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p:restoredTop sz="94662"/>
  </p:normalViewPr>
  <p:slideViewPr>
    <p:cSldViewPr snapToGrid="0" snapToObjects="1">
      <p:cViewPr varScale="1">
        <p:scale>
          <a:sx n="85" d="100"/>
          <a:sy n="85" d="100"/>
        </p:scale>
        <p:origin x="1512" y="184"/>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3/23/20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3/23/20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3/23/20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service-overspeedy-celebratedness.cfapps.io/developer" TargetMode="External"/><Relationship Id="rId2" Type="http://schemas.openxmlformats.org/officeDocument/2006/relationships/hyperlink" Target="https://developer-service-overspeedy-celebratedness.cfapps.io/developers" TargetMode="External"/><Relationship Id="rId1" Type="http://schemas.openxmlformats.org/officeDocument/2006/relationships/slideLayout" Target="../slideLayouts/slideLayout20.xml"/><Relationship Id="rId4" Type="http://schemas.openxmlformats.org/officeDocument/2006/relationships/image" Target="../media/image9.jp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886938" y="6261830"/>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ComponentDidMount()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https://developer-service-overspeedy-celebratedness.cfapps.io/developers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https://developer-service-overspeedy-celebratedness.cfapps.io/developer</a:t>
            </a:r>
            <a:r>
              <a:rPr lang="en-US" sz="2800" dirty="0">
                <a:solidFill>
                  <a:schemeClr val="accent2"/>
                </a:solidFill>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3" name="Picture 2">
            <a:extLst>
              <a:ext uri="{FF2B5EF4-FFF2-40B4-BE49-F238E27FC236}">
                <a16:creationId xmlns:a16="http://schemas.microsoft.com/office/drawing/2014/main" id="{41AE508D-D072-F343-B936-A8A40A93557B}"/>
              </a:ext>
            </a:extLst>
          </p:cNvPr>
          <p:cNvPicPr>
            <a:picLocks noChangeAspect="1"/>
          </p:cNvPicPr>
          <p:nvPr/>
        </p:nvPicPr>
        <p:blipFill>
          <a:blip r:embed="rId2"/>
          <a:stretch>
            <a:fillRect/>
          </a:stretch>
        </p:blipFill>
        <p:spPr>
          <a:xfrm>
            <a:off x="1340870" y="1154846"/>
            <a:ext cx="9500049" cy="5703154"/>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3" name="Picture 2">
            <a:extLst>
              <a:ext uri="{FF2B5EF4-FFF2-40B4-BE49-F238E27FC236}">
                <a16:creationId xmlns:a16="http://schemas.microsoft.com/office/drawing/2014/main" id="{8361B3DB-0293-1C4D-9ACE-AD92F75506C3}"/>
              </a:ext>
            </a:extLst>
          </p:cNvPr>
          <p:cNvPicPr>
            <a:picLocks noChangeAspect="1"/>
          </p:cNvPicPr>
          <p:nvPr/>
        </p:nvPicPr>
        <p:blipFill>
          <a:blip r:embed="rId2"/>
          <a:stretch>
            <a:fillRect/>
          </a:stretch>
        </p:blipFill>
        <p:spPr>
          <a:xfrm>
            <a:off x="419669" y="1041770"/>
            <a:ext cx="11342451" cy="5656495"/>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4689489"/>
          </a:xfrm>
          <a:prstGeom prst="rect">
            <a:avLst/>
          </a:prstGeom>
        </p:spPr>
        <p:txBody>
          <a:bodyPr wrap="square">
            <a:spAutoFit/>
          </a:bodyPr>
          <a:lstStyle/>
          <a:p>
            <a:pPr marL="457189" indent="-457189">
              <a:buFont typeface="+mj-lt"/>
              <a:buAutoNum type="arabicPeriod"/>
            </a:pPr>
            <a:endParaRPr lang="en-US" sz="1867" dirty="0">
              <a:solidFill>
                <a:schemeClr val="bg1">
                  <a:lumMod val="85000"/>
                </a:schemeClr>
              </a:solidFill>
            </a:endParaRPr>
          </a:p>
          <a:p>
            <a:pPr marL="457200" indent="-457200">
              <a:buFont typeface="+mj-lt"/>
              <a:buAutoNum type="arabicPeriod" startAt="4"/>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endParaRPr lang="en-US" sz="1867" dirty="0">
              <a:solidFill>
                <a:schemeClr val="bg1">
                  <a:lumMod val="85000"/>
                </a:schemeClr>
              </a:solidFill>
            </a:endParaRPr>
          </a:p>
          <a:p>
            <a:r>
              <a:rPr lang="en-US" sz="1867" dirty="0">
                <a:solidFill>
                  <a:schemeClr val="bg1">
                    <a:lumMod val="85000"/>
                  </a:schemeClr>
                </a:solidFill>
              </a:rPr>
              <a:t>5.      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200" indent="-457200">
              <a:buFont typeface="+mj-lt"/>
              <a:buAutoNum type="arabicPeriod" startAt="6"/>
            </a:pPr>
            <a:r>
              <a:rPr lang="en-US" sz="1867" dirty="0">
                <a:solidFill>
                  <a:schemeClr val="bg1">
                    <a:lumMod val="85000"/>
                  </a:schemeClr>
                </a:solidFill>
              </a:rPr>
              <a:t>Which of the following is correct syntax for a button click event handler, foo?</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Stack overflow error</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startAt="6"/>
            </a:pPr>
            <a:endParaRPr lang="en-US" sz="1867" dirty="0">
              <a:solidFill>
                <a:schemeClr val="bg1">
                  <a:lumMod val="85000"/>
                </a:schemeClr>
              </a:solidFill>
            </a:endParaRPr>
          </a:p>
          <a:p>
            <a:pPr marL="457189" indent="-457189">
              <a:buFont typeface="+mj-lt"/>
              <a:buAutoNum type="arabicPeriod" startAt="6"/>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startAt="6"/>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6081</TotalTime>
  <Words>1888</Words>
  <Application>Microsoft Macintosh PowerPoint</Application>
  <PresentationFormat>Widescreen</PresentationFormat>
  <Paragraphs>293</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74</cp:revision>
  <dcterms:created xsi:type="dcterms:W3CDTF">2019-12-05T00:16:50Z</dcterms:created>
  <dcterms:modified xsi:type="dcterms:W3CDTF">2020-03-23T18:12:22Z</dcterms:modified>
</cp:coreProperties>
</file>