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2" r:id="rId2"/>
    <p:sldId id="428" r:id="rId3"/>
    <p:sldId id="387" r:id="rId4"/>
    <p:sldId id="260" r:id="rId5"/>
    <p:sldId id="353" r:id="rId6"/>
    <p:sldId id="305" r:id="rId7"/>
    <p:sldId id="43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/>
    <p:restoredTop sz="94662"/>
  </p:normalViewPr>
  <p:slideViewPr>
    <p:cSldViewPr snapToGrid="0" snapToObjects="1">
      <p:cViewPr varScale="1">
        <p:scale>
          <a:sx n="103" d="100"/>
          <a:sy n="103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  <p:sldLayoutId id="2147483669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reactjs.org/docs/test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driven.io/blog/tdd-with-react-jest-and-enzyme-part-on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60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Write Unit Tests for a React App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Must-know for React development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TDD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206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Components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Component Lifecycle Methods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Testing Basics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https://reactjs.org/docs/testing.html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https://medium.com/@rossbulat/testing-in-react-with-jest-and-enzyme-an-introduction-99ce047dfcf8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Alternative library Enzyme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https://testdriven.io/blog/tdd-with-react-jest-and-enzyme-part-one/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88</Words>
  <Application>Microsoft Macintosh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Testing Basics</vt:lpstr>
      <vt:lpstr>Alternative library Enzyme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54</cp:revision>
  <dcterms:created xsi:type="dcterms:W3CDTF">2019-12-05T00:16:50Z</dcterms:created>
  <dcterms:modified xsi:type="dcterms:W3CDTF">2019-12-13T20:42:52Z</dcterms:modified>
</cp:coreProperties>
</file>