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2043708" y="1904531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18481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18" y="4520242"/>
            <a:ext cx="5090474" cy="612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7061596" y="5750679"/>
            <a:ext cx="395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8BF6-C0C9-7645-8334-FA477F6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51" y="1067078"/>
            <a:ext cx="8745474" cy="5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21F43-8282-9946-9506-2953C689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2" y="0"/>
            <a:ext cx="118655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607</Words>
  <Application>Microsoft Macintosh PowerPoint</Application>
  <PresentationFormat>Widescreen</PresentationFormat>
  <Paragraphs>124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86</cp:revision>
  <dcterms:created xsi:type="dcterms:W3CDTF">2019-12-05T00:16:50Z</dcterms:created>
  <dcterms:modified xsi:type="dcterms:W3CDTF">2020-04-28T14:00:47Z</dcterms:modified>
</cp:coreProperties>
</file>