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28" r:id="rId3"/>
    <p:sldId id="387" r:id="rId4"/>
    <p:sldId id="260" r:id="rId5"/>
    <p:sldId id="353" r:id="rId6"/>
    <p:sldId id="434" r:id="rId7"/>
    <p:sldId id="435" r:id="rId8"/>
    <p:sldId id="436" r:id="rId9"/>
    <p:sldId id="437" r:id="rId10"/>
    <p:sldId id="440" r:id="rId11"/>
    <p:sldId id="439" r:id="rId12"/>
    <p:sldId id="438" r:id="rId13"/>
    <p:sldId id="441" r:id="rId14"/>
    <p:sldId id="442" r:id="rId15"/>
    <p:sldId id="443" r:id="rId16"/>
    <p:sldId id="444" r:id="rId17"/>
    <p:sldId id="305" r:id="rId18"/>
    <p:sldId id="432" r:id="rId19"/>
    <p:sldId id="43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/>
    <p:restoredTop sz="94662"/>
  </p:normalViewPr>
  <p:slideViewPr>
    <p:cSldViewPr snapToGrid="0" snapToObjects="1">
      <p:cViewPr varScale="1">
        <p:scale>
          <a:sx n="85" d="100"/>
          <a:sy n="85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testing-reci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sramblings.com/3-ways-to-test-mapstatetoprops-and-mapdispatchtoprop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reactjs.org/docs/testing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ramblings.com/3-ways-to-test-mapstatetoprops-and-mapdispatchtoprop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tutorial-rea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lligator.io/react/testing-redux-actions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Mocking, Spying on Functions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4FE0-0008-0F4B-A300-39F6F82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Jest.spyOn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BA31-2261-B54B-A857-9DB9529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4" y="937520"/>
            <a:ext cx="8147261" cy="4743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ED7B1-E6D0-6D46-959B-09C6A74EF688}"/>
              </a:ext>
            </a:extLst>
          </p:cNvPr>
          <p:cNvSpPr/>
          <p:nvPr/>
        </p:nvSpPr>
        <p:spPr>
          <a:xfrm>
            <a:off x="3898755" y="6103865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https://reactjs.org/docs/testing-recipes.html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 function to be called or called with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3751-5CF8-1D42-97DA-B08E449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1252511"/>
            <a:ext cx="7118345" cy="215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E1DBB6-08D7-AC40-A533-740E5BA10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" y="3942413"/>
            <a:ext cx="12098036" cy="22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Redux Action Creators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7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5878-E98A-144F-A295-3A1B181F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6" y="1416685"/>
            <a:ext cx="9788577" cy="4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Resource Appendix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AD5-2261-864B-9597-F435498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FD280-51C3-854F-887B-95B21770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2650"/>
            <a:ext cx="886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1D8-8746-CF41-847E-95265E0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2C68-3041-4E48-921B-7799BD4E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  <a:br>
              <a:rPr lang="en-US" sz="5867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Jason Monroe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9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Rendered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 Connected to Redux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Mocking and Spying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Redux Actions</a:t>
            </a:r>
            <a:endParaRPr lang="en-US" sz="2667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Rendered 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3A35-681D-7240-8418-C87B8F3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Exists in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A9F5-A2B6-0C4B-B064-41DC25DF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99" y="1600926"/>
            <a:ext cx="8813592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7A4-28CD-3A44-AEDE-7F0F6ED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Navigates to Correct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8280-63DD-B54B-B691-C3AB6BD3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9900"/>
            <a:ext cx="11252200" cy="337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86F47-6FE8-054B-9602-AEC3AA949CB8}"/>
              </a:ext>
            </a:extLst>
          </p:cNvPr>
          <p:cNvSpPr/>
          <p:nvPr/>
        </p:nvSpPr>
        <p:spPr>
          <a:xfrm>
            <a:off x="3915123" y="592048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https://jestjs.io/docs/en/tutorial-react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Components Connected to Redux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CE9-9C76-F240-87F5-9975A28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 Up Mock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CC9A-9475-D34D-9C94-89D4F0D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91" y="937520"/>
            <a:ext cx="7783808" cy="318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76C4-08C7-6F4C-A431-B0404684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1" y="4326963"/>
            <a:ext cx="5535284" cy="813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16E5AC-2168-254A-BC71-2E05892CF56D}"/>
              </a:ext>
            </a:extLst>
          </p:cNvPr>
          <p:cNvSpPr txBox="1">
            <a:spLocks/>
          </p:cNvSpPr>
          <p:nvPr/>
        </p:nvSpPr>
        <p:spPr>
          <a:xfrm>
            <a:off x="377864" y="5310372"/>
            <a:ext cx="11186220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 Pass to Component as store prop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20257-CAEE-E840-BBB4-1EABC987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4" y="6087649"/>
            <a:ext cx="7023100" cy="40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13F9D1-A865-A748-A94F-1F9BAAB77201}"/>
              </a:ext>
            </a:extLst>
          </p:cNvPr>
          <p:cNvSpPr/>
          <p:nvPr/>
        </p:nvSpPr>
        <p:spPr>
          <a:xfrm>
            <a:off x="9482524" y="4733658"/>
            <a:ext cx="24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https://alligator.io/react/testing-redux-actions/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4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211</Words>
  <Application>Microsoft Macintosh PowerPoint</Application>
  <PresentationFormat>Widescreen</PresentationFormat>
  <Paragraphs>56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Exists in Document</vt:lpstr>
      <vt:lpstr>Navigates to Correct Route</vt:lpstr>
      <vt:lpstr>PowerPoint Presentation</vt:lpstr>
      <vt:lpstr>1.  Set Up Mock Store</vt:lpstr>
      <vt:lpstr>PowerPoint Presentation</vt:lpstr>
      <vt:lpstr>Jest.spyOn</vt:lpstr>
      <vt:lpstr>Expect function to be called or called with arguments</vt:lpstr>
      <vt:lpstr>PowerPoint Presentation</vt:lpstr>
      <vt:lpstr>https://jsramblings.com/3-ways-to-test-mapstatetoprops-and-mapdispatchtoprops/</vt:lpstr>
      <vt:lpstr>PowerPoint Presentation</vt:lpstr>
      <vt:lpstr>Show Code Coverage</vt:lpstr>
      <vt:lpstr>Testing Basics</vt:lpstr>
      <vt:lpstr>Alternative library Enzyme</vt:lpstr>
      <vt:lpstr>Testing Redux</vt:lpstr>
      <vt:lpstr>Thank You Jason Monroe 688776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62</cp:revision>
  <dcterms:created xsi:type="dcterms:W3CDTF">2019-12-05T00:16:50Z</dcterms:created>
  <dcterms:modified xsi:type="dcterms:W3CDTF">2020-05-06T16:54:27Z</dcterms:modified>
</cp:coreProperties>
</file>