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8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45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4060E5-BA89-DD1D-4406-2DD9FDF7F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5045-0AE8-6AB0-B740-2D5D3CD27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Big data’s role in Cybersecurity and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50BA-EBBB-1504-BCEB-94082BD4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FDAABDAA-CD1C-408B-13B6-15A1212A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98"/>
          <a:stretch/>
        </p:blipFill>
        <p:spPr>
          <a:xfrm>
            <a:off x="21" y="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8999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B8D88AF-5822-33D1-F19D-1A2DB597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EEAC-30FD-3DBE-B66B-2F93BF7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49808"/>
            <a:ext cx="7020667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1CD67-1712-85E2-92FE-50F8C524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65588"/>
            <a:ext cx="12192000" cy="2392412"/>
          </a:xfrm>
          <a:custGeom>
            <a:avLst/>
            <a:gdLst>
              <a:gd name="connsiteX0" fmla="*/ 0 w 12192000"/>
              <a:gd name="connsiteY0" fmla="*/ 0 h 2392412"/>
              <a:gd name="connsiteX1" fmla="*/ 677913 w 12192000"/>
              <a:gd name="connsiteY1" fmla="*/ 677913 h 2392412"/>
              <a:gd name="connsiteX2" fmla="*/ 11514088 w 12192000"/>
              <a:gd name="connsiteY2" fmla="*/ 677913 h 2392412"/>
              <a:gd name="connsiteX3" fmla="*/ 12178228 w 12192000"/>
              <a:gd name="connsiteY3" fmla="*/ 136623 h 2392412"/>
              <a:gd name="connsiteX4" fmla="*/ 12192000 w 12192000"/>
              <a:gd name="connsiteY4" fmla="*/ 11 h 2392412"/>
              <a:gd name="connsiteX5" fmla="*/ 12192000 w 12192000"/>
              <a:gd name="connsiteY5" fmla="*/ 2392412 h 2392412"/>
              <a:gd name="connsiteX6" fmla="*/ 0 w 12192000"/>
              <a:gd name="connsiteY6" fmla="*/ 2392412 h 23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392412">
                <a:moveTo>
                  <a:pt x="0" y="0"/>
                </a:moveTo>
                <a:cubicBezTo>
                  <a:pt x="0" y="374401"/>
                  <a:pt x="303512" y="677913"/>
                  <a:pt x="677913" y="677913"/>
                </a:cubicBezTo>
                <a:lnTo>
                  <a:pt x="11514088" y="677913"/>
                </a:lnTo>
                <a:cubicBezTo>
                  <a:pt x="11841689" y="677913"/>
                  <a:pt x="12115015" y="445537"/>
                  <a:pt x="12178228" y="136623"/>
                </a:cubicBezTo>
                <a:lnTo>
                  <a:pt x="12192000" y="11"/>
                </a:lnTo>
                <a:lnTo>
                  <a:pt x="12192000" y="2392412"/>
                </a:lnTo>
                <a:lnTo>
                  <a:pt x="0" y="2392412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45BA-AED9-BC66-6395-93D331F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57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3076-3EF8-5460-1896-469E6E56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What is big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5CA6-519C-7404-4E2B-5D0458F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0988-3DE1-EEE3-C6D6-B0F9D52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0ECE3-CC40-62C0-E717-54ACFA0B619B}"/>
              </a:ext>
            </a:extLst>
          </p:cNvPr>
          <p:cNvSpPr txBox="1"/>
          <p:nvPr/>
        </p:nvSpPr>
        <p:spPr>
          <a:xfrm>
            <a:off x="847725" y="2466975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Definition: Extremely large and complex databases.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Characteristics: Volume, Velocity, Variety, Veracity and Value.</a:t>
            </a:r>
          </a:p>
        </p:txBody>
      </p:sp>
    </p:spTree>
    <p:extLst>
      <p:ext uri="{BB962C8B-B14F-4D97-AF65-F5344CB8AC3E}">
        <p14:creationId xmlns:p14="http://schemas.microsoft.com/office/powerpoint/2010/main" val="48239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1014E-515F-7DAF-F460-E46E3F4D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6" y="222312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The Cybersecurity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4A00-B4B5-1456-76E2-52DD813E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EACE-812B-07F6-ACA9-FA388FA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636F1-DA51-1941-3C8C-A3CBDC51C2CE}"/>
              </a:ext>
            </a:extLst>
          </p:cNvPr>
          <p:cNvSpPr txBox="1"/>
          <p:nvPr/>
        </p:nvSpPr>
        <p:spPr>
          <a:xfrm>
            <a:off x="1572404" y="3479616"/>
            <a:ext cx="575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Cyberattacks are more common and complex.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Examples: Ransomware, phishing, DDoS 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 for faster and smarter security solutions</a:t>
            </a:r>
          </a:p>
        </p:txBody>
      </p:sp>
    </p:spTree>
    <p:extLst>
      <p:ext uri="{BB962C8B-B14F-4D97-AF65-F5344CB8AC3E}">
        <p14:creationId xmlns:p14="http://schemas.microsoft.com/office/powerpoint/2010/main" val="3681539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0885D-BD61-118A-484F-406C7D5B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222312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Big Data Helps in Cybersecurity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17D8-7E02-66E8-116D-18FDC05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AA80-F255-7301-2587-C8B48E77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D6093-7D3F-ADAB-EB76-E61A4A0064B0}"/>
              </a:ext>
            </a:extLst>
          </p:cNvPr>
          <p:cNvSpPr txBox="1"/>
          <p:nvPr/>
        </p:nvSpPr>
        <p:spPr>
          <a:xfrm>
            <a:off x="1927470" y="3479616"/>
            <a:ext cx="504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Real-time tracking of suspicious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Machine learning helps predict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Detecting unusual login attempts</a:t>
            </a:r>
          </a:p>
        </p:txBody>
      </p:sp>
    </p:spTree>
    <p:extLst>
      <p:ext uri="{BB962C8B-B14F-4D97-AF65-F5344CB8AC3E}">
        <p14:creationId xmlns:p14="http://schemas.microsoft.com/office/powerpoint/2010/main" val="403265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97DD-7C76-308A-C907-99C51A6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Fraud Detection with Big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3A31-77AC-8778-56D5-44560BE8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D1F1-3EAB-5920-0E45-A0E06B3F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1737E-2234-E9DE-18F1-510102BCCF9F}"/>
              </a:ext>
            </a:extLst>
          </p:cNvPr>
          <p:cNvSpPr txBox="1"/>
          <p:nvPr/>
        </p:nvSpPr>
        <p:spPr>
          <a:xfrm>
            <a:off x="1851889" y="2920832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Common fraud types: credit card fraud, identity theft, scam calls, robocalls.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Data finds patterns that seem unusual.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Banks spotting sudden, large purchases.</a:t>
            </a:r>
          </a:p>
        </p:txBody>
      </p:sp>
    </p:spTree>
    <p:extLst>
      <p:ext uri="{BB962C8B-B14F-4D97-AF65-F5344CB8AC3E}">
        <p14:creationId xmlns:p14="http://schemas.microsoft.com/office/powerpoint/2010/main" val="2396580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89A69-F979-426D-9109-41EF1E9C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Tools and 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5FD3-6868-046F-A2E9-B688FC5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0049-F0FC-0225-F9A5-63784142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CDBF-AB69-0E80-B5CC-FB5A07C45FF1}"/>
              </a:ext>
            </a:extLst>
          </p:cNvPr>
          <p:cNvSpPr txBox="1"/>
          <p:nvPr/>
        </p:nvSpPr>
        <p:spPr>
          <a:xfrm flipH="1">
            <a:off x="3703319" y="3521346"/>
            <a:ext cx="894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Tools: Hadoop,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Cybersecurity systems: Splunk, IBM </a:t>
            </a:r>
            <a:r>
              <a:rPr lang="en-US" dirty="0" err="1">
                <a:solidFill>
                  <a:schemeClr val="bg1"/>
                </a:solidFill>
              </a:rPr>
              <a:t>QRadar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AI to Improve Big Data. </a:t>
            </a:r>
          </a:p>
        </p:txBody>
      </p:sp>
    </p:spTree>
    <p:extLst>
      <p:ext uri="{BB962C8B-B14F-4D97-AF65-F5344CB8AC3E}">
        <p14:creationId xmlns:p14="http://schemas.microsoft.com/office/powerpoint/2010/main" val="57956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61C1C-2D21-AB6C-BDA4-4E4DA43D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Real-World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9591-9326-A2C8-E8D2-87E1E05A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7E11-9CBD-FF96-2665-E9D0BED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77721-1354-8916-4B79-F827EC266648}"/>
              </a:ext>
            </a:extLst>
          </p:cNvPr>
          <p:cNvSpPr txBox="1"/>
          <p:nvPr/>
        </p:nvSpPr>
        <p:spPr>
          <a:xfrm>
            <a:off x="2090157" y="3160605"/>
            <a:ext cx="801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Target: Used Big Data after a breach.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PayPal: Detects fraud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Google: Blocks phishing attempts using Big Data.</a:t>
            </a:r>
          </a:p>
        </p:txBody>
      </p:sp>
    </p:spTree>
    <p:extLst>
      <p:ext uri="{BB962C8B-B14F-4D97-AF65-F5344CB8AC3E}">
        <p14:creationId xmlns:p14="http://schemas.microsoft.com/office/powerpoint/2010/main" val="1544589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77B5-383C-4EE1-F248-2BF250E7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 and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9CC9-66B8-63CC-EF1D-5F32E82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4A7F-BE94-1B11-B8DD-5F4CFAD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5DC29-6531-AC26-8C74-1A9A1E9CB58F}"/>
              </a:ext>
            </a:extLst>
          </p:cNvPr>
          <p:cNvSpPr txBox="1"/>
          <p:nvPr/>
        </p:nvSpPr>
        <p:spPr>
          <a:xfrm>
            <a:off x="2655795" y="3188699"/>
            <a:ext cx="6880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privacy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costs for businesses to set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Inaccuracy cases (i.e. flagging harmless activity as a threat).</a:t>
            </a:r>
          </a:p>
        </p:txBody>
      </p:sp>
    </p:spTree>
    <p:extLst>
      <p:ext uri="{BB962C8B-B14F-4D97-AF65-F5344CB8AC3E}">
        <p14:creationId xmlns:p14="http://schemas.microsoft.com/office/powerpoint/2010/main" val="1277699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437E07-A246-F659-70A0-6F0BB9EB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CF4A8A-9241-A428-8543-7D6851C3A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56930A-67C7-CFDF-B091-C218AF2CD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D07690-9166-54B2-A67E-A85BAD1F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D1566-693C-2231-C2D3-30D32E9D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Future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9DC8-8707-A062-E60F-DE79734C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392B-F0C4-F3F8-5B42-BA91640E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2982C-51E8-5F25-8FD1-173A09717232}"/>
              </a:ext>
            </a:extLst>
          </p:cNvPr>
          <p:cNvSpPr txBox="1"/>
          <p:nvPr/>
        </p:nvSpPr>
        <p:spPr>
          <a:xfrm>
            <a:off x="2655795" y="3188699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AI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Predicting attacks before they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 of smaller companies using Big Data for security.</a:t>
            </a:r>
          </a:p>
        </p:txBody>
      </p:sp>
    </p:spTree>
    <p:extLst>
      <p:ext uri="{BB962C8B-B14F-4D97-AF65-F5344CB8AC3E}">
        <p14:creationId xmlns:p14="http://schemas.microsoft.com/office/powerpoint/2010/main" val="229125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yla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DylanVTI</vt:lpstr>
      <vt:lpstr>Big data’s role in Cybersecurity and Fraud Detection</vt:lpstr>
      <vt:lpstr>What is big data?</vt:lpstr>
      <vt:lpstr>The Cybersecurity Problem</vt:lpstr>
      <vt:lpstr>How Big Data Helps in Cybersecurity</vt:lpstr>
      <vt:lpstr>Fraud Detection with Big Data</vt:lpstr>
      <vt:lpstr>Tools and Technologies</vt:lpstr>
      <vt:lpstr>Real-World  Examples</vt:lpstr>
      <vt:lpstr>Challenges and Limitations</vt:lpstr>
      <vt:lpstr>Future Trends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Monroy</dc:creator>
  <cp:lastModifiedBy>Sebastian Monroy</cp:lastModifiedBy>
  <cp:revision>1</cp:revision>
  <dcterms:created xsi:type="dcterms:W3CDTF">2024-11-30T23:59:32Z</dcterms:created>
  <dcterms:modified xsi:type="dcterms:W3CDTF">2024-12-01T00:49:15Z</dcterms:modified>
</cp:coreProperties>
</file>