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317" r:id="rId5"/>
    <p:sldId id="277" r:id="rId6"/>
    <p:sldId id="270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3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0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2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7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3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3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4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22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61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1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nembasaran?tab=repositories" TargetMode="External"/><Relationship Id="rId2" Type="http://schemas.openxmlformats.org/officeDocument/2006/relationships/hyperlink" Target="https://www.novypro.com/profile_projects/sebnembasaran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tr-TR" dirty="0">
                <a:latin typeface="+mn-lt"/>
              </a:rPr>
              <a:t>Steel Data</a:t>
            </a:r>
            <a:br>
              <a:rPr lang="tr-TR" dirty="0">
                <a:latin typeface="+mn-lt"/>
              </a:rPr>
            </a:br>
            <a:endParaRPr lang="en-US" sz="6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7/28/2023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By Sebnem Basaran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Subtitle 15">
            <a:extLst>
              <a:ext uri="{FF2B5EF4-FFF2-40B4-BE49-F238E27FC236}">
                <a16:creationId xmlns:a16="http://schemas.microsoft.com/office/drawing/2014/main" id="{E61343F5-A36A-64C0-335F-7139DC1C5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592" y="2526420"/>
            <a:ext cx="2728788" cy="114551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dirty="0"/>
              <a:t>Challenge 1</a:t>
            </a:r>
            <a:br>
              <a:rPr lang="tr-TR" dirty="0"/>
            </a:br>
            <a:r>
              <a:rPr lang="tr-TR" dirty="0"/>
              <a:t>Car Sales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210629"/>
            <a:ext cx="1000845" cy="353329"/>
          </a:xfrm>
        </p:spPr>
        <p:txBody>
          <a:bodyPr/>
          <a:lstStyle/>
          <a:p>
            <a:r>
              <a:rPr lang="tr-TR" dirty="0"/>
              <a:t>INPUT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7455" y="3631836"/>
            <a:ext cx="1047758" cy="254443"/>
          </a:xfrm>
        </p:spPr>
        <p:txBody>
          <a:bodyPr/>
          <a:lstStyle/>
          <a:p>
            <a:r>
              <a:rPr lang="tr-TR" dirty="0"/>
              <a:t>OUTPUT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DF85792F-47B3-A3AE-C4EB-B9C5B40D5072}"/>
              </a:ext>
            </a:extLst>
          </p:cNvPr>
          <p:cNvSpPr txBox="1">
            <a:spLocks/>
          </p:cNvSpPr>
          <p:nvPr/>
        </p:nvSpPr>
        <p:spPr>
          <a:xfrm>
            <a:off x="1810328" y="649003"/>
            <a:ext cx="9108934" cy="35332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tr-TR" sz="1800" dirty="0">
                <a:latin typeface="+mn-lt"/>
              </a:rPr>
              <a:t>Question 8)</a:t>
            </a:r>
            <a:r>
              <a:rPr lang="tr-TR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What is the total revenue generated by the sales of SUV cars in the year 2022?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7B47C8-E1FB-AC0A-34DA-BCE3A7EF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759779"/>
            <a:ext cx="7553325" cy="1562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BEA0A6-998A-6988-7C19-2F01EC11C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312" y="4320685"/>
            <a:ext cx="58388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210629"/>
            <a:ext cx="1000845" cy="353329"/>
          </a:xfrm>
        </p:spPr>
        <p:txBody>
          <a:bodyPr/>
          <a:lstStyle/>
          <a:p>
            <a:r>
              <a:rPr lang="tr-TR" dirty="0"/>
              <a:t>INPUT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5200" y="4060398"/>
            <a:ext cx="1047758" cy="254443"/>
          </a:xfrm>
        </p:spPr>
        <p:txBody>
          <a:bodyPr/>
          <a:lstStyle/>
          <a:p>
            <a:r>
              <a:rPr lang="tr-TR" dirty="0"/>
              <a:t>OUTPUT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DF85792F-47B3-A3AE-C4EB-B9C5B40D5072}"/>
              </a:ext>
            </a:extLst>
          </p:cNvPr>
          <p:cNvSpPr txBox="1">
            <a:spLocks/>
          </p:cNvSpPr>
          <p:nvPr/>
        </p:nvSpPr>
        <p:spPr>
          <a:xfrm>
            <a:off x="1051285" y="602821"/>
            <a:ext cx="11790782" cy="48343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tr-TR" sz="1800" dirty="0">
                <a:latin typeface="+mn-lt"/>
              </a:rPr>
              <a:t>Question 9)</a:t>
            </a:r>
            <a:r>
              <a:rPr lang="tr-TR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What is the name and city of the salesperson who sold the most number of cars in the year 2023?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CF8D2-CDF3-D456-DBC3-BC5BB56E2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688332"/>
            <a:ext cx="6626407" cy="2246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23FD8B-B82B-D863-E659-5E89C92C9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768" y="4536768"/>
            <a:ext cx="58864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210629"/>
            <a:ext cx="1000845" cy="353329"/>
          </a:xfrm>
        </p:spPr>
        <p:txBody>
          <a:bodyPr/>
          <a:lstStyle/>
          <a:p>
            <a:r>
              <a:rPr lang="tr-TR" dirty="0"/>
              <a:t>INPUT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01527" y="4089145"/>
            <a:ext cx="1047758" cy="254443"/>
          </a:xfrm>
        </p:spPr>
        <p:txBody>
          <a:bodyPr/>
          <a:lstStyle/>
          <a:p>
            <a:r>
              <a:rPr lang="tr-TR" dirty="0"/>
              <a:t>OUTPUT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DF85792F-47B3-A3AE-C4EB-B9C5B40D5072}"/>
              </a:ext>
            </a:extLst>
          </p:cNvPr>
          <p:cNvSpPr txBox="1">
            <a:spLocks/>
          </p:cNvSpPr>
          <p:nvPr/>
        </p:nvSpPr>
        <p:spPr>
          <a:xfrm>
            <a:off x="914400" y="649003"/>
            <a:ext cx="11088818" cy="48343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tr-TR" sz="1800" dirty="0">
                <a:latin typeface="+mn-lt"/>
              </a:rPr>
              <a:t>Question 10) </a:t>
            </a:r>
            <a:r>
              <a:rPr lang="tr-TR" sz="18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What is the name and age of the salesperson who generated the highest revenue in the year 2022?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37551-C95F-49A6-4D13-B979B9738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707684"/>
            <a:ext cx="6582550" cy="25086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7D8830-7DF2-D5FF-AD40-361217562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85" y="4660984"/>
            <a:ext cx="62484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7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4713864" cy="71610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2636119"/>
            <a:ext cx="5437187" cy="3801626"/>
          </a:xfrm>
        </p:spPr>
        <p:txBody>
          <a:bodyPr/>
          <a:lstStyle/>
          <a:p>
            <a:r>
              <a:rPr lang="tr-TR" sz="1800" dirty="0"/>
              <a:t>By Sebnem Basaran</a:t>
            </a:r>
            <a:endParaRPr lang="en-US" sz="1800" dirty="0"/>
          </a:p>
          <a:p>
            <a:r>
              <a:rPr lang="tr-TR" sz="1800" u="sng" dirty="0"/>
              <a:t>sebnembasaran@outlook.com</a:t>
            </a:r>
            <a:endParaRPr lang="en-US" sz="1800" u="sng" dirty="0"/>
          </a:p>
          <a:p>
            <a:r>
              <a:rPr lang="tr-TR" sz="1800" dirty="0"/>
              <a:t>Portfolio:</a:t>
            </a:r>
          </a:p>
          <a:p>
            <a:r>
              <a:rPr lang="tr-TR" sz="1600" dirty="0">
                <a:hlinkClick r:id="rId2"/>
              </a:rPr>
              <a:t>https://www.novypro.com/profile_projects/sebnembasaran</a:t>
            </a:r>
            <a:endParaRPr lang="tr-TR" sz="1600" dirty="0"/>
          </a:p>
          <a:p>
            <a:r>
              <a:rPr lang="tr-TR" sz="1800" dirty="0"/>
              <a:t>Github:</a:t>
            </a:r>
          </a:p>
          <a:p>
            <a:r>
              <a:rPr lang="tr-TR" sz="1600" dirty="0">
                <a:hlinkClick r:id="rId3"/>
              </a:rPr>
              <a:t>https://github.com/sebnembasaran?tab=repositories</a:t>
            </a:r>
            <a:endParaRPr lang="tr-TR" sz="1600" dirty="0"/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endParaRPr lang="en-US" sz="1800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BF4F49-03E6-41CC-AF55-AD65DEBF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07237" y="1292637"/>
            <a:ext cx="667800" cy="631474"/>
            <a:chOff x="8069541" y="1262702"/>
            <a:chExt cx="667800" cy="63147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C1EDB74-7A6D-4D1E-B5BB-49E885D8D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4C11E97-305F-4D2F-B5FE-DE0ECD6B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3A5032-BDA0-9FF3-181B-44103F50094A}"/>
              </a:ext>
            </a:extLst>
          </p:cNvPr>
          <p:cNvSpPr txBox="1"/>
          <p:nvPr/>
        </p:nvSpPr>
        <p:spPr>
          <a:xfrm>
            <a:off x="657007" y="324298"/>
            <a:ext cx="10137993" cy="869898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b="0" i="0" dirty="0">
                <a:effectLst/>
              </a:rPr>
              <a:t>Steve runs a top-end car </a:t>
            </a:r>
            <a:r>
              <a:rPr lang="tr-TR" b="0" i="0" dirty="0">
                <a:effectLst/>
              </a:rPr>
              <a:t>showroom </a:t>
            </a:r>
            <a:r>
              <a:rPr lang="en-US" b="0" i="0" dirty="0">
                <a:effectLst/>
              </a:rPr>
              <a:t>but his data analyst has just quit and left him without his crucial insights.</a:t>
            </a:r>
            <a:br>
              <a:rPr lang="en-US" dirty="0"/>
            </a:br>
            <a:r>
              <a:rPr lang="tr-TR" b="0" i="0" dirty="0">
                <a:effectLst/>
              </a:rPr>
              <a:t>Need to </a:t>
            </a:r>
            <a:r>
              <a:rPr lang="en-US" b="0" i="0" dirty="0">
                <a:effectLst/>
              </a:rPr>
              <a:t>analyse the following data</a:t>
            </a:r>
            <a:r>
              <a:rPr lang="tr-TR" b="0" i="0" dirty="0">
                <a:effectLst/>
              </a:rPr>
              <a:t> with 10 questions</a:t>
            </a:r>
            <a:r>
              <a:rPr lang="en-US" b="0" i="0" dirty="0">
                <a:effectLst/>
              </a:rPr>
              <a:t> to provide him all the answers he requires</a:t>
            </a:r>
            <a:r>
              <a:rPr lang="tr-TR" b="0" i="0" dirty="0">
                <a:effectLst/>
              </a:rPr>
              <a:t>.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51DAFE-3CF2-44EC-B173-C51A2986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2227091"/>
            <a:ext cx="1343549" cy="1980000"/>
            <a:chOff x="10157513" y="3767025"/>
            <a:chExt cx="1343549" cy="1980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63301B-41B6-4FE1-B94D-CF323DEE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00806" y="435654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20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C698B9-63DB-4BC1-9F0D-4E46583B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51989" y="4268631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0CEC20B-5710-4F96-B241-1656BCFA5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393964" y="4748050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D00330D-9E5D-4427-87AC-50CF27018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412937" y="3767025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D41EF6E0-B81E-2493-6A1A-D63716B237A8}"/>
              </a:ext>
            </a:extLst>
          </p:cNvPr>
          <p:cNvSpPr txBox="1">
            <a:spLocks/>
          </p:cNvSpPr>
          <p:nvPr/>
        </p:nvSpPr>
        <p:spPr>
          <a:xfrm>
            <a:off x="1046646" y="2130378"/>
            <a:ext cx="1308738" cy="4056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tr-TR" sz="2800" dirty="0">
                <a:latin typeface="+mn-lt"/>
              </a:rPr>
              <a:t>Tables</a:t>
            </a:r>
            <a:endParaRPr lang="en-US" sz="2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6E449-E6F2-EA12-81DC-6EEB7BE1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6" y="2022553"/>
            <a:ext cx="6331995" cy="40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210629"/>
            <a:ext cx="1000845" cy="353329"/>
          </a:xfrm>
        </p:spPr>
        <p:txBody>
          <a:bodyPr/>
          <a:lstStyle/>
          <a:p>
            <a:r>
              <a:rPr lang="tr-TR" dirty="0"/>
              <a:t>INPUT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8508" y="3053229"/>
            <a:ext cx="1047758" cy="254443"/>
          </a:xfrm>
        </p:spPr>
        <p:txBody>
          <a:bodyPr/>
          <a:lstStyle/>
          <a:p>
            <a:r>
              <a:rPr lang="tr-TR" dirty="0"/>
              <a:t>OUTPUT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DF85792F-47B3-A3AE-C4EB-B9C5B40D5072}"/>
              </a:ext>
            </a:extLst>
          </p:cNvPr>
          <p:cNvSpPr txBox="1">
            <a:spLocks/>
          </p:cNvSpPr>
          <p:nvPr/>
        </p:nvSpPr>
        <p:spPr>
          <a:xfrm>
            <a:off x="2648088" y="594774"/>
            <a:ext cx="8271173" cy="35332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tr-TR" sz="1800" dirty="0">
                <a:latin typeface="+mn-lt"/>
              </a:rPr>
              <a:t>Question 1)  </a:t>
            </a:r>
            <a:r>
              <a:rPr lang="tr-TR" sz="18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What are the details of all cars purchased in the year 2022?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22B406-991E-E801-6838-73B9CAF7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74" y="1755631"/>
            <a:ext cx="8391525" cy="1047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58FD88-F70B-0A48-6050-8EEABD13D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724" y="3429000"/>
            <a:ext cx="59245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210629"/>
            <a:ext cx="1000845" cy="353329"/>
          </a:xfrm>
        </p:spPr>
        <p:txBody>
          <a:bodyPr/>
          <a:lstStyle/>
          <a:p>
            <a:r>
              <a:rPr lang="tr-TR" dirty="0"/>
              <a:t>INPUT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58399" y="3647220"/>
            <a:ext cx="1047758" cy="254443"/>
          </a:xfrm>
        </p:spPr>
        <p:txBody>
          <a:bodyPr/>
          <a:lstStyle/>
          <a:p>
            <a:r>
              <a:rPr lang="tr-TR" dirty="0"/>
              <a:t>OUTPUT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DF85792F-47B3-A3AE-C4EB-B9C5B40D5072}"/>
              </a:ext>
            </a:extLst>
          </p:cNvPr>
          <p:cNvSpPr txBox="1">
            <a:spLocks/>
          </p:cNvSpPr>
          <p:nvPr/>
        </p:nvSpPr>
        <p:spPr>
          <a:xfrm>
            <a:off x="2648088" y="594774"/>
            <a:ext cx="8271173" cy="35332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>
                <a:latin typeface="+mn-lt"/>
              </a:rPr>
              <a:t>Question 2)  </a:t>
            </a:r>
            <a:r>
              <a:rPr lang="tr-TR" sz="18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What is the total number of cars sold by each salesperson?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A5CF04-9C4E-581B-F60E-F14EB619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833151"/>
            <a:ext cx="4429125" cy="181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10447A-1371-32FD-F255-AA61F41E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988" y="4260351"/>
            <a:ext cx="58483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1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210629"/>
            <a:ext cx="1000845" cy="353329"/>
          </a:xfrm>
        </p:spPr>
        <p:txBody>
          <a:bodyPr/>
          <a:lstStyle/>
          <a:p>
            <a:r>
              <a:rPr lang="tr-TR" dirty="0"/>
              <a:t>INPUT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58399" y="3647220"/>
            <a:ext cx="1047758" cy="254443"/>
          </a:xfrm>
        </p:spPr>
        <p:txBody>
          <a:bodyPr/>
          <a:lstStyle/>
          <a:p>
            <a:r>
              <a:rPr lang="tr-TR" dirty="0"/>
              <a:t>OUTPUT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DF85792F-47B3-A3AE-C4EB-B9C5B40D5072}"/>
              </a:ext>
            </a:extLst>
          </p:cNvPr>
          <p:cNvSpPr txBox="1">
            <a:spLocks/>
          </p:cNvSpPr>
          <p:nvPr/>
        </p:nvSpPr>
        <p:spPr>
          <a:xfrm>
            <a:off x="2648088" y="594774"/>
            <a:ext cx="8271173" cy="35332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tr-TR" sz="1800" dirty="0">
                <a:latin typeface="+mn-lt"/>
              </a:rPr>
              <a:t>Question 3) </a:t>
            </a:r>
            <a:r>
              <a:rPr lang="tr-TR" sz="18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What is the total revenue generated by each salesperson?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5F4AA0-6563-D77E-E6CA-461A8F60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436" y="4134732"/>
            <a:ext cx="5838825" cy="1543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8525C0-2927-CCC1-985C-59E70E53E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1833151"/>
            <a:ext cx="45910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210629"/>
            <a:ext cx="1000845" cy="353329"/>
          </a:xfrm>
        </p:spPr>
        <p:txBody>
          <a:bodyPr/>
          <a:lstStyle/>
          <a:p>
            <a:r>
              <a:rPr lang="tr-TR" dirty="0"/>
              <a:t>INPUT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7127" y="3047336"/>
            <a:ext cx="1047758" cy="254443"/>
          </a:xfrm>
        </p:spPr>
        <p:txBody>
          <a:bodyPr/>
          <a:lstStyle/>
          <a:p>
            <a:r>
              <a:rPr lang="tr-TR" dirty="0"/>
              <a:t>OUTPUT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DF85792F-47B3-A3AE-C4EB-B9C5B40D5072}"/>
              </a:ext>
            </a:extLst>
          </p:cNvPr>
          <p:cNvSpPr txBox="1">
            <a:spLocks/>
          </p:cNvSpPr>
          <p:nvPr/>
        </p:nvSpPr>
        <p:spPr>
          <a:xfrm>
            <a:off x="2804606" y="677901"/>
            <a:ext cx="7555344" cy="35332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tr-TR" sz="1800" dirty="0">
                <a:latin typeface="+mn-lt"/>
              </a:rPr>
              <a:t>Question 4) </a:t>
            </a:r>
            <a:r>
              <a:rPr lang="tr-TR" sz="18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What are the details of the cars sold by each salesperson?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C50EC4-680A-EB40-3385-178B27408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711840"/>
            <a:ext cx="6296025" cy="12668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20A5F8-F751-B543-D6BC-5049166B3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152" y="3489866"/>
            <a:ext cx="4288848" cy="32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8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210629"/>
            <a:ext cx="1000845" cy="353329"/>
          </a:xfrm>
        </p:spPr>
        <p:txBody>
          <a:bodyPr/>
          <a:lstStyle/>
          <a:p>
            <a:r>
              <a:rPr lang="tr-TR" dirty="0"/>
              <a:t>INPUT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55854" y="3362644"/>
            <a:ext cx="1047758" cy="254443"/>
          </a:xfrm>
        </p:spPr>
        <p:txBody>
          <a:bodyPr/>
          <a:lstStyle/>
          <a:p>
            <a:r>
              <a:rPr lang="tr-TR" dirty="0"/>
              <a:t>OUTPUT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DF85792F-47B3-A3AE-C4EB-B9C5B40D5072}"/>
              </a:ext>
            </a:extLst>
          </p:cNvPr>
          <p:cNvSpPr txBox="1">
            <a:spLocks/>
          </p:cNvSpPr>
          <p:nvPr/>
        </p:nvSpPr>
        <p:spPr>
          <a:xfrm>
            <a:off x="2634244" y="649003"/>
            <a:ext cx="8285017" cy="35332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tr-TR" sz="1800" dirty="0">
                <a:latin typeface="+mn-lt"/>
              </a:rPr>
              <a:t>Question 5) </a:t>
            </a:r>
            <a:r>
              <a:rPr lang="tr-TR" sz="18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What is the total revenue generated by each car type?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AF976B-83F2-A18D-30E0-1DF0FC09E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843989"/>
            <a:ext cx="4705350" cy="1533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2E37CA-75D1-C6DD-D55F-5BACA568C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00" y="3769897"/>
            <a:ext cx="61341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7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210629"/>
            <a:ext cx="1000845" cy="353329"/>
          </a:xfrm>
        </p:spPr>
        <p:txBody>
          <a:bodyPr/>
          <a:lstStyle/>
          <a:p>
            <a:r>
              <a:rPr lang="tr-TR" dirty="0"/>
              <a:t>INPUT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9927" y="3741118"/>
            <a:ext cx="1047758" cy="254443"/>
          </a:xfrm>
        </p:spPr>
        <p:txBody>
          <a:bodyPr/>
          <a:lstStyle/>
          <a:p>
            <a:r>
              <a:rPr lang="tr-TR" dirty="0"/>
              <a:t>OUTPUT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DF85792F-47B3-A3AE-C4EB-B9C5B40D5072}"/>
              </a:ext>
            </a:extLst>
          </p:cNvPr>
          <p:cNvSpPr txBox="1">
            <a:spLocks/>
          </p:cNvSpPr>
          <p:nvPr/>
        </p:nvSpPr>
        <p:spPr>
          <a:xfrm>
            <a:off x="1551708" y="649003"/>
            <a:ext cx="9367553" cy="35332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tr-TR" sz="1800" dirty="0">
                <a:latin typeface="+mn-lt"/>
              </a:rPr>
              <a:t>Question 6) </a:t>
            </a:r>
            <a:r>
              <a:rPr lang="tr-TR" sz="18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What are the details of the cars sold in the year 2021 by salesperson 'Emily Wong'?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E35B7D-CA35-3843-B376-1E6498850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762970"/>
            <a:ext cx="9544050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80E12E-5C14-C86D-7048-3651E2427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754" y="4246813"/>
            <a:ext cx="60388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1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210629"/>
            <a:ext cx="1000845" cy="353329"/>
          </a:xfrm>
        </p:spPr>
        <p:txBody>
          <a:bodyPr/>
          <a:lstStyle/>
          <a:p>
            <a:r>
              <a:rPr lang="tr-TR" dirty="0"/>
              <a:t>INPUT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8994" y="3301778"/>
            <a:ext cx="1047758" cy="254443"/>
          </a:xfrm>
        </p:spPr>
        <p:txBody>
          <a:bodyPr/>
          <a:lstStyle/>
          <a:p>
            <a:r>
              <a:rPr lang="tr-TR" dirty="0"/>
              <a:t>OUTPUT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DF85792F-47B3-A3AE-C4EB-B9C5B40D5072}"/>
              </a:ext>
            </a:extLst>
          </p:cNvPr>
          <p:cNvSpPr txBox="1">
            <a:spLocks/>
          </p:cNvSpPr>
          <p:nvPr/>
        </p:nvSpPr>
        <p:spPr>
          <a:xfrm>
            <a:off x="2634244" y="649003"/>
            <a:ext cx="8285017" cy="35332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tr-TR" sz="1800" dirty="0">
                <a:latin typeface="+mn-lt"/>
              </a:rPr>
              <a:t>Question 7)</a:t>
            </a:r>
            <a:r>
              <a:rPr lang="tr-TR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What is the total revenue generated by the sales of hatchback cars?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C2941-CFFE-9A86-0B22-8CBEDEC3F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833151"/>
            <a:ext cx="4724400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3F2BB-C4B4-F950-4FFF-8821DE185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218" y="3879336"/>
            <a:ext cx="60198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850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403</TotalTime>
  <Words>311</Words>
  <Application>Microsoft Office PowerPoint</Application>
  <PresentationFormat>Widescreen</PresentationFormat>
  <Paragraphs>71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Walbaum Display</vt:lpstr>
      <vt:lpstr>3DFloatVTI</vt:lpstr>
      <vt:lpstr>Steel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Steel Data </dc:title>
  <dc:creator>Sebnem Basaran</dc:creator>
  <cp:lastModifiedBy>Sebnem Basaran</cp:lastModifiedBy>
  <cp:revision>61</cp:revision>
  <dcterms:created xsi:type="dcterms:W3CDTF">2023-07-28T08:28:08Z</dcterms:created>
  <dcterms:modified xsi:type="dcterms:W3CDTF">2023-07-28T15:20:34Z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