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swald"/>
      <p:regular r:id="rId10"/>
      <p:bold r:id="rId11"/>
    </p:embeddedFont>
    <p:embeddedFont>
      <p:font typeface="Average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‹N°›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‹N°›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‹N°›</a:t>
            </a:fld>
            <a:endParaRPr lang="en-GB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400" dirty="0">
                <a:latin typeface="Calibri"/>
                <a:ea typeface="Calibri"/>
                <a:cs typeface="Calibri"/>
                <a:sym typeface="Calibri"/>
              </a:rPr>
              <a:t>MY-PLANIF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Cahier des spécification technique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>
                <a:latin typeface="Calibri"/>
                <a:ea typeface="Calibri"/>
                <a:cs typeface="Calibri"/>
                <a:sym typeface="Calibri"/>
              </a:rPr>
              <a:t>Choix technique et </a:t>
            </a:r>
            <a:r>
              <a:rPr lang="en-GB" sz="4400" dirty="0" err="1">
                <a:latin typeface="Calibri"/>
                <a:ea typeface="Calibri"/>
                <a:cs typeface="Calibri"/>
                <a:sym typeface="Calibri"/>
              </a:rPr>
              <a:t>technologique</a:t>
            </a:r>
            <a:endParaRPr lang="en-GB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•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application web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•</a:t>
            </a:r>
            <a:r>
              <a:rPr lang="en-GB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Langages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utilisés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 indent="38735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–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PHP,CSS,HTML</a:t>
            </a:r>
          </a:p>
          <a:p>
            <a:pPr lvl="0" indent="38735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–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</a:p>
          <a:p>
            <a:pPr lvl="0" indent="38735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-JavaScript , Angular JS</a:t>
            </a:r>
          </a:p>
          <a:p>
            <a:pPr lvl="0" indent="45720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>
                <a:latin typeface="Calibri"/>
                <a:ea typeface="Calibri"/>
                <a:cs typeface="Calibri"/>
                <a:sym typeface="Calibri"/>
              </a:rPr>
              <a:t>Back/front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2691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lang="fr-FR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Mise</a:t>
            </a: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à jour des 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entreprises</a:t>
            </a: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/infrastructures/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lang="en-GB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Mise</a:t>
            </a: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à jour des 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réservations</a:t>
            </a:r>
            <a:endParaRPr lang="en-GB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Envoie</a:t>
            </a: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des notifications aux clients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Front: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Affichage</a:t>
            </a: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leurs</a:t>
            </a: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comptes</a:t>
            </a:r>
            <a:endParaRPr lang="en-GB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-Visualisation des 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réservations</a:t>
            </a: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(Infrastructures)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Sélection</a:t>
            </a: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pour les </a:t>
            </a:r>
            <a:r>
              <a:rPr lang="en-GB" b="1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réservations</a:t>
            </a:r>
            <a:r>
              <a:rPr lang="en-GB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Fonctionnalité(côté client particulier)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•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peut: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–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Prendre/Modifier/Supprimer un rendez-vous/réservation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–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Recevoir notification de rendez-vous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–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compte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–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Supprimer/Modifier son compte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Fonctionnalité(côté client infrastructure)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</a:rPr>
              <a:t>•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peut:</a:t>
            </a:r>
          </a:p>
          <a:p>
            <a:pPr lvl="0" indent="38735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–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Annuler/Accepter les réservations</a:t>
            </a:r>
          </a:p>
          <a:p>
            <a:pPr lvl="0" indent="38735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–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 son Pseudo/Mot de passe</a:t>
            </a:r>
          </a:p>
          <a:p>
            <a:pPr lvl="0" indent="38735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–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mettre indisponibilité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Fonctionnalité(côté client professionnel)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</a:rPr>
              <a:t>•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peut: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–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Créer/modifier/Supprimer des infrastructures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Architecture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Application: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Vue_MyPlanif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Accueil	mod_Accueil				Vue_Accueil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mod_Inscription_Entreprise						Vue_Inscription_Entreprise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mod_Inscription_Client						Vue_Inscription_Client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mod_Connexion							Vue_Connexion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Entreprise	mod_Entreprise			Vue_Entreprise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mod_GestionInfrastructure						Vue_GestionInfrastructure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Infrastructure	mod_Infrastructure			Vue_Infrastructure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mod_Absent								Vue_Absent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mod_Travail								Vue_Travail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mod_Reservation							Vue_Reservation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Clients		mod_Client				Vue_CLient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mod_Reservation							Vue_Reservation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119</Words>
  <Application>Microsoft Office PowerPoint</Application>
  <PresentationFormat>Affichage à l'écran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Oswald</vt:lpstr>
      <vt:lpstr>Arial</vt:lpstr>
      <vt:lpstr>Average</vt:lpstr>
      <vt:lpstr>Calibri</vt:lpstr>
      <vt:lpstr>slate</vt:lpstr>
      <vt:lpstr>MY-PLANIF</vt:lpstr>
      <vt:lpstr>Choix technique et technologique</vt:lpstr>
      <vt:lpstr>Back/front </vt:lpstr>
      <vt:lpstr>Fonctionnalité(côté client particulier)</vt:lpstr>
      <vt:lpstr>Fonctionnalité(côté client infrastructure)</vt:lpstr>
      <vt:lpstr>Fonctionnalité(côté client professionnel)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MY-PLANIF</dc:title>
  <cp:lastModifiedBy>sébastien François</cp:lastModifiedBy>
  <cp:revision>2</cp:revision>
  <dcterms:modified xsi:type="dcterms:W3CDTF">2017-02-23T13:39:28Z</dcterms:modified>
</cp:coreProperties>
</file>