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 350 Classic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Bryce Schmitt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Sean Bradley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Corey Smith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Tony Resendiz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Goals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60950" y="18843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Provide a platform for disbursement of funds for the Low-cost Students Loan Foundation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Track loans through database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❏"/>
            </a:pPr>
            <a:r>
              <a:rPr lang="en" sz="1800"/>
              <a:t>Query, view, sort current students with loans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Provide secure login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Notify applicants upon acceptance/denial of request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Export partial or complete database records to a CSV 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Requirements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Developed with Java using NetBeans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Database tested with Derby but finished version utilizes MySQL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Used Github as central repository during development</a:t>
            </a:r>
          </a:p>
          <a:p>
            <a:pPr indent="-381000" lvl="0" marL="457200">
              <a:spcBef>
                <a:spcPts val="0"/>
              </a:spcBef>
              <a:buSzPct val="100000"/>
              <a:buChar char="❏"/>
            </a:pPr>
            <a:r>
              <a:rPr lang="en" sz="2400"/>
              <a:t>Tested locally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Difficulties Encountered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Properly formatting JFrame and JPanel Objects for the user interface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Change in UI design led to fragments of the previous version being missed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Leftover fragments caused an error that prevented elements from the new version from appearing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Databases - synchronizing each team member’s implementation with the current version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Local usernames and password differed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/>
              <a:t>The Connection Object in Java differed in each version depending on who worked on it last</a:t>
            </a:r>
          </a:p>
          <a:p>
            <a:pPr indent="-228600" lvl="1" marL="914400">
              <a:spcBef>
                <a:spcPts val="0"/>
              </a:spcBef>
              <a:buChar char="❏"/>
            </a:pPr>
            <a:r>
              <a:rPr lang="en"/>
              <a:t>Deprecation problems with database passwords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Results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Loan administrator (user) must be verified before program can be accessed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User enters loan applicant’s information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Application is then approved or denied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Applicant is notified via email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User can also check status of all existing loans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❏"/>
            </a:pPr>
            <a:r>
              <a:rPr lang="en" sz="1800"/>
              <a:t>Single students or subsets of students may be queried and displayed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Database Structure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550" y="1711050"/>
            <a:ext cx="6006900" cy="3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