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9E28544-C32D-4DCC-88B1-0EB3768BC9B3}">
  <a:tblStyle styleId="{39E28544-C32D-4DCC-88B1-0EB3768BC9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4CAF4E1-179D-4CA7-B599-E87536E095D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f321e79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f321e79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f00246b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f00246b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each epoch, the deep learning algorithm tries to reduce the average loss. If we have worse results with a few elements, but the majority has still improved, the average loss will still decrease.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f00246bc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f00246bc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f00246b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f00246b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00246bc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00246bc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f00246bc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f00246bc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Defining the weights: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-2 ways: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1: normalized of 1 - proportion of that element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2: normalized of 1/proportion of that element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ff454e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ff454e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ff454e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ff454e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f27bcb63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f27bcb63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f321e79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f321e79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f321e79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f321e79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f27bcb63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f27bcb63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f27bcb63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f27bcb63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f27bcb63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f27bcb63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0B539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13475" y="3834175"/>
            <a:ext cx="187267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0B5394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B539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13475" y="3834175"/>
            <a:ext cx="187267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75" y="156800"/>
            <a:ext cx="9144000" cy="1008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154895" y="3903669"/>
            <a:ext cx="989100" cy="987900"/>
          </a:xfrm>
          <a:prstGeom prst="rtTriangl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flipH="1">
            <a:off x="6181163" y="3903669"/>
            <a:ext cx="989100" cy="9879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7170274" y="3903669"/>
            <a:ext cx="989100" cy="9879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10800000">
            <a:off x="8154757" y="3903682"/>
            <a:ext cx="989100" cy="9879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0" y="4891594"/>
            <a:ext cx="9144000" cy="252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/>
          <p:nvPr/>
        </p:nvSpPr>
        <p:spPr>
          <a:xfrm>
            <a:off x="-75" y="-33321"/>
            <a:ext cx="9144000" cy="100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033750" y="67475"/>
            <a:ext cx="7110300" cy="543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6002225" y="121775"/>
            <a:ext cx="3141600" cy="54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-75" y="67475"/>
            <a:ext cx="2033700" cy="543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-75" y="121775"/>
            <a:ext cx="6002400" cy="543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3" name="Google Shape;5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CC412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cikit-learn.org/stable/modules/generated/sklearn.preprocessing.OrdinalEncoder.html" TargetMode="External"/><Relationship Id="rId4" Type="http://schemas.openxmlformats.org/officeDocument/2006/relationships/hyperlink" Target="https://scikit-learn.org/stable/modules/generated/sklearn.preprocessing.OneHotEncoder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keras.io/models/model/#f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cikit-learn.org/stable/modules/generated/sklearn.preprocessing.MinMaxScaler.html" TargetMode="External"/><Relationship Id="rId4" Type="http://schemas.openxmlformats.org/officeDocument/2006/relationships/hyperlink" Target="https://scikit-learn.org/stable/modules/generated/sklearn.preprocessing.StandardScal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cikit-learn.org/stable/modules/generated/sklearn.preprocessing.MinMaxScaler.html" TargetMode="External"/><Relationship Id="rId4" Type="http://schemas.openxmlformats.org/officeDocument/2006/relationships/hyperlink" Target="https://scikit-learn.org/stable/modules/generated/sklearn.preprocessing.StandardScal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/>
              <a:t>Deep Learning Course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/>
              <a:t>Foundation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Representation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Ordinal 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Converts a set of values into a sequence of integers.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[Red, Green, Blue] → [0, 1, 2]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[Bad, Average, Good, Great] → [0, 1, 2, 3]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https://scikit-learn.org/stable/modules/generated/sklearn.preprocessing.OrdinalEncoder.html</a:t>
            </a:r>
            <a:endParaRPr sz="1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One Hot Encoder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Converts a set of values into one-hot representations.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[Red, Green, Blue] → [001, 010, 100]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[Bad, Average, Good, Great] → [0001, 0010, 0100, 1000]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 u="sng">
                <a:solidFill>
                  <a:schemeClr val="hlink"/>
                </a:solidFill>
                <a:hlinkClick r:id="rId4"/>
              </a:rPr>
              <a:t>https://scikit-learn.org/stable/modules/generated/sklearn.preprocessing.OneHotEncoder.html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Imbalanced dataset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Networks trained with unbalanced data tend to have bad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The bad performance usually is masked with good accuracy.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On each epoch, the deep learning algorithm tries to reduce the average loss.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If we have worse results with a few elements, but the majority has still improved, the average loss will still decrease.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This is normal in the learning process, but it fixes itself on every iteration.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But unbalanced data tend to make the bad cases worse every iteration.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We have a classification model that classifies into 5 classes: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Type A to Type 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Type D and Type E are the most important types to be classified </a:t>
            </a:r>
            <a:r>
              <a:rPr lang="pt-BR"/>
              <a:t>correctly</a:t>
            </a:r>
            <a:r>
              <a:rPr lang="pt-BR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It’s easy to find data for Type D, since it is a common case.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Type E is rare. Not so much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The overall accuracy was 95.55%.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When using the network, this behaviour was identified: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92.80% of the cases involving Type E were classified correctly. They either were classified as some other type instead of Type E, for some other type was classified as Type 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39.21% of the cases involving Type D were classified correctly. With a similar behaviour of the </a:t>
            </a:r>
            <a:r>
              <a:rPr lang="pt-BR"/>
              <a:t>misclassification</a:t>
            </a:r>
            <a:r>
              <a:rPr lang="pt-BR"/>
              <a:t> happening with Type 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Where did this bad performance came from?</a:t>
            </a:r>
            <a:endParaRPr/>
          </a:p>
        </p:txBody>
      </p:sp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Imbalanced dataset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Imbalanced dataset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121" y="1185412"/>
            <a:ext cx="5418651" cy="33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Imbalanced dataset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Confusion Matrix</a:t>
            </a:r>
            <a:endParaRPr/>
          </a:p>
        </p:txBody>
      </p:sp>
      <p:graphicFrame>
        <p:nvGraphicFramePr>
          <p:cNvPr id="180" name="Google Shape;180;p26"/>
          <p:cNvGraphicFramePr/>
          <p:nvPr/>
        </p:nvGraphicFramePr>
        <p:xfrm>
          <a:off x="1326600" y="1901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{34CAF4E1-179D-4CA7-B599-E87536E095D4}</a:tableStyleId>
              </a:tblPr>
              <a:tblGrid>
                <a:gridCol w="927250"/>
                <a:gridCol w="927250"/>
                <a:gridCol w="927250"/>
                <a:gridCol w="927250"/>
                <a:gridCol w="927250"/>
                <a:gridCol w="927250"/>
                <a:gridCol w="927250"/>
              </a:tblGrid>
              <a:tr h="345975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Predicted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3459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5975">
                <a:tc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372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45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410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45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354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45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735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Imbalanced dataset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Add more data for the lacking 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Remove data from the abundant 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Change the influence of some data in the learning process.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Multiplies the learning rate when training with data from that class.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https://keras.io/models/model/#fit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Class Weights: { 0.26, 0.24, 0.28, 1.00, 0.14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The data is what is going to shape your neural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Numbers have meaning and data has to be represented correctly.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Bad data will influence the learning process.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Wrong information.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Im</a:t>
            </a:r>
            <a:r>
              <a:rPr lang="pt-BR"/>
              <a:t>balanced</a:t>
            </a:r>
            <a:r>
              <a:rPr lang="pt-BR"/>
              <a:t> dataset.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Bad scaling.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Repetition and data similarity might be a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New data can be artificially generated (Dataset Augmentation).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Must be done carefully to not generate bad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Take a look at your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What is your data for?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What do you want your machine to learn from your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Keep only relevant information?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What is relevant information?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Causality.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Find </a:t>
            </a:r>
            <a:r>
              <a:rPr lang="pt-BR"/>
              <a:t>inconsistencies</a:t>
            </a:r>
            <a:r>
              <a:rPr lang="pt-BR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Correct them.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Remove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Numerical representation changes how the network behaves.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Bad representation can be an impeditive in the learning process, or just make it harder.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Bad Data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Bad data can come in different forms. We either remove the bad data or fix them.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Incoherent</a:t>
            </a:r>
            <a:r>
              <a:rPr lang="pt-BR"/>
              <a:t> information.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Understand your data. Look at your data. Is there any values that don’t make sense?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Different scales.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Numbers can have metrics. Is the data using the same metrics through the entire dataset?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Incomplete data.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Does any example have any parameter missing? Can it be filled by hand?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Repetitions.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Does any example repeats across the dataset? Is any of the with the same inputs but different outputs?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Removing </a:t>
            </a:r>
            <a:r>
              <a:rPr lang="pt-BR"/>
              <a:t>Data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Remove samples with missing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Remove irrelevant information.</a:t>
            </a:r>
            <a:endParaRPr/>
          </a:p>
        </p:txBody>
      </p:sp>
      <p:graphicFrame>
        <p:nvGraphicFramePr>
          <p:cNvPr id="123" name="Google Shape;123;p17"/>
          <p:cNvGraphicFramePr/>
          <p:nvPr/>
        </p:nvGraphicFramePr>
        <p:xfrm>
          <a:off x="2460950" y="214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{39E28544-C32D-4DCC-88B1-0EB3768BC9B3}</a:tableStyleId>
              </a:tblPr>
              <a:tblGrid>
                <a:gridCol w="715025"/>
                <a:gridCol w="588250"/>
                <a:gridCol w="1025375"/>
                <a:gridCol w="1113975"/>
                <a:gridCol w="779475"/>
              </a:tblGrid>
              <a:tr h="432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Name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Age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Years in</a:t>
                      </a:r>
                      <a:endParaRPr b="1" sz="12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Company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Years of Experience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Salary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25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Lara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$43000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Barry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$42000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Sandra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???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$48000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Eric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$50000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Removing Data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Remove samples with missing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Remove irrelevant information.</a:t>
            </a:r>
            <a:endParaRPr/>
          </a:p>
        </p:txBody>
      </p:sp>
      <p:graphicFrame>
        <p:nvGraphicFramePr>
          <p:cNvPr id="130" name="Google Shape;130;p18"/>
          <p:cNvGraphicFramePr/>
          <p:nvPr/>
        </p:nvGraphicFramePr>
        <p:xfrm>
          <a:off x="2460950" y="214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{39E28544-C32D-4DCC-88B1-0EB3768BC9B3}</a:tableStyleId>
              </a:tblPr>
              <a:tblGrid>
                <a:gridCol w="715025"/>
                <a:gridCol w="588250"/>
                <a:gridCol w="1025375"/>
                <a:gridCol w="1113975"/>
                <a:gridCol w="779475"/>
              </a:tblGrid>
              <a:tr h="432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Name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Age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Years in</a:t>
                      </a:r>
                      <a:endParaRPr b="1" sz="12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Company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Years of Experience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Salary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25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Lara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$43000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Barry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$42000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Sandra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???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$48000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Eric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$50000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 Normalization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Large numbers can cause problems while training.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Dead neurons.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Slow training.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Conflict with normalization of weights and bias.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May be harder for human comprehension, but it helps with the machine learning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Represent your entire dataset within the range of 0~1 or -1~1, or with standard deviation of 1.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Remember how your data is represented and use it later to understand the outputs of your network.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 Normalization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Data Normalization</a:t>
            </a:r>
            <a:r>
              <a:rPr lang="pt-BR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Creates a linear representation of the dataset with new minimum and maximum values (between 0~1 or -1~1).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https://scikit-learn.org/stable/modules/generated/sklearn.preprocessing.MinMaxScaler.html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Data Standardization.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Creates a linear representation of the dataset with new minimum and maximum values in a way that the standard deviation of the data is 1.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https://scikit-learn.org/stable/modules/generated/sklearn.preprocessing.StandardScaler.html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Representation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Data Normalization.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Creates a linear representation of the dataset with new minimum and maximum values (between 0~1 or -1~1).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https://scikit-learn.org/stable/modules/generated/sklearn.preprocessing.MinMaxScaler.html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Data Standardization.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Creates a linear representation of the dataset with new minimum and maximum values in a way that the standard deviation of the data is 1.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https://scikit-learn.org/stable/modules/generated/sklearn.preprocessing.StandardScaler.html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