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5938ce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5938ce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5938ce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5938ce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5938ce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f5938ce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5938ce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f5938ce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f5938ce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f5938ce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b0b1e1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b0b1e1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0b1e1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0b1e1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b0b1e18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b0b1e1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b0b1e1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b0b1e1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b0b1e1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b0b1e1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0b1e1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0b1e1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b0b1e1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b0b1e1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5938c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5938c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B53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B539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156800"/>
            <a:ext cx="9144000" cy="1008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154895" y="3903669"/>
            <a:ext cx="989100" cy="9879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6181163" y="3903669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170274" y="3903669"/>
            <a:ext cx="989100" cy="9879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10800000">
            <a:off x="8154757" y="3903682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75" y="-33321"/>
            <a:ext cx="9144000" cy="100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033750" y="67475"/>
            <a:ext cx="7110300" cy="54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002225" y="121775"/>
            <a:ext cx="3141600" cy="54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75" y="67475"/>
            <a:ext cx="2033700" cy="54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75" y="121775"/>
            <a:ext cx="6002400" cy="54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CC412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Deep Learning Course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Foundation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Network Normalization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L1 Regularization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Increases loss on networks with high values.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57" y="2396200"/>
            <a:ext cx="3262693" cy="10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L2 Regularization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Increases loss on networks with high values.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83" y="2396200"/>
            <a:ext cx="3050830" cy="10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Batch Normalization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Batch Normalization is another layer used to normalize the output of the previous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Finds the normalization parameters during training only.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These parameters are fixed afterwards.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neuron weights no longer have to over adjust to avoid these problems themselves.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Reduces the importance of one feature over another.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Use it only when feature importance if not as important as feature presence.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Batch Normalization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040" y="1229875"/>
            <a:ext cx="1913912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100" y="2226075"/>
            <a:ext cx="2941799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6641400" y="1421125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(Input Mean)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641400" y="2356200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(Input Variance)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100" y="3222275"/>
            <a:ext cx="2041812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6641400" y="3413525"/>
            <a:ext cx="21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(Input Normalization)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362525" y="3702200"/>
            <a:ext cx="3039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4419025" y="4247950"/>
            <a:ext cx="2190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Parameter (usually 1E-6)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5"/>
          <p:cNvCxnSpPr>
            <a:stCxn id="195" idx="2"/>
            <a:endCxn id="196" idx="0"/>
          </p:cNvCxnSpPr>
          <p:nvPr/>
        </p:nvCxnSpPr>
        <p:spPr>
          <a:xfrm>
            <a:off x="5514475" y="4000400"/>
            <a:ext cx="0" cy="24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Batch Normalization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050" y="1221813"/>
            <a:ext cx="1913900" cy="8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463" y="2464938"/>
            <a:ext cx="1635075" cy="4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575" y="3339500"/>
            <a:ext cx="4904841" cy="4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1921975" y="3108675"/>
            <a:ext cx="5300100" cy="82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 of generalization.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Results in poor performance on the validation set or the real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Remember: the network learns with part of the dataset only.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 might look fine while training but it doesn’t work in the real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Every network underfits or overfits a little. We need it to happen as little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Underfitting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When the network learns enough from the training dataset but underperforms with new data. Sometimes it even stops learning (local minima).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The network is over generalized.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How to identify underfitting?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Loss is not reducing (or reducing very slowly) on the validation dataset.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Usually high number of false positives with new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How to fix it?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Increase the complexity of the network (more layers and/or more neurons).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Increase learning rate when it starts to underfit.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Shuffle the dataset on every training epoch.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Underfitting: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Example: Network to identify dogs.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150" y="2006725"/>
            <a:ext cx="4061676" cy="27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Underfitting: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Example: Network to identify dogs.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163" y="2006725"/>
            <a:ext cx="4061676" cy="27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541150" y="2006725"/>
            <a:ext cx="603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270050" y="2006725"/>
            <a:ext cx="603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998950" y="2006725"/>
            <a:ext cx="603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541150" y="4365000"/>
            <a:ext cx="603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270050" y="4365000"/>
            <a:ext cx="603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598525" y="4365000"/>
            <a:ext cx="1004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When the network learns too much from the training dataset but underperforms with new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The network is under generalized.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How to identify overfitting?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Loss is reducing on the training but increasing on the validation dataset.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Usually high number of false negatives with new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How to fix it?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Decrease </a:t>
            </a:r>
            <a:r>
              <a:rPr lang="pt-BR"/>
              <a:t>the complexity of the network (less layers and/or less neurons).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Stop shuffling the dataset on every training epoch.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Ov</a:t>
            </a:r>
            <a:r>
              <a:rPr lang="pt-BR"/>
              <a:t>erfitting: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Example: Network to identify dogs.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150" y="2006725"/>
            <a:ext cx="4061676" cy="27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 and Overfitting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Overfitting</a:t>
            </a:r>
            <a:r>
              <a:rPr lang="pt-BR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Example: Network to identify dogs.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163" y="2006725"/>
            <a:ext cx="4061676" cy="27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541150" y="2006725"/>
            <a:ext cx="603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871475" y="2006725"/>
            <a:ext cx="1402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598800" y="2006725"/>
            <a:ext cx="1004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541150" y="4365000"/>
            <a:ext cx="1004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871350" y="4365000"/>
            <a:ext cx="1402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598525" y="4365000"/>
            <a:ext cx="1004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Dropout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Neutralizes neurons inside a network randomly on every epoch.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Increases generalization.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Forces the network to perform well with less neurons.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Forces some neurons to identify the same features as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Decreases specification of a network.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