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5087600" cy="21393150"/>
  <p:notesSz cx="6858000" cy="9144000"/>
  <p:embeddedFontLst>
    <p:embeddedFont>
      <p:font typeface="Agency FB" panose="020B0503020202020204" pitchFamily="34" charset="0"/>
      <p:regular r:id="rId4"/>
      <p:bold r:id="rId5"/>
    </p:embeddedFont>
    <p:embeddedFont>
      <p:font typeface="Britannic Bold" panose="020B0903060703020204" pitchFamily="3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38">
          <p15:clr>
            <a:srgbClr val="A4A3A4"/>
          </p15:clr>
        </p15:guide>
        <p15:guide id="2" pos="475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+h2v5lYIKIspAQ3ajladf7iR5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2406" y="72"/>
      </p:cViewPr>
      <p:guideLst>
        <p:guide orient="horz" pos="6738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201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9aee778d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9325" y="685800"/>
            <a:ext cx="2419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f9aee778d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63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08f7edaaf6_0_61"/>
          <p:cNvSpPr txBox="1">
            <a:spLocks noGrp="1"/>
          </p:cNvSpPr>
          <p:nvPr>
            <p:ph type="ctrTitle"/>
          </p:nvPr>
        </p:nvSpPr>
        <p:spPr>
          <a:xfrm>
            <a:off x="514319" y="3096880"/>
            <a:ext cx="14058900" cy="8537400"/>
          </a:xfrm>
          <a:prstGeom prst="rect">
            <a:avLst/>
          </a:prstGeom>
        </p:spPr>
        <p:txBody>
          <a:bodyPr spcFirstLastPara="1" wrap="square" lIns="227325" tIns="227325" rIns="227325" bIns="227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>
            <a:endParaRPr/>
          </a:p>
        </p:txBody>
      </p:sp>
      <p:sp>
        <p:nvSpPr>
          <p:cNvPr id="11" name="Google Shape;11;g308f7edaaf6_0_61"/>
          <p:cNvSpPr txBox="1">
            <a:spLocks noGrp="1"/>
          </p:cNvSpPr>
          <p:nvPr>
            <p:ph type="subTitle" idx="1"/>
          </p:nvPr>
        </p:nvSpPr>
        <p:spPr>
          <a:xfrm>
            <a:off x="514305" y="11787861"/>
            <a:ext cx="14058900" cy="32967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" name="Google Shape;12;g308f7edaaf6_0_61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8f7edaaf6_0_96"/>
          <p:cNvSpPr txBox="1">
            <a:spLocks noGrp="1"/>
          </p:cNvSpPr>
          <p:nvPr>
            <p:ph type="title" hasCustomPrompt="1"/>
          </p:nvPr>
        </p:nvSpPr>
        <p:spPr>
          <a:xfrm>
            <a:off x="514305" y="4600661"/>
            <a:ext cx="14058900" cy="8166600"/>
          </a:xfrm>
          <a:prstGeom prst="rect">
            <a:avLst/>
          </a:prstGeom>
        </p:spPr>
        <p:txBody>
          <a:bodyPr spcFirstLastPara="1" wrap="square" lIns="227325" tIns="227325" rIns="227325" bIns="227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800"/>
              <a:buNone/>
              <a:defRPr sz="29800"/>
            </a:lvl9pPr>
          </a:lstStyle>
          <a:p>
            <a:r>
              <a:t>xx%</a:t>
            </a:r>
          </a:p>
        </p:txBody>
      </p:sp>
      <p:sp>
        <p:nvSpPr>
          <p:cNvPr id="46" name="Google Shape;46;g308f7edaaf6_0_96"/>
          <p:cNvSpPr txBox="1">
            <a:spLocks noGrp="1"/>
          </p:cNvSpPr>
          <p:nvPr>
            <p:ph type="body" idx="1"/>
          </p:nvPr>
        </p:nvSpPr>
        <p:spPr>
          <a:xfrm>
            <a:off x="514305" y="13110921"/>
            <a:ext cx="14058900" cy="54105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51435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 algn="ctr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 algn="ctr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08f7edaaf6_0_96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8f7edaaf6_0_100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8f7edaaf6_0_102"/>
          <p:cNvSpPr txBox="1">
            <a:spLocks noGrp="1"/>
          </p:cNvSpPr>
          <p:nvPr>
            <p:ph type="title"/>
          </p:nvPr>
        </p:nvSpPr>
        <p:spPr>
          <a:xfrm>
            <a:off x="1037273" y="1138989"/>
            <a:ext cx="13013100" cy="4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08f7edaaf6_0_102"/>
          <p:cNvSpPr txBox="1">
            <a:spLocks noGrp="1"/>
          </p:cNvSpPr>
          <p:nvPr>
            <p:ph type="body" idx="1"/>
          </p:nvPr>
        </p:nvSpPr>
        <p:spPr>
          <a:xfrm>
            <a:off x="1037273" y="5694936"/>
            <a:ext cx="13013100" cy="135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308f7edaaf6_0_102"/>
          <p:cNvSpPr txBox="1">
            <a:spLocks noGrp="1"/>
          </p:cNvSpPr>
          <p:nvPr>
            <p:ph type="dt" idx="10"/>
          </p:nvPr>
        </p:nvSpPr>
        <p:spPr>
          <a:xfrm>
            <a:off x="1037273" y="19828282"/>
            <a:ext cx="33948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308f7edaaf6_0_102"/>
          <p:cNvSpPr txBox="1">
            <a:spLocks noGrp="1"/>
          </p:cNvSpPr>
          <p:nvPr>
            <p:ph type="ftr" idx="11"/>
          </p:nvPr>
        </p:nvSpPr>
        <p:spPr>
          <a:xfrm>
            <a:off x="4997768" y="19828282"/>
            <a:ext cx="50922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308f7edaaf6_0_102"/>
          <p:cNvSpPr txBox="1">
            <a:spLocks noGrp="1"/>
          </p:cNvSpPr>
          <p:nvPr>
            <p:ph type="sldNum" idx="12"/>
          </p:nvPr>
        </p:nvSpPr>
        <p:spPr>
          <a:xfrm>
            <a:off x="10655618" y="19828282"/>
            <a:ext cx="33948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08f7edaaf6_0_65"/>
          <p:cNvSpPr txBox="1">
            <a:spLocks noGrp="1"/>
          </p:cNvSpPr>
          <p:nvPr>
            <p:ph type="title"/>
          </p:nvPr>
        </p:nvSpPr>
        <p:spPr>
          <a:xfrm>
            <a:off x="514305" y="8945943"/>
            <a:ext cx="14058900" cy="35013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5" name="Google Shape;15;g308f7edaaf6_0_65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08f7edaaf6_0_68"/>
          <p:cNvSpPr txBox="1">
            <a:spLocks noGrp="1"/>
          </p:cNvSpPr>
          <p:nvPr>
            <p:ph type="title"/>
          </p:nvPr>
        </p:nvSpPr>
        <p:spPr>
          <a:xfrm>
            <a:off x="514305" y="1850974"/>
            <a:ext cx="14058900" cy="23820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08f7edaaf6_0_68"/>
          <p:cNvSpPr txBox="1">
            <a:spLocks noGrp="1"/>
          </p:cNvSpPr>
          <p:nvPr>
            <p:ph type="body" idx="1"/>
          </p:nvPr>
        </p:nvSpPr>
        <p:spPr>
          <a:xfrm>
            <a:off x="514305" y="4793442"/>
            <a:ext cx="14058900" cy="142098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08f7edaaf6_0_68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08f7edaaf6_0_72"/>
          <p:cNvSpPr txBox="1">
            <a:spLocks noGrp="1"/>
          </p:cNvSpPr>
          <p:nvPr>
            <p:ph type="title"/>
          </p:nvPr>
        </p:nvSpPr>
        <p:spPr>
          <a:xfrm>
            <a:off x="514305" y="1850974"/>
            <a:ext cx="14058900" cy="23820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08f7edaaf6_0_72"/>
          <p:cNvSpPr txBox="1">
            <a:spLocks noGrp="1"/>
          </p:cNvSpPr>
          <p:nvPr>
            <p:ph type="body" idx="1"/>
          </p:nvPr>
        </p:nvSpPr>
        <p:spPr>
          <a:xfrm>
            <a:off x="514305" y="4793442"/>
            <a:ext cx="6599700" cy="142098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3" name="Google Shape;23;g308f7edaaf6_0_72"/>
          <p:cNvSpPr txBox="1">
            <a:spLocks noGrp="1"/>
          </p:cNvSpPr>
          <p:nvPr>
            <p:ph type="body" idx="2"/>
          </p:nvPr>
        </p:nvSpPr>
        <p:spPr>
          <a:xfrm>
            <a:off x="7973460" y="4793442"/>
            <a:ext cx="6599700" cy="142098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24" name="Google Shape;24;g308f7edaaf6_0_72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08f7edaaf6_0_77"/>
          <p:cNvSpPr txBox="1">
            <a:spLocks noGrp="1"/>
          </p:cNvSpPr>
          <p:nvPr>
            <p:ph type="title"/>
          </p:nvPr>
        </p:nvSpPr>
        <p:spPr>
          <a:xfrm>
            <a:off x="514305" y="1850974"/>
            <a:ext cx="14058900" cy="23820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08f7edaaf6_0_77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08f7edaaf6_0_80"/>
          <p:cNvSpPr txBox="1">
            <a:spLocks noGrp="1"/>
          </p:cNvSpPr>
          <p:nvPr>
            <p:ph type="title"/>
          </p:nvPr>
        </p:nvSpPr>
        <p:spPr>
          <a:xfrm>
            <a:off x="514305" y="2310884"/>
            <a:ext cx="4633200" cy="3143100"/>
          </a:xfrm>
          <a:prstGeom prst="rect">
            <a:avLst/>
          </a:prstGeom>
        </p:spPr>
        <p:txBody>
          <a:bodyPr spcFirstLastPara="1" wrap="square" lIns="227325" tIns="227325" rIns="227325" bIns="2273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" name="Google Shape;30;g308f7edaaf6_0_80"/>
          <p:cNvSpPr txBox="1">
            <a:spLocks noGrp="1"/>
          </p:cNvSpPr>
          <p:nvPr>
            <p:ph type="body" idx="1"/>
          </p:nvPr>
        </p:nvSpPr>
        <p:spPr>
          <a:xfrm>
            <a:off x="514305" y="5779707"/>
            <a:ext cx="4633200" cy="132240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marL="914400" lvl="1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1" name="Google Shape;31;g308f7edaaf6_0_80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08f7edaaf6_0_84"/>
          <p:cNvSpPr txBox="1">
            <a:spLocks noGrp="1"/>
          </p:cNvSpPr>
          <p:nvPr>
            <p:ph type="title"/>
          </p:nvPr>
        </p:nvSpPr>
        <p:spPr>
          <a:xfrm>
            <a:off x="808913" y="1872291"/>
            <a:ext cx="10506900" cy="170148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>
            <a:endParaRPr/>
          </a:p>
        </p:txBody>
      </p:sp>
      <p:sp>
        <p:nvSpPr>
          <p:cNvPr id="34" name="Google Shape;34;g308f7edaaf6_0_84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08f7edaaf6_0_87"/>
          <p:cNvSpPr/>
          <p:nvPr/>
        </p:nvSpPr>
        <p:spPr>
          <a:xfrm>
            <a:off x="7543800" y="-520"/>
            <a:ext cx="7543800" cy="2139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27325" tIns="227325" rIns="227325" bIns="2273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08f7edaaf6_0_87"/>
          <p:cNvSpPr txBox="1">
            <a:spLocks noGrp="1"/>
          </p:cNvSpPr>
          <p:nvPr>
            <p:ph type="title"/>
          </p:nvPr>
        </p:nvSpPr>
        <p:spPr>
          <a:xfrm>
            <a:off x="438075" y="5129095"/>
            <a:ext cx="6674700" cy="6165300"/>
          </a:xfrm>
          <a:prstGeom prst="rect">
            <a:avLst/>
          </a:prstGeom>
        </p:spPr>
        <p:txBody>
          <a:bodyPr spcFirstLastPara="1" wrap="square" lIns="227325" tIns="227325" rIns="227325" bIns="227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38" name="Google Shape;38;g308f7edaaf6_0_87"/>
          <p:cNvSpPr txBox="1">
            <a:spLocks noGrp="1"/>
          </p:cNvSpPr>
          <p:nvPr>
            <p:ph type="subTitle" idx="1"/>
          </p:nvPr>
        </p:nvSpPr>
        <p:spPr>
          <a:xfrm>
            <a:off x="438075" y="11658716"/>
            <a:ext cx="6674700" cy="5137200"/>
          </a:xfrm>
          <a:prstGeom prst="rect">
            <a:avLst/>
          </a:prstGeom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g308f7edaaf6_0_87"/>
          <p:cNvSpPr txBox="1">
            <a:spLocks noGrp="1"/>
          </p:cNvSpPr>
          <p:nvPr>
            <p:ph type="body" idx="2"/>
          </p:nvPr>
        </p:nvSpPr>
        <p:spPr>
          <a:xfrm>
            <a:off x="8150175" y="3011616"/>
            <a:ext cx="6331200" cy="153690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marL="457200" lvl="0" indent="-51435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marL="914400" lvl="1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2pPr>
            <a:lvl3pPr marL="1371600" lvl="2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3pPr>
            <a:lvl4pPr marL="1828800" lvl="3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4pPr>
            <a:lvl5pPr marL="2286000" lvl="4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5pPr>
            <a:lvl6pPr marL="2743200" lvl="5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6pPr>
            <a:lvl7pPr marL="3200400" lvl="6" indent="-45085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7pPr>
            <a:lvl8pPr marL="3657600" lvl="7" indent="-450850">
              <a:spcBef>
                <a:spcPts val="0"/>
              </a:spcBef>
              <a:spcAft>
                <a:spcPts val="0"/>
              </a:spcAft>
              <a:buSzPts val="3500"/>
              <a:buChar char="○"/>
              <a:defRPr/>
            </a:lvl8pPr>
            <a:lvl9pPr marL="4114800" lvl="8" indent="-450850">
              <a:spcBef>
                <a:spcPts val="0"/>
              </a:spcBef>
              <a:spcAft>
                <a:spcPts val="0"/>
              </a:spcAft>
              <a:buSzPts val="3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08f7edaaf6_0_87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08f7edaaf6_0_93"/>
          <p:cNvSpPr txBox="1">
            <a:spLocks noGrp="1"/>
          </p:cNvSpPr>
          <p:nvPr>
            <p:ph type="body" idx="1"/>
          </p:nvPr>
        </p:nvSpPr>
        <p:spPr>
          <a:xfrm>
            <a:off x="514305" y="17596058"/>
            <a:ext cx="9897900" cy="25167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08f7edaaf6_0_93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8f7edaaf6_0_57"/>
          <p:cNvSpPr txBox="1">
            <a:spLocks noGrp="1"/>
          </p:cNvSpPr>
          <p:nvPr>
            <p:ph type="title"/>
          </p:nvPr>
        </p:nvSpPr>
        <p:spPr>
          <a:xfrm>
            <a:off x="514305" y="1850974"/>
            <a:ext cx="140589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7325" tIns="227325" rIns="227325" bIns="227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08f7edaaf6_0_57"/>
          <p:cNvSpPr txBox="1">
            <a:spLocks noGrp="1"/>
          </p:cNvSpPr>
          <p:nvPr>
            <p:ph type="body" idx="1"/>
          </p:nvPr>
        </p:nvSpPr>
        <p:spPr>
          <a:xfrm>
            <a:off x="514305" y="4793442"/>
            <a:ext cx="14058900" cy="14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7325" tIns="227325" rIns="227325" bIns="227325" anchor="t" anchorCtr="0">
            <a:normAutofit/>
          </a:bodyPr>
          <a:lstStyle>
            <a:lvl1pPr marL="457200" lvl="0" indent="-514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marL="914400" lvl="1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marL="1371600" lvl="2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marL="1828800" lvl="3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marL="2286000" lvl="4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marL="2743200" lvl="5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marL="3200400" lvl="6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marL="3657600" lvl="7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marL="4114800" lvl="8" indent="-450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08f7edaaf6_0_57"/>
          <p:cNvSpPr txBox="1">
            <a:spLocks noGrp="1"/>
          </p:cNvSpPr>
          <p:nvPr>
            <p:ph type="sldNum" idx="12"/>
          </p:nvPr>
        </p:nvSpPr>
        <p:spPr>
          <a:xfrm>
            <a:off x="13979555" y="19395528"/>
            <a:ext cx="905400" cy="1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7325" tIns="227325" rIns="227325" bIns="227325" anchor="ctr" anchorCtr="0">
            <a:norm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060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9aee778da_0_21"/>
          <p:cNvSpPr txBox="1"/>
          <p:nvPr/>
        </p:nvSpPr>
        <p:spPr>
          <a:xfrm>
            <a:off x="3316406" y="0"/>
            <a:ext cx="7785695" cy="11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FFF9E2"/>
                </a:solidFill>
                <a:latin typeface="Agency FB" pitchFamily="34" charset="0"/>
                <a:ea typeface="Oswald"/>
                <a:cs typeface="Oswald"/>
                <a:sym typeface="Oswald"/>
              </a:rPr>
              <a:t>FUNDED PROJECT EXHIBITION </a:t>
            </a:r>
            <a:r>
              <a:rPr lang="en-US" sz="3200" b="1" dirty="0">
                <a:solidFill>
                  <a:srgbClr val="FFF9E2"/>
                </a:solidFill>
                <a:latin typeface="Britannic Bold" pitchFamily="34" charset="0"/>
                <a:ea typeface="Oswald"/>
                <a:cs typeface="Oswald"/>
                <a:sym typeface="Oswald"/>
              </a:rPr>
              <a:t>2025</a:t>
            </a:r>
            <a:endParaRPr sz="3200" b="1" dirty="0">
              <a:solidFill>
                <a:srgbClr val="FFF9E2"/>
              </a:solidFill>
              <a:latin typeface="Britannic Bold" pitchFamily="34" charset="0"/>
              <a:ea typeface="Oswald"/>
              <a:cs typeface="Oswald"/>
              <a:sym typeface="Oswald"/>
            </a:endParaRPr>
          </a:p>
        </p:txBody>
      </p:sp>
      <p:pic>
        <p:nvPicPr>
          <p:cNvPr id="63" name="Google Shape;63;g2f9aee778d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63713" y="-405785"/>
            <a:ext cx="1381652" cy="195957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f9aee778da_0_21"/>
          <p:cNvSpPr/>
          <p:nvPr/>
        </p:nvSpPr>
        <p:spPr>
          <a:xfrm rot="5400000">
            <a:off x="-317700" y="4190000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861818"/>
          </a:solidFill>
          <a:ln w="9525" cap="flat" cmpd="sng">
            <a:solidFill>
              <a:srgbClr val="86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f9aee778da_0_21"/>
          <p:cNvSpPr/>
          <p:nvPr/>
        </p:nvSpPr>
        <p:spPr>
          <a:xfrm rot="5400000">
            <a:off x="-317700" y="4999750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912D2D"/>
          </a:solidFill>
          <a:ln w="9525" cap="flat" cmpd="sng">
            <a:solidFill>
              <a:srgbClr val="912D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f9aee778da_0_21"/>
          <p:cNvSpPr/>
          <p:nvPr/>
        </p:nvSpPr>
        <p:spPr>
          <a:xfrm rot="5400000">
            <a:off x="-317700" y="582292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9B4040"/>
          </a:solidFill>
          <a:ln w="9525" cap="flat" cmpd="sng">
            <a:solidFill>
              <a:srgbClr val="9B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f9aee778da_0_21"/>
          <p:cNvSpPr/>
          <p:nvPr/>
        </p:nvSpPr>
        <p:spPr>
          <a:xfrm rot="5400000">
            <a:off x="-317700" y="1442767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861818"/>
          </a:solidFill>
          <a:ln w="9525" cap="flat" cmpd="sng">
            <a:solidFill>
              <a:srgbClr val="86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2f9aee778da_0_21"/>
          <p:cNvSpPr/>
          <p:nvPr/>
        </p:nvSpPr>
        <p:spPr>
          <a:xfrm rot="5400000">
            <a:off x="-317700" y="1523742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912D2D"/>
          </a:solidFill>
          <a:ln w="9525" cap="flat" cmpd="sng">
            <a:solidFill>
              <a:srgbClr val="912D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2f9aee778da_0_21"/>
          <p:cNvSpPr/>
          <p:nvPr/>
        </p:nvSpPr>
        <p:spPr>
          <a:xfrm rot="5400000">
            <a:off x="-317700" y="16060600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9B4040"/>
          </a:solidFill>
          <a:ln w="9525" cap="flat" cmpd="sng">
            <a:solidFill>
              <a:srgbClr val="9B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f9aee778da_0_21"/>
          <p:cNvSpPr/>
          <p:nvPr/>
        </p:nvSpPr>
        <p:spPr>
          <a:xfrm rot="-5400000" flipH="1">
            <a:off x="13940400" y="14420963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861818"/>
          </a:solidFill>
          <a:ln w="9525" cap="flat" cmpd="sng">
            <a:solidFill>
              <a:srgbClr val="86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2f9aee778da_0_21"/>
          <p:cNvSpPr/>
          <p:nvPr/>
        </p:nvSpPr>
        <p:spPr>
          <a:xfrm rot="-5400000" flipH="1">
            <a:off x="13940400" y="15230713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912D2D"/>
          </a:solidFill>
          <a:ln w="9525" cap="flat" cmpd="sng">
            <a:solidFill>
              <a:srgbClr val="912D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f9aee778da_0_21"/>
          <p:cNvSpPr/>
          <p:nvPr/>
        </p:nvSpPr>
        <p:spPr>
          <a:xfrm rot="-5400000" flipH="1">
            <a:off x="13940400" y="16053888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9B4040"/>
          </a:solidFill>
          <a:ln w="9525" cap="flat" cmpd="sng">
            <a:solidFill>
              <a:srgbClr val="9B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f9aee778da_0_21"/>
          <p:cNvSpPr/>
          <p:nvPr/>
        </p:nvSpPr>
        <p:spPr>
          <a:xfrm rot="-5400000" flipH="1">
            <a:off x="13940400" y="418327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861818"/>
          </a:solidFill>
          <a:ln w="9525" cap="flat" cmpd="sng">
            <a:solidFill>
              <a:srgbClr val="8618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f9aee778da_0_21"/>
          <p:cNvSpPr/>
          <p:nvPr/>
        </p:nvSpPr>
        <p:spPr>
          <a:xfrm rot="-5400000" flipH="1">
            <a:off x="13940400" y="4993025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912D2D"/>
          </a:solidFill>
          <a:ln w="9525" cap="flat" cmpd="sng">
            <a:solidFill>
              <a:srgbClr val="912D2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2f9aee778da_0_21"/>
          <p:cNvSpPr/>
          <p:nvPr/>
        </p:nvSpPr>
        <p:spPr>
          <a:xfrm rot="-5400000" flipH="1">
            <a:off x="13940400" y="5816200"/>
            <a:ext cx="1458000" cy="822600"/>
          </a:xfrm>
          <a:prstGeom prst="parallelogram">
            <a:avLst>
              <a:gd name="adj" fmla="val 58206"/>
            </a:avLst>
          </a:prstGeom>
          <a:solidFill>
            <a:srgbClr val="9B4040"/>
          </a:solidFill>
          <a:ln w="9525" cap="flat" cmpd="sng">
            <a:solidFill>
              <a:srgbClr val="9B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2f9aee778da_0_21"/>
          <p:cNvSpPr/>
          <p:nvPr/>
        </p:nvSpPr>
        <p:spPr>
          <a:xfrm>
            <a:off x="710700" y="1145050"/>
            <a:ext cx="13666200" cy="1945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g2f9aee778d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63713" y="-405785"/>
            <a:ext cx="1381652" cy="19595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753883" y="1899493"/>
            <a:ext cx="720020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Recommended Font : Times New Roman</a:t>
            </a:r>
          </a:p>
          <a:p>
            <a:pPr algn="ctr"/>
            <a:r>
              <a:rPr lang="en-US" dirty="0"/>
              <a:t>Recommended Font size</a:t>
            </a:r>
          </a:p>
          <a:p>
            <a:pPr algn="ctr"/>
            <a:r>
              <a:rPr lang="en-US" dirty="0"/>
              <a:t>Title :  34 to 38pt </a:t>
            </a:r>
          </a:p>
          <a:p>
            <a:pPr algn="ctr"/>
            <a:r>
              <a:rPr lang="en-US" dirty="0"/>
              <a:t>Author name: 18pt</a:t>
            </a:r>
          </a:p>
          <a:p>
            <a:pPr algn="ctr"/>
            <a:r>
              <a:rPr lang="en-US" dirty="0"/>
              <a:t>Affiliation: 16pt</a:t>
            </a:r>
          </a:p>
          <a:p>
            <a:pPr algn="ctr"/>
            <a:r>
              <a:rPr lang="en-US" dirty="0"/>
              <a:t>Headings: 18 to 22pt</a:t>
            </a:r>
          </a:p>
          <a:p>
            <a:pPr algn="ctr"/>
            <a:r>
              <a:rPr lang="en-US" dirty="0"/>
              <a:t>Sub headings:16 to 20pt</a:t>
            </a:r>
          </a:p>
          <a:p>
            <a:pPr algn="ctr"/>
            <a:r>
              <a:rPr lang="en-US" dirty="0"/>
              <a:t>Text: 14 to 18pt </a:t>
            </a:r>
          </a:p>
          <a:p>
            <a:pPr algn="ctr"/>
            <a:r>
              <a:rPr lang="en-US" dirty="0"/>
              <a:t>Author may choose the font size appropriately to make it beautiful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940B8-154A-DF76-E3CF-A484D0727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0378" y="168264"/>
            <a:ext cx="3536548" cy="753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Britannic Bold</vt:lpstr>
      <vt:lpstr>Agency FB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jaisonj</dc:creator>
  <cp:lastModifiedBy>Mr. Vishnu Sankar</cp:lastModifiedBy>
  <cp:revision>7</cp:revision>
  <dcterms:created xsi:type="dcterms:W3CDTF">2013-07-15T20:26:40Z</dcterms:created>
  <dcterms:modified xsi:type="dcterms:W3CDTF">2025-08-25T15:13:01Z</dcterms:modified>
</cp:coreProperties>
</file>