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60" r:id="rId4"/>
    <p:sldId id="261" r:id="rId5"/>
    <p:sldId id="259" r:id="rId6"/>
    <p:sldId id="284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9" r:id="rId19"/>
    <p:sldId id="280" r:id="rId20"/>
    <p:sldId id="281" r:id="rId21"/>
    <p:sldId id="282" r:id="rId2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Encode Sans Semi Condensed" panose="020B0604020202020204" charset="0"/>
      <p:regular r:id="rId28"/>
      <p:bold r:id="rId29"/>
    </p:embeddedFont>
    <p:embeddedFont>
      <p:font typeface="Karla" panose="020B0604020202020204" charset="0"/>
      <p:bold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2DBF52-D3EB-46CB-A7A5-3C3AE8AE6751}">
  <a:tblStyle styleId="{B42DBF52-D3EB-46CB-A7A5-3C3AE8AE67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2C0121-FB1D-4847-94ED-32D0BC4C5E52}" type="doc">
      <dgm:prSet loTypeId="urn:microsoft.com/office/officeart/2005/8/layout/gear1" loCatId="process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D984CCA-F722-4F2C-882D-3E92A1256C5E}">
      <dgm:prSet phldrT="[Text]" custT="1"/>
      <dgm:spPr/>
      <dgm:t>
        <a:bodyPr/>
        <a:lstStyle/>
        <a:p>
          <a:r>
            <a:rPr lang="en-US" sz="2400" dirty="0">
              <a:solidFill>
                <a:schemeClr val="tx1"/>
              </a:solidFill>
            </a:rPr>
            <a:t>Load</a:t>
          </a:r>
        </a:p>
      </dgm:t>
    </dgm:pt>
    <dgm:pt modelId="{97283367-9550-4F64-BE6E-175DAEEBAD54}" type="parTrans" cxnId="{098BD0EA-D315-4713-8F4C-4CB3BC9C96B0}">
      <dgm:prSet/>
      <dgm:spPr/>
      <dgm:t>
        <a:bodyPr/>
        <a:lstStyle/>
        <a:p>
          <a:endParaRPr lang="en-US"/>
        </a:p>
      </dgm:t>
    </dgm:pt>
    <dgm:pt modelId="{57F77F20-FBB9-4322-9DA8-4D1ABD852F01}" type="sibTrans" cxnId="{098BD0EA-D315-4713-8F4C-4CB3BC9C96B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D31285A-D17A-4A55-A6AD-699E815B6D90}">
      <dgm:prSet phldrT="[Text]" custT="1"/>
      <dgm:spPr/>
      <dgm:t>
        <a:bodyPr/>
        <a:lstStyle/>
        <a:p>
          <a:r>
            <a:rPr lang="en-US" sz="1200" b="0" dirty="0"/>
            <a:t>MongoDB</a:t>
          </a:r>
          <a:endParaRPr lang="en-US" sz="1200" b="0" dirty="0">
            <a:solidFill>
              <a:schemeClr val="tx1"/>
            </a:solidFill>
          </a:endParaRPr>
        </a:p>
      </dgm:t>
    </dgm:pt>
    <dgm:pt modelId="{DC75739E-2ADA-4618-871E-5FC8F3DA902B}" type="parTrans" cxnId="{7B94992D-FAF4-47CC-AB7F-96321C209CA7}">
      <dgm:prSet/>
      <dgm:spPr/>
      <dgm:t>
        <a:bodyPr/>
        <a:lstStyle/>
        <a:p>
          <a:endParaRPr lang="en-US"/>
        </a:p>
      </dgm:t>
    </dgm:pt>
    <dgm:pt modelId="{ED4EDAFA-7804-4BFA-AF6B-2CA71843861D}" type="sibTrans" cxnId="{7B94992D-FAF4-47CC-AB7F-96321C209CA7}">
      <dgm:prSet/>
      <dgm:spPr/>
      <dgm:t>
        <a:bodyPr/>
        <a:lstStyle/>
        <a:p>
          <a:endParaRPr lang="en-US"/>
        </a:p>
      </dgm:t>
    </dgm:pt>
    <dgm:pt modelId="{80297A46-39F7-43EB-AD96-8E96D4BD6221}">
      <dgm:prSet phldrT="[Text]" custT="1"/>
      <dgm:spPr/>
      <dgm:t>
        <a:bodyPr/>
        <a:lstStyle/>
        <a:p>
          <a:r>
            <a:rPr lang="en-US" sz="1400" dirty="0">
              <a:solidFill>
                <a:schemeClr val="tx1"/>
              </a:solidFill>
            </a:rPr>
            <a:t>Transform</a:t>
          </a:r>
        </a:p>
      </dgm:t>
    </dgm:pt>
    <dgm:pt modelId="{B0766198-FC5A-46C7-A766-813D56F38DB1}" type="parTrans" cxnId="{FBF0ED08-9406-4EC4-812D-9DD9289B3066}">
      <dgm:prSet/>
      <dgm:spPr/>
      <dgm:t>
        <a:bodyPr/>
        <a:lstStyle/>
        <a:p>
          <a:endParaRPr lang="en-US"/>
        </a:p>
      </dgm:t>
    </dgm:pt>
    <dgm:pt modelId="{82FC4029-0B5F-4EB5-95D5-E9BE54259A2E}" type="sibTrans" cxnId="{FBF0ED08-9406-4EC4-812D-9DD9289B306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545DCC6-9DA8-4958-B33B-2391CCDDDE01}">
      <dgm:prSet phldrT="[Text]"/>
      <dgm:spPr/>
      <dgm:t>
        <a:bodyPr/>
        <a:lstStyle/>
        <a:p>
          <a:r>
            <a:rPr lang="en-US" b="0" dirty="0"/>
            <a:t>Clean Data</a:t>
          </a:r>
          <a:endParaRPr lang="en-US" b="0" dirty="0">
            <a:solidFill>
              <a:schemeClr val="tx1"/>
            </a:solidFill>
          </a:endParaRPr>
        </a:p>
      </dgm:t>
    </dgm:pt>
    <dgm:pt modelId="{A9247AFA-0452-48AB-BD4B-68096D65DA69}" type="parTrans" cxnId="{3444017D-51A7-429F-881B-B3115730D988}">
      <dgm:prSet/>
      <dgm:spPr/>
      <dgm:t>
        <a:bodyPr/>
        <a:lstStyle/>
        <a:p>
          <a:endParaRPr lang="en-US"/>
        </a:p>
      </dgm:t>
    </dgm:pt>
    <dgm:pt modelId="{06A20E08-2A2E-4343-8EEF-DCE68F34A706}" type="sibTrans" cxnId="{3444017D-51A7-429F-881B-B3115730D988}">
      <dgm:prSet/>
      <dgm:spPr/>
      <dgm:t>
        <a:bodyPr/>
        <a:lstStyle/>
        <a:p>
          <a:endParaRPr lang="en-US"/>
        </a:p>
      </dgm:t>
    </dgm:pt>
    <dgm:pt modelId="{D74986C6-B2BC-4C00-B55F-19DDB8A1DC34}">
      <dgm:prSet phldrT="[Text]"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</a:rPr>
            <a:t>Extract</a:t>
          </a:r>
        </a:p>
      </dgm:t>
    </dgm:pt>
    <dgm:pt modelId="{186F6244-2F60-4C89-87B5-B9C443AD1000}" type="parTrans" cxnId="{01AC9206-B25B-4BA8-9BEC-305E87DDE912}">
      <dgm:prSet/>
      <dgm:spPr/>
      <dgm:t>
        <a:bodyPr/>
        <a:lstStyle/>
        <a:p>
          <a:endParaRPr lang="en-US"/>
        </a:p>
      </dgm:t>
    </dgm:pt>
    <dgm:pt modelId="{7AFBB049-0EFA-4D44-A1C9-75113ACD3BE9}" type="sibTrans" cxnId="{01AC9206-B25B-4BA8-9BEC-305E87DDE91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04135B8-F451-49DC-807B-18C48A4CAF68}">
      <dgm:prSet phldrT="[Text]"/>
      <dgm:spPr/>
      <dgm:t>
        <a:bodyPr/>
        <a:lstStyle/>
        <a:p>
          <a:r>
            <a:rPr lang="en-US" b="0" dirty="0">
              <a:solidFill>
                <a:schemeClr val="tx1"/>
              </a:solidFill>
            </a:rPr>
            <a:t>Data related to world Happiness</a:t>
          </a:r>
        </a:p>
      </dgm:t>
    </dgm:pt>
    <dgm:pt modelId="{A8A01668-D6C7-48C7-B745-1A79D57913B7}" type="parTrans" cxnId="{AE096000-DC2E-4CA5-A6A4-BDD9902A2EA5}">
      <dgm:prSet/>
      <dgm:spPr/>
      <dgm:t>
        <a:bodyPr/>
        <a:lstStyle/>
        <a:p>
          <a:endParaRPr lang="en-US"/>
        </a:p>
      </dgm:t>
    </dgm:pt>
    <dgm:pt modelId="{00D5C17B-9492-4C01-BD17-624D1B33D8D4}" type="sibTrans" cxnId="{AE096000-DC2E-4CA5-A6A4-BDD9902A2EA5}">
      <dgm:prSet/>
      <dgm:spPr/>
      <dgm:t>
        <a:bodyPr/>
        <a:lstStyle/>
        <a:p>
          <a:endParaRPr lang="en-US"/>
        </a:p>
      </dgm:t>
    </dgm:pt>
    <dgm:pt modelId="{49628FB6-13C0-424A-93DD-91F0FBCECBDE}">
      <dgm:prSet/>
      <dgm:spPr/>
      <dgm:t>
        <a:bodyPr/>
        <a:lstStyle/>
        <a:p>
          <a:r>
            <a:rPr lang="en-US" b="0" dirty="0">
              <a:solidFill>
                <a:schemeClr val="tx1"/>
              </a:solidFill>
            </a:rPr>
            <a:t>Latitude and Longitude for each Country</a:t>
          </a:r>
        </a:p>
      </dgm:t>
    </dgm:pt>
    <dgm:pt modelId="{509FB781-B551-40DD-B549-E0ADF28F4121}" type="parTrans" cxnId="{97B264DA-B9EA-4E83-8CC4-1973B50E8ADF}">
      <dgm:prSet/>
      <dgm:spPr/>
      <dgm:t>
        <a:bodyPr/>
        <a:lstStyle/>
        <a:p>
          <a:endParaRPr lang="en-US"/>
        </a:p>
      </dgm:t>
    </dgm:pt>
    <dgm:pt modelId="{98F1CBCD-5718-4798-9C86-A53570EDCE9B}" type="sibTrans" cxnId="{97B264DA-B9EA-4E83-8CC4-1973B50E8ADF}">
      <dgm:prSet/>
      <dgm:spPr/>
      <dgm:t>
        <a:bodyPr/>
        <a:lstStyle/>
        <a:p>
          <a:endParaRPr lang="en-US"/>
        </a:p>
      </dgm:t>
    </dgm:pt>
    <dgm:pt modelId="{7ECBD244-64C0-4FB9-AE6D-E4F052B65773}">
      <dgm:prSet phldrT="[Text]"/>
      <dgm:spPr/>
      <dgm:t>
        <a:bodyPr/>
        <a:lstStyle/>
        <a:p>
          <a:r>
            <a:rPr lang="en-US" b="0" dirty="0"/>
            <a:t>Merge latitude and longitude  to the Happiness</a:t>
          </a:r>
          <a:endParaRPr lang="en-US" b="0" dirty="0">
            <a:solidFill>
              <a:schemeClr val="tx1"/>
            </a:solidFill>
          </a:endParaRPr>
        </a:p>
      </dgm:t>
    </dgm:pt>
    <dgm:pt modelId="{F9CEEBE9-BA5B-4EE2-8EBA-8B38CAB002F0}" type="parTrans" cxnId="{66A51A4A-6E3E-41C1-A091-8ED817055CA1}">
      <dgm:prSet/>
      <dgm:spPr/>
      <dgm:t>
        <a:bodyPr/>
        <a:lstStyle/>
        <a:p>
          <a:endParaRPr lang="en-US"/>
        </a:p>
      </dgm:t>
    </dgm:pt>
    <dgm:pt modelId="{F0E6E509-8DB4-4BB1-BD9D-860ABADDFEC1}" type="sibTrans" cxnId="{66A51A4A-6E3E-41C1-A091-8ED817055CA1}">
      <dgm:prSet/>
      <dgm:spPr/>
      <dgm:t>
        <a:bodyPr/>
        <a:lstStyle/>
        <a:p>
          <a:endParaRPr lang="en-US"/>
        </a:p>
      </dgm:t>
    </dgm:pt>
    <dgm:pt modelId="{97B14A75-0D3C-4EE5-8124-ED3039F2471B}" type="pres">
      <dgm:prSet presAssocID="{032C0121-FB1D-4847-94ED-32D0BC4C5E52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675CE73A-BB32-4748-95E5-79D64FF04E93}" type="pres">
      <dgm:prSet presAssocID="{7D984CCA-F722-4F2C-882D-3E92A1256C5E}" presName="gear1" presStyleLbl="node1" presStyleIdx="0" presStyleCnt="3">
        <dgm:presLayoutVars>
          <dgm:chMax val="1"/>
          <dgm:bulletEnabled val="1"/>
        </dgm:presLayoutVars>
      </dgm:prSet>
      <dgm:spPr/>
    </dgm:pt>
    <dgm:pt modelId="{3B95E98F-0B6E-4D06-8870-359E54E33CEB}" type="pres">
      <dgm:prSet presAssocID="{7D984CCA-F722-4F2C-882D-3E92A1256C5E}" presName="gear1srcNode" presStyleLbl="node1" presStyleIdx="0" presStyleCnt="3"/>
      <dgm:spPr/>
    </dgm:pt>
    <dgm:pt modelId="{421CC940-0A83-4E59-8E44-6EC951488CB5}" type="pres">
      <dgm:prSet presAssocID="{7D984CCA-F722-4F2C-882D-3E92A1256C5E}" presName="gear1dstNode" presStyleLbl="node1" presStyleIdx="0" presStyleCnt="3"/>
      <dgm:spPr/>
    </dgm:pt>
    <dgm:pt modelId="{F548AC28-8444-48A9-8037-8E5A3BC79A10}" type="pres">
      <dgm:prSet presAssocID="{7D984CCA-F722-4F2C-882D-3E92A1256C5E}" presName="gear1ch" presStyleLbl="fgAcc1" presStyleIdx="0" presStyleCnt="3">
        <dgm:presLayoutVars>
          <dgm:chMax val="0"/>
          <dgm:bulletEnabled val="1"/>
        </dgm:presLayoutVars>
      </dgm:prSet>
      <dgm:spPr/>
    </dgm:pt>
    <dgm:pt modelId="{49135DA5-A164-42FA-B86B-C4274B7C56A3}" type="pres">
      <dgm:prSet presAssocID="{80297A46-39F7-43EB-AD96-8E96D4BD6221}" presName="gear2" presStyleLbl="node1" presStyleIdx="1" presStyleCnt="3">
        <dgm:presLayoutVars>
          <dgm:chMax val="1"/>
          <dgm:bulletEnabled val="1"/>
        </dgm:presLayoutVars>
      </dgm:prSet>
      <dgm:spPr/>
    </dgm:pt>
    <dgm:pt modelId="{6C75244D-CFA3-4E9B-92B9-6D610BB483F4}" type="pres">
      <dgm:prSet presAssocID="{80297A46-39F7-43EB-AD96-8E96D4BD6221}" presName="gear2srcNode" presStyleLbl="node1" presStyleIdx="1" presStyleCnt="3"/>
      <dgm:spPr/>
    </dgm:pt>
    <dgm:pt modelId="{A9190477-E7AD-4AAF-9FAA-94785FA4EF94}" type="pres">
      <dgm:prSet presAssocID="{80297A46-39F7-43EB-AD96-8E96D4BD6221}" presName="gear2dstNode" presStyleLbl="node1" presStyleIdx="1" presStyleCnt="3"/>
      <dgm:spPr/>
    </dgm:pt>
    <dgm:pt modelId="{5634AE09-E30A-4A30-96D3-4C9AF97AEFEF}" type="pres">
      <dgm:prSet presAssocID="{80297A46-39F7-43EB-AD96-8E96D4BD6221}" presName="gear2ch" presStyleLbl="fgAcc1" presStyleIdx="1" presStyleCnt="3" custLinFactNeighborX="-6840" custLinFactNeighborY="2562">
        <dgm:presLayoutVars>
          <dgm:chMax val="0"/>
          <dgm:bulletEnabled val="1"/>
        </dgm:presLayoutVars>
      </dgm:prSet>
      <dgm:spPr/>
    </dgm:pt>
    <dgm:pt modelId="{75F5A7FC-9578-4B9E-8D68-8E1A20C67DAE}" type="pres">
      <dgm:prSet presAssocID="{D74986C6-B2BC-4C00-B55F-19DDB8A1DC34}" presName="gear3" presStyleLbl="node1" presStyleIdx="2" presStyleCnt="3"/>
      <dgm:spPr/>
    </dgm:pt>
    <dgm:pt modelId="{9E6D79A7-5F7D-4EB2-9B0A-98F15E02225E}" type="pres">
      <dgm:prSet presAssocID="{D74986C6-B2BC-4C00-B55F-19DDB8A1DC34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0D025FDA-7C5C-4B01-8530-5373B2CBE88C}" type="pres">
      <dgm:prSet presAssocID="{D74986C6-B2BC-4C00-B55F-19DDB8A1DC34}" presName="gear3srcNode" presStyleLbl="node1" presStyleIdx="2" presStyleCnt="3"/>
      <dgm:spPr/>
    </dgm:pt>
    <dgm:pt modelId="{DE153070-6F01-4D17-8360-B43EBFD3ACC7}" type="pres">
      <dgm:prSet presAssocID="{D74986C6-B2BC-4C00-B55F-19DDB8A1DC34}" presName="gear3dstNode" presStyleLbl="node1" presStyleIdx="2" presStyleCnt="3"/>
      <dgm:spPr/>
    </dgm:pt>
    <dgm:pt modelId="{92ED5FCB-67F3-4B87-8877-0CA483FDF906}" type="pres">
      <dgm:prSet presAssocID="{D74986C6-B2BC-4C00-B55F-19DDB8A1DC34}" presName="gear3ch" presStyleLbl="fgAcc1" presStyleIdx="2" presStyleCnt="3">
        <dgm:presLayoutVars>
          <dgm:chMax val="0"/>
          <dgm:bulletEnabled val="1"/>
        </dgm:presLayoutVars>
      </dgm:prSet>
      <dgm:spPr/>
    </dgm:pt>
    <dgm:pt modelId="{B733505B-E493-416E-ACC6-1718B143072E}" type="pres">
      <dgm:prSet presAssocID="{57F77F20-FBB9-4322-9DA8-4D1ABD852F01}" presName="connector1" presStyleLbl="sibTrans2D1" presStyleIdx="0" presStyleCnt="3"/>
      <dgm:spPr/>
    </dgm:pt>
    <dgm:pt modelId="{9D9086F0-3EEC-4F7C-9F8A-ADF53908859A}" type="pres">
      <dgm:prSet presAssocID="{82FC4029-0B5F-4EB5-95D5-E9BE54259A2E}" presName="connector2" presStyleLbl="sibTrans2D1" presStyleIdx="1" presStyleCnt="3"/>
      <dgm:spPr/>
    </dgm:pt>
    <dgm:pt modelId="{C0E60807-C701-4CDD-98A3-909B0850A398}" type="pres">
      <dgm:prSet presAssocID="{7AFBB049-0EFA-4D44-A1C9-75113ACD3BE9}" presName="connector3" presStyleLbl="sibTrans2D1" presStyleIdx="2" presStyleCnt="3"/>
      <dgm:spPr/>
    </dgm:pt>
  </dgm:ptLst>
  <dgm:cxnLst>
    <dgm:cxn modelId="{AE096000-DC2E-4CA5-A6A4-BDD9902A2EA5}" srcId="{D74986C6-B2BC-4C00-B55F-19DDB8A1DC34}" destId="{204135B8-F451-49DC-807B-18C48A4CAF68}" srcOrd="0" destOrd="0" parTransId="{A8A01668-D6C7-48C7-B745-1A79D57913B7}" sibTransId="{00D5C17B-9492-4C01-BD17-624D1B33D8D4}"/>
    <dgm:cxn modelId="{211ACF01-C915-4EAE-9F36-FC36C5EA2D6C}" type="presOf" srcId="{D74986C6-B2BC-4C00-B55F-19DDB8A1DC34}" destId="{0D025FDA-7C5C-4B01-8530-5373B2CBE88C}" srcOrd="2" destOrd="0" presId="urn:microsoft.com/office/officeart/2005/8/layout/gear1"/>
    <dgm:cxn modelId="{01AC9206-B25B-4BA8-9BEC-305E87DDE912}" srcId="{032C0121-FB1D-4847-94ED-32D0BC4C5E52}" destId="{D74986C6-B2BC-4C00-B55F-19DDB8A1DC34}" srcOrd="2" destOrd="0" parTransId="{186F6244-2F60-4C89-87B5-B9C443AD1000}" sibTransId="{7AFBB049-0EFA-4D44-A1C9-75113ACD3BE9}"/>
    <dgm:cxn modelId="{0F449D07-ACBB-4F34-9901-D14CA22B0A28}" type="presOf" srcId="{0D31285A-D17A-4A55-A6AD-699E815B6D90}" destId="{F548AC28-8444-48A9-8037-8E5A3BC79A10}" srcOrd="0" destOrd="0" presId="urn:microsoft.com/office/officeart/2005/8/layout/gear1"/>
    <dgm:cxn modelId="{817C3F08-4280-4E64-9A52-BCF72D838043}" type="presOf" srcId="{80297A46-39F7-43EB-AD96-8E96D4BD6221}" destId="{49135DA5-A164-42FA-B86B-C4274B7C56A3}" srcOrd="0" destOrd="0" presId="urn:microsoft.com/office/officeart/2005/8/layout/gear1"/>
    <dgm:cxn modelId="{FBF0ED08-9406-4EC4-812D-9DD9289B3066}" srcId="{032C0121-FB1D-4847-94ED-32D0BC4C5E52}" destId="{80297A46-39F7-43EB-AD96-8E96D4BD6221}" srcOrd="1" destOrd="0" parTransId="{B0766198-FC5A-46C7-A766-813D56F38DB1}" sibTransId="{82FC4029-0B5F-4EB5-95D5-E9BE54259A2E}"/>
    <dgm:cxn modelId="{36B9C312-B082-4B1D-A949-D9EDF1D1F42C}" type="presOf" srcId="{7D984CCA-F722-4F2C-882D-3E92A1256C5E}" destId="{3B95E98F-0B6E-4D06-8870-359E54E33CEB}" srcOrd="1" destOrd="0" presId="urn:microsoft.com/office/officeart/2005/8/layout/gear1"/>
    <dgm:cxn modelId="{627F7C22-E41C-4D3B-B255-DA0752171549}" type="presOf" srcId="{0545DCC6-9DA8-4958-B33B-2391CCDDDE01}" destId="{5634AE09-E30A-4A30-96D3-4C9AF97AEFEF}" srcOrd="0" destOrd="0" presId="urn:microsoft.com/office/officeart/2005/8/layout/gear1"/>
    <dgm:cxn modelId="{7B94992D-FAF4-47CC-AB7F-96321C209CA7}" srcId="{7D984CCA-F722-4F2C-882D-3E92A1256C5E}" destId="{0D31285A-D17A-4A55-A6AD-699E815B6D90}" srcOrd="0" destOrd="0" parTransId="{DC75739E-2ADA-4618-871E-5FC8F3DA902B}" sibTransId="{ED4EDAFA-7804-4BFA-AF6B-2CA71843861D}"/>
    <dgm:cxn modelId="{16A3CB34-9529-43C1-9E1D-DE893468736F}" type="presOf" srcId="{032C0121-FB1D-4847-94ED-32D0BC4C5E52}" destId="{97B14A75-0D3C-4EE5-8124-ED3039F2471B}" srcOrd="0" destOrd="0" presId="urn:microsoft.com/office/officeart/2005/8/layout/gear1"/>
    <dgm:cxn modelId="{42C86B5B-95DC-469E-8FC9-AB251630BE31}" type="presOf" srcId="{80297A46-39F7-43EB-AD96-8E96D4BD6221}" destId="{6C75244D-CFA3-4E9B-92B9-6D610BB483F4}" srcOrd="1" destOrd="0" presId="urn:microsoft.com/office/officeart/2005/8/layout/gear1"/>
    <dgm:cxn modelId="{BAE1CC66-E83F-4AE2-A8B7-FDF7F4F27458}" type="presOf" srcId="{82FC4029-0B5F-4EB5-95D5-E9BE54259A2E}" destId="{9D9086F0-3EEC-4F7C-9F8A-ADF53908859A}" srcOrd="0" destOrd="0" presId="urn:microsoft.com/office/officeart/2005/8/layout/gear1"/>
    <dgm:cxn modelId="{66A51A4A-6E3E-41C1-A091-8ED817055CA1}" srcId="{80297A46-39F7-43EB-AD96-8E96D4BD6221}" destId="{7ECBD244-64C0-4FB9-AE6D-E4F052B65773}" srcOrd="1" destOrd="0" parTransId="{F9CEEBE9-BA5B-4EE2-8EBA-8B38CAB002F0}" sibTransId="{F0E6E509-8DB4-4BB1-BD9D-860ABADDFEC1}"/>
    <dgm:cxn modelId="{40EE736B-25AD-431D-99A2-017EA4B197FF}" type="presOf" srcId="{D74986C6-B2BC-4C00-B55F-19DDB8A1DC34}" destId="{75F5A7FC-9578-4B9E-8D68-8E1A20C67DAE}" srcOrd="0" destOrd="0" presId="urn:microsoft.com/office/officeart/2005/8/layout/gear1"/>
    <dgm:cxn modelId="{CD966C70-CF5C-48DB-89B5-6A523AE37C81}" type="presOf" srcId="{57F77F20-FBB9-4322-9DA8-4D1ABD852F01}" destId="{B733505B-E493-416E-ACC6-1718B143072E}" srcOrd="0" destOrd="0" presId="urn:microsoft.com/office/officeart/2005/8/layout/gear1"/>
    <dgm:cxn modelId="{35156953-F653-4AEA-8DA9-12FB39467BBC}" type="presOf" srcId="{80297A46-39F7-43EB-AD96-8E96D4BD6221}" destId="{A9190477-E7AD-4AAF-9FAA-94785FA4EF94}" srcOrd="2" destOrd="0" presId="urn:microsoft.com/office/officeart/2005/8/layout/gear1"/>
    <dgm:cxn modelId="{FCF6F877-EA22-46FA-BF22-5F3221304C0F}" type="presOf" srcId="{204135B8-F451-49DC-807B-18C48A4CAF68}" destId="{92ED5FCB-67F3-4B87-8877-0CA483FDF906}" srcOrd="0" destOrd="0" presId="urn:microsoft.com/office/officeart/2005/8/layout/gear1"/>
    <dgm:cxn modelId="{F1E0867A-924D-449E-848B-6B03BD0E684E}" type="presOf" srcId="{7ECBD244-64C0-4FB9-AE6D-E4F052B65773}" destId="{5634AE09-E30A-4A30-96D3-4C9AF97AEFEF}" srcOrd="0" destOrd="1" presId="urn:microsoft.com/office/officeart/2005/8/layout/gear1"/>
    <dgm:cxn modelId="{3444017D-51A7-429F-881B-B3115730D988}" srcId="{80297A46-39F7-43EB-AD96-8E96D4BD6221}" destId="{0545DCC6-9DA8-4958-B33B-2391CCDDDE01}" srcOrd="0" destOrd="0" parTransId="{A9247AFA-0452-48AB-BD4B-68096D65DA69}" sibTransId="{06A20E08-2A2E-4343-8EEF-DCE68F34A706}"/>
    <dgm:cxn modelId="{BA3AC788-8777-4E83-822D-B12E619B9F9B}" type="presOf" srcId="{7AFBB049-0EFA-4D44-A1C9-75113ACD3BE9}" destId="{C0E60807-C701-4CDD-98A3-909B0850A398}" srcOrd="0" destOrd="0" presId="urn:microsoft.com/office/officeart/2005/8/layout/gear1"/>
    <dgm:cxn modelId="{311E0493-A6C3-4D8A-981D-F7040717A607}" type="presOf" srcId="{7D984CCA-F722-4F2C-882D-3E92A1256C5E}" destId="{675CE73A-BB32-4748-95E5-79D64FF04E93}" srcOrd="0" destOrd="0" presId="urn:microsoft.com/office/officeart/2005/8/layout/gear1"/>
    <dgm:cxn modelId="{7DF6E8AE-6EAF-4E8C-AFCC-61C8FEF98F21}" type="presOf" srcId="{7D984CCA-F722-4F2C-882D-3E92A1256C5E}" destId="{421CC940-0A83-4E59-8E44-6EC951488CB5}" srcOrd="2" destOrd="0" presId="urn:microsoft.com/office/officeart/2005/8/layout/gear1"/>
    <dgm:cxn modelId="{421445D1-C7F3-482E-998B-E879B264EF4A}" type="presOf" srcId="{D74986C6-B2BC-4C00-B55F-19DDB8A1DC34}" destId="{DE153070-6F01-4D17-8360-B43EBFD3ACC7}" srcOrd="3" destOrd="0" presId="urn:microsoft.com/office/officeart/2005/8/layout/gear1"/>
    <dgm:cxn modelId="{90C834D4-2785-4B4B-AC87-31FA6D02407F}" type="presOf" srcId="{D74986C6-B2BC-4C00-B55F-19DDB8A1DC34}" destId="{9E6D79A7-5F7D-4EB2-9B0A-98F15E02225E}" srcOrd="1" destOrd="0" presId="urn:microsoft.com/office/officeart/2005/8/layout/gear1"/>
    <dgm:cxn modelId="{97B264DA-B9EA-4E83-8CC4-1973B50E8ADF}" srcId="{D74986C6-B2BC-4C00-B55F-19DDB8A1DC34}" destId="{49628FB6-13C0-424A-93DD-91F0FBCECBDE}" srcOrd="1" destOrd="0" parTransId="{509FB781-B551-40DD-B549-E0ADF28F4121}" sibTransId="{98F1CBCD-5718-4798-9C86-A53570EDCE9B}"/>
    <dgm:cxn modelId="{8A6CB2DC-8D29-4B20-8543-B64BB78E0FE1}" type="presOf" srcId="{49628FB6-13C0-424A-93DD-91F0FBCECBDE}" destId="{92ED5FCB-67F3-4B87-8877-0CA483FDF906}" srcOrd="0" destOrd="1" presId="urn:microsoft.com/office/officeart/2005/8/layout/gear1"/>
    <dgm:cxn modelId="{098BD0EA-D315-4713-8F4C-4CB3BC9C96B0}" srcId="{032C0121-FB1D-4847-94ED-32D0BC4C5E52}" destId="{7D984CCA-F722-4F2C-882D-3E92A1256C5E}" srcOrd="0" destOrd="0" parTransId="{97283367-9550-4F64-BE6E-175DAEEBAD54}" sibTransId="{57F77F20-FBB9-4322-9DA8-4D1ABD852F01}"/>
    <dgm:cxn modelId="{DE2A0146-2368-410D-960E-CD21E26229AB}" type="presParOf" srcId="{97B14A75-0D3C-4EE5-8124-ED3039F2471B}" destId="{675CE73A-BB32-4748-95E5-79D64FF04E93}" srcOrd="0" destOrd="0" presId="urn:microsoft.com/office/officeart/2005/8/layout/gear1"/>
    <dgm:cxn modelId="{A204D617-D765-4CE4-AA4B-7CA967F9A6D6}" type="presParOf" srcId="{97B14A75-0D3C-4EE5-8124-ED3039F2471B}" destId="{3B95E98F-0B6E-4D06-8870-359E54E33CEB}" srcOrd="1" destOrd="0" presId="urn:microsoft.com/office/officeart/2005/8/layout/gear1"/>
    <dgm:cxn modelId="{15D586E1-E59E-4545-B16F-AD1FC8FF81CF}" type="presParOf" srcId="{97B14A75-0D3C-4EE5-8124-ED3039F2471B}" destId="{421CC940-0A83-4E59-8E44-6EC951488CB5}" srcOrd="2" destOrd="0" presId="urn:microsoft.com/office/officeart/2005/8/layout/gear1"/>
    <dgm:cxn modelId="{91D38D32-D781-4D4E-A502-14CBE0ECBAF9}" type="presParOf" srcId="{97B14A75-0D3C-4EE5-8124-ED3039F2471B}" destId="{F548AC28-8444-48A9-8037-8E5A3BC79A10}" srcOrd="3" destOrd="0" presId="urn:microsoft.com/office/officeart/2005/8/layout/gear1"/>
    <dgm:cxn modelId="{A9821D14-9AF9-4D0B-8832-9C9A86839C64}" type="presParOf" srcId="{97B14A75-0D3C-4EE5-8124-ED3039F2471B}" destId="{49135DA5-A164-42FA-B86B-C4274B7C56A3}" srcOrd="4" destOrd="0" presId="urn:microsoft.com/office/officeart/2005/8/layout/gear1"/>
    <dgm:cxn modelId="{DA0D906C-78E0-49A0-B766-A5E646E3A2E4}" type="presParOf" srcId="{97B14A75-0D3C-4EE5-8124-ED3039F2471B}" destId="{6C75244D-CFA3-4E9B-92B9-6D610BB483F4}" srcOrd="5" destOrd="0" presId="urn:microsoft.com/office/officeart/2005/8/layout/gear1"/>
    <dgm:cxn modelId="{F5986764-BC45-447A-8830-490D25B04D7D}" type="presParOf" srcId="{97B14A75-0D3C-4EE5-8124-ED3039F2471B}" destId="{A9190477-E7AD-4AAF-9FAA-94785FA4EF94}" srcOrd="6" destOrd="0" presId="urn:microsoft.com/office/officeart/2005/8/layout/gear1"/>
    <dgm:cxn modelId="{15B03740-C4DB-4D25-9585-3CF8B30C7B78}" type="presParOf" srcId="{97B14A75-0D3C-4EE5-8124-ED3039F2471B}" destId="{5634AE09-E30A-4A30-96D3-4C9AF97AEFEF}" srcOrd="7" destOrd="0" presId="urn:microsoft.com/office/officeart/2005/8/layout/gear1"/>
    <dgm:cxn modelId="{9B93B818-657B-487D-B69B-0B4415378EBD}" type="presParOf" srcId="{97B14A75-0D3C-4EE5-8124-ED3039F2471B}" destId="{75F5A7FC-9578-4B9E-8D68-8E1A20C67DAE}" srcOrd="8" destOrd="0" presId="urn:microsoft.com/office/officeart/2005/8/layout/gear1"/>
    <dgm:cxn modelId="{E33867EC-9728-4FBF-9EAE-AE7B089EF347}" type="presParOf" srcId="{97B14A75-0D3C-4EE5-8124-ED3039F2471B}" destId="{9E6D79A7-5F7D-4EB2-9B0A-98F15E02225E}" srcOrd="9" destOrd="0" presId="urn:microsoft.com/office/officeart/2005/8/layout/gear1"/>
    <dgm:cxn modelId="{44ED8BAC-605E-47C3-AB56-7144E787415F}" type="presParOf" srcId="{97B14A75-0D3C-4EE5-8124-ED3039F2471B}" destId="{0D025FDA-7C5C-4B01-8530-5373B2CBE88C}" srcOrd="10" destOrd="0" presId="urn:microsoft.com/office/officeart/2005/8/layout/gear1"/>
    <dgm:cxn modelId="{95EEB573-8F6B-4821-8BF1-A8C244734483}" type="presParOf" srcId="{97B14A75-0D3C-4EE5-8124-ED3039F2471B}" destId="{DE153070-6F01-4D17-8360-B43EBFD3ACC7}" srcOrd="11" destOrd="0" presId="urn:microsoft.com/office/officeart/2005/8/layout/gear1"/>
    <dgm:cxn modelId="{A834F367-121A-4C7F-BBDD-49AE8F8402C1}" type="presParOf" srcId="{97B14A75-0D3C-4EE5-8124-ED3039F2471B}" destId="{92ED5FCB-67F3-4B87-8877-0CA483FDF906}" srcOrd="12" destOrd="0" presId="urn:microsoft.com/office/officeart/2005/8/layout/gear1"/>
    <dgm:cxn modelId="{94E13836-AF5F-47A9-B3B6-CEE1381F9CCC}" type="presParOf" srcId="{97B14A75-0D3C-4EE5-8124-ED3039F2471B}" destId="{B733505B-E493-416E-ACC6-1718B143072E}" srcOrd="13" destOrd="0" presId="urn:microsoft.com/office/officeart/2005/8/layout/gear1"/>
    <dgm:cxn modelId="{2EB54EF3-58B4-4BA1-88E7-E7830909592B}" type="presParOf" srcId="{97B14A75-0D3C-4EE5-8124-ED3039F2471B}" destId="{9D9086F0-3EEC-4F7C-9F8A-ADF53908859A}" srcOrd="14" destOrd="0" presId="urn:microsoft.com/office/officeart/2005/8/layout/gear1"/>
    <dgm:cxn modelId="{1A56734C-B204-4E6F-9C27-E75E432012BC}" type="presParOf" srcId="{97B14A75-0D3C-4EE5-8124-ED3039F2471B}" destId="{C0E60807-C701-4CDD-98A3-909B0850A398}" srcOrd="15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5CE73A-BB32-4748-95E5-79D64FF04E93}">
      <dsp:nvSpPr>
        <dsp:cNvPr id="0" name=""/>
        <dsp:cNvSpPr/>
      </dsp:nvSpPr>
      <dsp:spPr>
        <a:xfrm>
          <a:off x="4188076" y="2169435"/>
          <a:ext cx="2651532" cy="2651532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Load</a:t>
          </a:r>
        </a:p>
      </dsp:txBody>
      <dsp:txXfrm>
        <a:off x="4721152" y="2790544"/>
        <a:ext cx="1585380" cy="1362942"/>
      </dsp:txXfrm>
    </dsp:sp>
    <dsp:sp modelId="{F548AC28-8444-48A9-8037-8E5A3BC79A10}">
      <dsp:nvSpPr>
        <dsp:cNvPr id="0" name=""/>
        <dsp:cNvSpPr/>
      </dsp:nvSpPr>
      <dsp:spPr>
        <a:xfrm>
          <a:off x="3850608" y="3808564"/>
          <a:ext cx="1687338" cy="10124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 dirty="0"/>
            <a:t>MongoDB</a:t>
          </a:r>
          <a:endParaRPr lang="en-US" sz="1200" b="0" kern="1200" dirty="0">
            <a:solidFill>
              <a:schemeClr val="tx1"/>
            </a:solidFill>
          </a:endParaRPr>
        </a:p>
      </dsp:txBody>
      <dsp:txXfrm>
        <a:off x="3880260" y="3838216"/>
        <a:ext cx="1628034" cy="953099"/>
      </dsp:txXfrm>
    </dsp:sp>
    <dsp:sp modelId="{49135DA5-A164-42FA-B86B-C4274B7C56A3}">
      <dsp:nvSpPr>
        <dsp:cNvPr id="0" name=""/>
        <dsp:cNvSpPr/>
      </dsp:nvSpPr>
      <dsp:spPr>
        <a:xfrm>
          <a:off x="2645366" y="1542709"/>
          <a:ext cx="1928387" cy="1928387"/>
        </a:xfrm>
        <a:prstGeom prst="gear6">
          <a:avLst/>
        </a:prstGeom>
        <a:solidFill>
          <a:schemeClr val="accent2">
            <a:hueOff val="5930500"/>
            <a:satOff val="2962"/>
            <a:lumOff val="5294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Transform</a:t>
          </a:r>
        </a:p>
      </dsp:txBody>
      <dsp:txXfrm>
        <a:off x="3130843" y="2031120"/>
        <a:ext cx="957433" cy="951565"/>
      </dsp:txXfrm>
    </dsp:sp>
    <dsp:sp modelId="{5634AE09-E30A-4A30-96D3-4C9AF97AEFEF}">
      <dsp:nvSpPr>
        <dsp:cNvPr id="0" name=""/>
        <dsp:cNvSpPr/>
      </dsp:nvSpPr>
      <dsp:spPr>
        <a:xfrm>
          <a:off x="1903227" y="2822099"/>
          <a:ext cx="1687338" cy="10124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 dirty="0"/>
            <a:t>Clean Data</a:t>
          </a:r>
          <a:endParaRPr lang="en-US" sz="1200" b="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 dirty="0"/>
            <a:t>Merge latitude and longitude  to the Happiness</a:t>
          </a:r>
          <a:endParaRPr lang="en-US" sz="1200" b="0" kern="1200" dirty="0">
            <a:solidFill>
              <a:schemeClr val="tx1"/>
            </a:solidFill>
          </a:endParaRPr>
        </a:p>
      </dsp:txBody>
      <dsp:txXfrm>
        <a:off x="1932879" y="2851751"/>
        <a:ext cx="1628034" cy="953099"/>
      </dsp:txXfrm>
    </dsp:sp>
    <dsp:sp modelId="{75F5A7FC-9578-4B9E-8D68-8E1A20C67DAE}">
      <dsp:nvSpPr>
        <dsp:cNvPr id="0" name=""/>
        <dsp:cNvSpPr/>
      </dsp:nvSpPr>
      <dsp:spPr>
        <a:xfrm rot="20700000">
          <a:off x="3725460" y="212319"/>
          <a:ext cx="1889425" cy="1889425"/>
        </a:xfrm>
        <a:prstGeom prst="gear6">
          <a:avLst/>
        </a:prstGeom>
        <a:solidFill>
          <a:schemeClr val="accent2">
            <a:hueOff val="11861001"/>
            <a:satOff val="5925"/>
            <a:lumOff val="1058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Extract</a:t>
          </a:r>
        </a:p>
      </dsp:txBody>
      <dsp:txXfrm rot="-20700000">
        <a:off x="4139866" y="626725"/>
        <a:ext cx="1060612" cy="1060612"/>
      </dsp:txXfrm>
    </dsp:sp>
    <dsp:sp modelId="{92ED5FCB-67F3-4B87-8877-0CA483FDF906}">
      <dsp:nvSpPr>
        <dsp:cNvPr id="0" name=""/>
        <dsp:cNvSpPr/>
      </dsp:nvSpPr>
      <dsp:spPr>
        <a:xfrm>
          <a:off x="5152270" y="626725"/>
          <a:ext cx="1687338" cy="10124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 dirty="0">
              <a:solidFill>
                <a:schemeClr val="tx1"/>
              </a:solidFill>
            </a:rPr>
            <a:t>Data related to world Happiness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 dirty="0">
              <a:solidFill>
                <a:schemeClr val="tx1"/>
              </a:solidFill>
            </a:rPr>
            <a:t>Latitude and Longitude for each Country</a:t>
          </a:r>
        </a:p>
      </dsp:txBody>
      <dsp:txXfrm>
        <a:off x="5181922" y="656377"/>
        <a:ext cx="1628034" cy="953099"/>
      </dsp:txXfrm>
    </dsp:sp>
    <dsp:sp modelId="{B733505B-E493-416E-ACC6-1718B143072E}">
      <dsp:nvSpPr>
        <dsp:cNvPr id="0" name=""/>
        <dsp:cNvSpPr/>
      </dsp:nvSpPr>
      <dsp:spPr>
        <a:xfrm>
          <a:off x="3991130" y="1765366"/>
          <a:ext cx="3393961" cy="3393961"/>
        </a:xfrm>
        <a:prstGeom prst="circularArrow">
          <a:avLst>
            <a:gd name="adj1" fmla="val 4687"/>
            <a:gd name="adj2" fmla="val 299029"/>
            <a:gd name="adj3" fmla="val 2529339"/>
            <a:gd name="adj4" fmla="val 15833185"/>
            <a:gd name="adj5" fmla="val 546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9086F0-3EEC-4F7C-9F8A-ADF53908859A}">
      <dsp:nvSpPr>
        <dsp:cNvPr id="0" name=""/>
        <dsp:cNvSpPr/>
      </dsp:nvSpPr>
      <dsp:spPr>
        <a:xfrm>
          <a:off x="2303853" y="1113341"/>
          <a:ext cx="2465925" cy="2465925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2">
            <a:hueOff val="5930500"/>
            <a:satOff val="2962"/>
            <a:lumOff val="529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E60807-C701-4CDD-98A3-909B0850A398}">
      <dsp:nvSpPr>
        <dsp:cNvPr id="0" name=""/>
        <dsp:cNvSpPr/>
      </dsp:nvSpPr>
      <dsp:spPr>
        <a:xfrm>
          <a:off x="3288416" y="-204225"/>
          <a:ext cx="2658763" cy="2658763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2">
            <a:hueOff val="11861001"/>
            <a:satOff val="5925"/>
            <a:lumOff val="1058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4" y="-4"/>
            <a:ext cx="9162955" cy="5148516"/>
          </a:xfrm>
          <a:custGeom>
            <a:avLst/>
            <a:gdLst/>
            <a:ahLst/>
            <a:cxnLst/>
            <a:rect l="l" t="t" r="r" b="b"/>
            <a:pathLst>
              <a:path w="4014438" h="2258121" extrusionOk="0">
                <a:moveTo>
                  <a:pt x="3432199" y="0"/>
                </a:moveTo>
                <a:cubicBezTo>
                  <a:pt x="3485662" y="101239"/>
                  <a:pt x="3541529" y="221045"/>
                  <a:pt x="3606618" y="360589"/>
                </a:cubicBezTo>
                <a:cubicBezTo>
                  <a:pt x="3810894" y="798685"/>
                  <a:pt x="3924532" y="1042395"/>
                  <a:pt x="3839685" y="1275525"/>
                </a:cubicBezTo>
                <a:cubicBezTo>
                  <a:pt x="3754838" y="1508656"/>
                  <a:pt x="3511128" y="1622293"/>
                  <a:pt x="3073032" y="1826591"/>
                </a:cubicBezTo>
                <a:cubicBezTo>
                  <a:pt x="2634936" y="2030888"/>
                  <a:pt x="2391226" y="2144401"/>
                  <a:pt x="2158096" y="2059658"/>
                </a:cubicBezTo>
                <a:cubicBezTo>
                  <a:pt x="1924966" y="1974916"/>
                  <a:pt x="1811306" y="1731101"/>
                  <a:pt x="1607030" y="1293005"/>
                </a:cubicBezTo>
                <a:cubicBezTo>
                  <a:pt x="1402754" y="854908"/>
                  <a:pt x="1289095" y="611199"/>
                  <a:pt x="1373942" y="378068"/>
                </a:cubicBezTo>
                <a:cubicBezTo>
                  <a:pt x="1432005" y="218536"/>
                  <a:pt x="1564481" y="114955"/>
                  <a:pt x="1782682" y="0"/>
                </a:cubicBezTo>
                <a:lnTo>
                  <a:pt x="0" y="0"/>
                </a:lnTo>
                <a:lnTo>
                  <a:pt x="0" y="2258122"/>
                </a:lnTo>
                <a:lnTo>
                  <a:pt x="4014439" y="2258122"/>
                </a:lnTo>
                <a:lnTo>
                  <a:pt x="40144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 rot="-1181051">
            <a:off x="3612827" y="-661443"/>
            <a:ext cx="5242557" cy="5242352"/>
          </a:xfrm>
          <a:custGeom>
            <a:avLst/>
            <a:gdLst/>
            <a:ahLst/>
            <a:cxnLst/>
            <a:rect l="l" t="t" r="r" b="b"/>
            <a:pathLst>
              <a:path w="1376904" h="1376850" extrusionOk="0">
                <a:moveTo>
                  <a:pt x="942939" y="1234196"/>
                </a:moveTo>
                <a:cubicBezTo>
                  <a:pt x="1182091" y="1122691"/>
                  <a:pt x="1315111" y="1060655"/>
                  <a:pt x="1361424" y="933406"/>
                </a:cubicBezTo>
                <a:cubicBezTo>
                  <a:pt x="1407736" y="806157"/>
                  <a:pt x="1345722" y="673115"/>
                  <a:pt x="1234195" y="433964"/>
                </a:cubicBezTo>
                <a:cubicBezTo>
                  <a:pt x="1122669" y="194812"/>
                  <a:pt x="1060654" y="61792"/>
                  <a:pt x="933405" y="15479"/>
                </a:cubicBezTo>
                <a:cubicBezTo>
                  <a:pt x="806156" y="-30833"/>
                  <a:pt x="673115" y="31202"/>
                  <a:pt x="433963" y="142645"/>
                </a:cubicBezTo>
                <a:cubicBezTo>
                  <a:pt x="194811" y="254087"/>
                  <a:pt x="61791" y="316186"/>
                  <a:pt x="15478" y="443456"/>
                </a:cubicBezTo>
                <a:cubicBezTo>
                  <a:pt x="-30834" y="570726"/>
                  <a:pt x="31202" y="703746"/>
                  <a:pt x="142707" y="942877"/>
                </a:cubicBezTo>
                <a:cubicBezTo>
                  <a:pt x="254212" y="1182008"/>
                  <a:pt x="316248" y="1315049"/>
                  <a:pt x="443518" y="1361362"/>
                </a:cubicBezTo>
                <a:cubicBezTo>
                  <a:pt x="570788" y="1407674"/>
                  <a:pt x="703808" y="1345722"/>
                  <a:pt x="942939" y="1234196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14400" y="2783675"/>
            <a:ext cx="5396700" cy="1441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Big hole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1"/>
          <p:cNvSpPr/>
          <p:nvPr/>
        </p:nvSpPr>
        <p:spPr>
          <a:xfrm>
            <a:off x="-14" y="-4"/>
            <a:ext cx="9162955" cy="5148516"/>
          </a:xfrm>
          <a:custGeom>
            <a:avLst/>
            <a:gdLst/>
            <a:ahLst/>
            <a:cxnLst/>
            <a:rect l="l" t="t" r="r" b="b"/>
            <a:pathLst>
              <a:path w="4014438" h="2258121" extrusionOk="0">
                <a:moveTo>
                  <a:pt x="3432199" y="0"/>
                </a:moveTo>
                <a:cubicBezTo>
                  <a:pt x="3485662" y="101239"/>
                  <a:pt x="3541529" y="221045"/>
                  <a:pt x="3606618" y="360589"/>
                </a:cubicBezTo>
                <a:cubicBezTo>
                  <a:pt x="3810894" y="798685"/>
                  <a:pt x="3924532" y="1042395"/>
                  <a:pt x="3839685" y="1275525"/>
                </a:cubicBezTo>
                <a:cubicBezTo>
                  <a:pt x="3754838" y="1508656"/>
                  <a:pt x="3511128" y="1622293"/>
                  <a:pt x="3073032" y="1826591"/>
                </a:cubicBezTo>
                <a:cubicBezTo>
                  <a:pt x="2634936" y="2030888"/>
                  <a:pt x="2391226" y="2144401"/>
                  <a:pt x="2158096" y="2059658"/>
                </a:cubicBezTo>
                <a:cubicBezTo>
                  <a:pt x="1924966" y="1974916"/>
                  <a:pt x="1811306" y="1731101"/>
                  <a:pt x="1607030" y="1293005"/>
                </a:cubicBezTo>
                <a:cubicBezTo>
                  <a:pt x="1402754" y="854908"/>
                  <a:pt x="1289095" y="611199"/>
                  <a:pt x="1373942" y="378068"/>
                </a:cubicBezTo>
                <a:cubicBezTo>
                  <a:pt x="1432005" y="218536"/>
                  <a:pt x="1564481" y="114955"/>
                  <a:pt x="1782682" y="0"/>
                </a:cubicBezTo>
                <a:lnTo>
                  <a:pt x="0" y="0"/>
                </a:lnTo>
                <a:lnTo>
                  <a:pt x="0" y="2258122"/>
                </a:lnTo>
                <a:lnTo>
                  <a:pt x="4014439" y="2258122"/>
                </a:lnTo>
                <a:lnTo>
                  <a:pt x="40144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Small hole">
  <p:cSld name="BLANK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/>
          <p:nvPr/>
        </p:nvSpPr>
        <p:spPr>
          <a:xfrm>
            <a:off x="0" y="25"/>
            <a:ext cx="9142883" cy="5142871"/>
          </a:xfrm>
          <a:custGeom>
            <a:avLst/>
            <a:gdLst/>
            <a:ahLst/>
            <a:cxnLst/>
            <a:rect l="l" t="t" r="r" b="b"/>
            <a:pathLst>
              <a:path w="4014438" h="2258121" extrusionOk="0">
                <a:moveTo>
                  <a:pt x="3043092" y="0"/>
                </a:moveTo>
                <a:cubicBezTo>
                  <a:pt x="3095509" y="23543"/>
                  <a:pt x="3152046" y="49909"/>
                  <a:pt x="3213600" y="78595"/>
                </a:cubicBezTo>
                <a:cubicBezTo>
                  <a:pt x="3550416" y="235660"/>
                  <a:pt x="3737756" y="323016"/>
                  <a:pt x="3802991" y="502244"/>
                </a:cubicBezTo>
                <a:cubicBezTo>
                  <a:pt x="3868225" y="681472"/>
                  <a:pt x="3780870" y="868833"/>
                  <a:pt x="3623805" y="1205649"/>
                </a:cubicBezTo>
                <a:cubicBezTo>
                  <a:pt x="3466740" y="1542465"/>
                  <a:pt x="3379384" y="1729805"/>
                  <a:pt x="3200156" y="1795040"/>
                </a:cubicBezTo>
                <a:cubicBezTo>
                  <a:pt x="3020928" y="1860274"/>
                  <a:pt x="2833567" y="1772918"/>
                  <a:pt x="2496772" y="1615853"/>
                </a:cubicBezTo>
                <a:cubicBezTo>
                  <a:pt x="2159977" y="1458789"/>
                  <a:pt x="1972595" y="1371433"/>
                  <a:pt x="1907361" y="1192205"/>
                </a:cubicBezTo>
                <a:cubicBezTo>
                  <a:pt x="1842126" y="1012977"/>
                  <a:pt x="1929503" y="825615"/>
                  <a:pt x="2086546" y="488821"/>
                </a:cubicBezTo>
                <a:cubicBezTo>
                  <a:pt x="2193515" y="259412"/>
                  <a:pt x="2268158" y="99378"/>
                  <a:pt x="2361515" y="0"/>
                </a:cubicBezTo>
                <a:lnTo>
                  <a:pt x="0" y="0"/>
                </a:lnTo>
                <a:lnTo>
                  <a:pt x="0" y="2258122"/>
                </a:lnTo>
                <a:lnTo>
                  <a:pt x="4014439" y="2258122"/>
                </a:lnTo>
                <a:lnTo>
                  <a:pt x="40144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1831963" y="248075"/>
            <a:ext cx="5480078" cy="5479863"/>
          </a:xfrm>
          <a:custGeom>
            <a:avLst/>
            <a:gdLst/>
            <a:ahLst/>
            <a:cxnLst/>
            <a:rect l="l" t="t" r="r" b="b"/>
            <a:pathLst>
              <a:path w="1376904" h="1376850" extrusionOk="0">
                <a:moveTo>
                  <a:pt x="942939" y="1234196"/>
                </a:moveTo>
                <a:cubicBezTo>
                  <a:pt x="1182091" y="1122691"/>
                  <a:pt x="1315111" y="1060655"/>
                  <a:pt x="1361424" y="933406"/>
                </a:cubicBezTo>
                <a:cubicBezTo>
                  <a:pt x="1407736" y="806157"/>
                  <a:pt x="1345722" y="673115"/>
                  <a:pt x="1234195" y="433964"/>
                </a:cubicBezTo>
                <a:cubicBezTo>
                  <a:pt x="1122669" y="194812"/>
                  <a:pt x="1060654" y="61792"/>
                  <a:pt x="933405" y="15479"/>
                </a:cubicBezTo>
                <a:cubicBezTo>
                  <a:pt x="806156" y="-30833"/>
                  <a:pt x="673115" y="31202"/>
                  <a:pt x="433963" y="142645"/>
                </a:cubicBezTo>
                <a:cubicBezTo>
                  <a:pt x="194811" y="254087"/>
                  <a:pt x="61791" y="316186"/>
                  <a:pt x="15478" y="443456"/>
                </a:cubicBezTo>
                <a:cubicBezTo>
                  <a:pt x="-30834" y="570726"/>
                  <a:pt x="31202" y="703746"/>
                  <a:pt x="142707" y="942877"/>
                </a:cubicBezTo>
                <a:cubicBezTo>
                  <a:pt x="254212" y="1182008"/>
                  <a:pt x="316248" y="1315049"/>
                  <a:pt x="443518" y="1361362"/>
                </a:cubicBezTo>
                <a:cubicBezTo>
                  <a:pt x="570788" y="1407674"/>
                  <a:pt x="703808" y="1345722"/>
                  <a:pt x="942939" y="1234196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3"/>
          <p:cNvGrpSpPr/>
          <p:nvPr/>
        </p:nvGrpSpPr>
        <p:grpSpPr>
          <a:xfrm>
            <a:off x="-85" y="1433"/>
            <a:ext cx="9144087" cy="5143548"/>
            <a:chOff x="32524" y="4599878"/>
            <a:chExt cx="4014438" cy="2258121"/>
          </a:xfrm>
        </p:grpSpPr>
        <p:sp>
          <p:nvSpPr>
            <p:cNvPr id="15" name="Google Shape;15;p3"/>
            <p:cNvSpPr/>
            <p:nvPr/>
          </p:nvSpPr>
          <p:spPr>
            <a:xfrm>
              <a:off x="32524" y="6104602"/>
              <a:ext cx="384717" cy="753397"/>
            </a:xfrm>
            <a:custGeom>
              <a:avLst/>
              <a:gdLst/>
              <a:ahLst/>
              <a:cxnLst/>
              <a:rect l="l" t="t" r="r" b="b"/>
              <a:pathLst>
                <a:path w="384717" h="753397" extrusionOk="0">
                  <a:moveTo>
                    <a:pt x="98270" y="213079"/>
                  </a:moveTo>
                  <a:cubicBezTo>
                    <a:pt x="62307" y="136115"/>
                    <a:pt x="29376" y="65507"/>
                    <a:pt x="0" y="0"/>
                  </a:cubicBezTo>
                  <a:lnTo>
                    <a:pt x="0" y="753397"/>
                  </a:lnTo>
                  <a:lnTo>
                    <a:pt x="384717" y="753397"/>
                  </a:lnTo>
                  <a:cubicBezTo>
                    <a:pt x="292469" y="629640"/>
                    <a:pt x="209462" y="451666"/>
                    <a:pt x="98270" y="21307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32524" y="4599878"/>
              <a:ext cx="4014438" cy="2258121"/>
            </a:xfrm>
            <a:custGeom>
              <a:avLst/>
              <a:gdLst/>
              <a:ahLst/>
              <a:cxnLst/>
              <a:rect l="l" t="t" r="r" b="b"/>
              <a:pathLst>
                <a:path w="4014438" h="2258121" extrusionOk="0">
                  <a:moveTo>
                    <a:pt x="0" y="0"/>
                  </a:moveTo>
                  <a:lnTo>
                    <a:pt x="0" y="663951"/>
                  </a:lnTo>
                  <a:cubicBezTo>
                    <a:pt x="122942" y="548013"/>
                    <a:pt x="321322" y="455472"/>
                    <a:pt x="605950" y="322744"/>
                  </a:cubicBezTo>
                  <a:cubicBezTo>
                    <a:pt x="1022867" y="128295"/>
                    <a:pt x="1254763" y="20197"/>
                    <a:pt x="1476624" y="100946"/>
                  </a:cubicBezTo>
                  <a:cubicBezTo>
                    <a:pt x="1698484" y="181695"/>
                    <a:pt x="1806602" y="413613"/>
                    <a:pt x="2000947" y="830508"/>
                  </a:cubicBezTo>
                  <a:cubicBezTo>
                    <a:pt x="2195292" y="1247404"/>
                    <a:pt x="2303493" y="1479321"/>
                    <a:pt x="2222745" y="1701161"/>
                  </a:cubicBezTo>
                  <a:cubicBezTo>
                    <a:pt x="2141996" y="1923000"/>
                    <a:pt x="1910099" y="2031160"/>
                    <a:pt x="1493204" y="2225567"/>
                  </a:cubicBezTo>
                  <a:lnTo>
                    <a:pt x="1423370" y="2258122"/>
                  </a:lnTo>
                  <a:lnTo>
                    <a:pt x="4014439" y="2258122"/>
                  </a:lnTo>
                  <a:lnTo>
                    <a:pt x="4014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3422975" y="2718475"/>
            <a:ext cx="50352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422975" y="3883175"/>
            <a:ext cx="5035200" cy="34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-24532" y="-11"/>
            <a:ext cx="9193063" cy="5148516"/>
          </a:xfrm>
          <a:custGeom>
            <a:avLst/>
            <a:gdLst/>
            <a:ahLst/>
            <a:cxnLst/>
            <a:rect l="l" t="t" r="r" b="b"/>
            <a:pathLst>
              <a:path w="4014438" h="2258121" extrusionOk="0">
                <a:moveTo>
                  <a:pt x="0" y="0"/>
                </a:moveTo>
                <a:lnTo>
                  <a:pt x="0" y="2258122"/>
                </a:lnTo>
                <a:lnTo>
                  <a:pt x="1342328" y="2258122"/>
                </a:lnTo>
                <a:cubicBezTo>
                  <a:pt x="1250100" y="2134365"/>
                  <a:pt x="1167094" y="1956391"/>
                  <a:pt x="1055881" y="1717804"/>
                </a:cubicBezTo>
                <a:cubicBezTo>
                  <a:pt x="861432" y="1300908"/>
                  <a:pt x="753335" y="1068991"/>
                  <a:pt x="834083" y="847151"/>
                </a:cubicBezTo>
                <a:cubicBezTo>
                  <a:pt x="914832" y="625312"/>
                  <a:pt x="1146729" y="517152"/>
                  <a:pt x="1563624" y="322744"/>
                </a:cubicBezTo>
                <a:cubicBezTo>
                  <a:pt x="1980519" y="128337"/>
                  <a:pt x="2212437" y="20198"/>
                  <a:pt x="2434297" y="100946"/>
                </a:cubicBezTo>
                <a:cubicBezTo>
                  <a:pt x="2656158" y="181695"/>
                  <a:pt x="2764276" y="413613"/>
                  <a:pt x="2958684" y="830508"/>
                </a:cubicBezTo>
                <a:cubicBezTo>
                  <a:pt x="3153091" y="1247403"/>
                  <a:pt x="3261230" y="1479321"/>
                  <a:pt x="3180481" y="1701160"/>
                </a:cubicBezTo>
                <a:cubicBezTo>
                  <a:pt x="3099732" y="1923000"/>
                  <a:pt x="2867836" y="2031160"/>
                  <a:pt x="2450940" y="2225567"/>
                </a:cubicBezTo>
                <a:lnTo>
                  <a:pt x="2380981" y="2258122"/>
                </a:lnTo>
                <a:lnTo>
                  <a:pt x="4014439" y="2258122"/>
                </a:lnTo>
                <a:lnTo>
                  <a:pt x="40144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1076700" y="2161800"/>
            <a:ext cx="69906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06400" algn="ctr" rtl="0">
              <a:spcBef>
                <a:spcPts val="0"/>
              </a:spcBef>
              <a:spcAft>
                <a:spcPts val="0"/>
              </a:spcAft>
              <a:buSzPts val="2800"/>
              <a:buFont typeface="Karla"/>
              <a:buChar char="▪"/>
              <a:defRPr sz="2800">
                <a:latin typeface="Karla"/>
                <a:ea typeface="Karla"/>
                <a:cs typeface="Karla"/>
                <a:sym typeface="Karla"/>
              </a:defRPr>
            </a:lvl1pPr>
            <a:lvl2pPr marL="914400" lvl="1" indent="-406400" algn="ctr" rtl="0">
              <a:spcBef>
                <a:spcPts val="600"/>
              </a:spcBef>
              <a:spcAft>
                <a:spcPts val="0"/>
              </a:spcAft>
              <a:buSzPts val="2800"/>
              <a:buFont typeface="Karla"/>
              <a:buChar char="▫"/>
              <a:defRPr sz="2800">
                <a:latin typeface="Karla"/>
                <a:ea typeface="Karla"/>
                <a:cs typeface="Karla"/>
                <a:sym typeface="Karla"/>
              </a:defRPr>
            </a:lvl2pPr>
            <a:lvl3pPr marL="1371600" lvl="2" indent="-406400" algn="ctr" rtl="0">
              <a:spcBef>
                <a:spcPts val="600"/>
              </a:spcBef>
              <a:spcAft>
                <a:spcPts val="0"/>
              </a:spcAft>
              <a:buSzPts val="2800"/>
              <a:buFont typeface="Karla"/>
              <a:buChar char="▫"/>
              <a:defRPr sz="2800">
                <a:latin typeface="Karla"/>
                <a:ea typeface="Karla"/>
                <a:cs typeface="Karla"/>
                <a:sym typeface="Karla"/>
              </a:defRPr>
            </a:lvl3pPr>
            <a:lvl4pPr marL="1828800" lvl="3" indent="-406400" algn="ctr" rtl="0">
              <a:spcBef>
                <a:spcPts val="600"/>
              </a:spcBef>
              <a:spcAft>
                <a:spcPts val="0"/>
              </a:spcAft>
              <a:buSzPts val="2800"/>
              <a:buFont typeface="Karla"/>
              <a:buChar char="▫"/>
              <a:defRPr sz="2800">
                <a:latin typeface="Karla"/>
                <a:ea typeface="Karla"/>
                <a:cs typeface="Karla"/>
                <a:sym typeface="Karla"/>
              </a:defRPr>
            </a:lvl4pPr>
            <a:lvl5pPr marL="2286000" lvl="4" indent="-406400" algn="ctr" rtl="0">
              <a:spcBef>
                <a:spcPts val="600"/>
              </a:spcBef>
              <a:spcAft>
                <a:spcPts val="0"/>
              </a:spcAft>
              <a:buSzPts val="2800"/>
              <a:buFont typeface="Karla"/>
              <a:buChar char="▫"/>
              <a:defRPr sz="2800">
                <a:latin typeface="Karla"/>
                <a:ea typeface="Karla"/>
                <a:cs typeface="Karla"/>
                <a:sym typeface="Karla"/>
              </a:defRPr>
            </a:lvl5pPr>
            <a:lvl6pPr marL="2743200" lvl="5" indent="-406400" algn="ctr" rtl="0">
              <a:spcBef>
                <a:spcPts val="600"/>
              </a:spcBef>
              <a:spcAft>
                <a:spcPts val="0"/>
              </a:spcAft>
              <a:buSzPts val="2800"/>
              <a:buFont typeface="Karla"/>
              <a:buChar char="▫"/>
              <a:defRPr sz="2800">
                <a:latin typeface="Karla"/>
                <a:ea typeface="Karla"/>
                <a:cs typeface="Karla"/>
                <a:sym typeface="Karla"/>
              </a:defRPr>
            </a:lvl6pPr>
            <a:lvl7pPr marL="3200400" lvl="6" indent="-406400" algn="ctr" rtl="0">
              <a:spcBef>
                <a:spcPts val="600"/>
              </a:spcBef>
              <a:spcAft>
                <a:spcPts val="0"/>
              </a:spcAft>
              <a:buSzPts val="2800"/>
              <a:buFont typeface="Karla"/>
              <a:buChar char="▫"/>
              <a:defRPr sz="2800">
                <a:latin typeface="Karla"/>
                <a:ea typeface="Karla"/>
                <a:cs typeface="Karla"/>
                <a:sym typeface="Karla"/>
              </a:defRPr>
            </a:lvl7pPr>
            <a:lvl8pPr marL="3657600" lvl="7" indent="-406400" algn="ctr" rtl="0">
              <a:spcBef>
                <a:spcPts val="600"/>
              </a:spcBef>
              <a:spcAft>
                <a:spcPts val="0"/>
              </a:spcAft>
              <a:buSzPts val="2800"/>
              <a:buFont typeface="Karla"/>
              <a:buChar char="▫"/>
              <a:defRPr sz="2800">
                <a:latin typeface="Karla"/>
                <a:ea typeface="Karla"/>
                <a:cs typeface="Karla"/>
                <a:sym typeface="Karla"/>
              </a:defRPr>
            </a:lvl8pPr>
            <a:lvl9pPr marL="4114800" lvl="8" indent="-406400" algn="ctr">
              <a:spcBef>
                <a:spcPts val="600"/>
              </a:spcBef>
              <a:spcAft>
                <a:spcPts val="600"/>
              </a:spcAft>
              <a:buSzPts val="2800"/>
              <a:buFont typeface="Karla"/>
              <a:buChar char="▫"/>
              <a:defRPr sz="2800"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4362962" y="1295124"/>
            <a:ext cx="418075" cy="3429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Encode Sans Semi Condensed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0"/>
            <a:ext cx="9162955" cy="5142871"/>
          </a:xfrm>
          <a:custGeom>
            <a:avLst/>
            <a:gdLst/>
            <a:ahLst/>
            <a:cxnLst/>
            <a:rect l="l" t="t" r="r" b="b"/>
            <a:pathLst>
              <a:path w="4014438" h="2258121" extrusionOk="0">
                <a:moveTo>
                  <a:pt x="0" y="0"/>
                </a:moveTo>
                <a:lnTo>
                  <a:pt x="0" y="729708"/>
                </a:lnTo>
                <a:cubicBezTo>
                  <a:pt x="69207" y="683709"/>
                  <a:pt x="163087" y="639801"/>
                  <a:pt x="284356" y="583348"/>
                </a:cubicBezTo>
                <a:cubicBezTo>
                  <a:pt x="523508" y="471843"/>
                  <a:pt x="656528" y="409807"/>
                  <a:pt x="783798" y="456120"/>
                </a:cubicBezTo>
                <a:cubicBezTo>
                  <a:pt x="911069" y="502432"/>
                  <a:pt x="973083" y="635473"/>
                  <a:pt x="1084589" y="874625"/>
                </a:cubicBezTo>
                <a:cubicBezTo>
                  <a:pt x="1196094" y="1113777"/>
                  <a:pt x="1258129" y="1246797"/>
                  <a:pt x="1211817" y="1374046"/>
                </a:cubicBezTo>
                <a:cubicBezTo>
                  <a:pt x="1165505" y="1501296"/>
                  <a:pt x="1032380" y="1563290"/>
                  <a:pt x="793228" y="1674774"/>
                </a:cubicBezTo>
                <a:cubicBezTo>
                  <a:pt x="554076" y="1786258"/>
                  <a:pt x="421056" y="1848315"/>
                  <a:pt x="293807" y="1802002"/>
                </a:cubicBezTo>
                <a:cubicBezTo>
                  <a:pt x="169234" y="1756693"/>
                  <a:pt x="107156" y="1628273"/>
                  <a:pt x="0" y="1398572"/>
                </a:cubicBezTo>
                <a:lnTo>
                  <a:pt x="0" y="2258122"/>
                </a:lnTo>
                <a:lnTo>
                  <a:pt x="4014439" y="2258122"/>
                </a:lnTo>
                <a:lnTo>
                  <a:pt x="40144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58600" y="1123950"/>
            <a:ext cx="2595300" cy="67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651875" y="1200150"/>
            <a:ext cx="4933500" cy="301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▪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8pPr>
            <a:lvl9pPr marL="4114800" lvl="8" indent="-355600">
              <a:spcBef>
                <a:spcPts val="600"/>
              </a:spcBef>
              <a:spcAft>
                <a:spcPts val="600"/>
              </a:spcAft>
              <a:buSzPts val="2000"/>
              <a:buChar char="▫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6"/>
          <p:cNvGrpSpPr/>
          <p:nvPr/>
        </p:nvGrpSpPr>
        <p:grpSpPr>
          <a:xfrm>
            <a:off x="-41" y="0"/>
            <a:ext cx="9144088" cy="5143548"/>
            <a:chOff x="8145036" y="0"/>
            <a:chExt cx="4014438" cy="2258121"/>
          </a:xfrm>
        </p:grpSpPr>
        <p:sp>
          <p:nvSpPr>
            <p:cNvPr id="31" name="Google Shape;31;p6"/>
            <p:cNvSpPr/>
            <p:nvPr/>
          </p:nvSpPr>
          <p:spPr>
            <a:xfrm>
              <a:off x="8145036" y="0"/>
              <a:ext cx="4014376" cy="2258121"/>
            </a:xfrm>
            <a:custGeom>
              <a:avLst/>
              <a:gdLst/>
              <a:ahLst/>
              <a:cxnLst/>
              <a:rect l="l" t="t" r="r" b="b"/>
              <a:pathLst>
                <a:path w="4014376" h="2258121" extrusionOk="0">
                  <a:moveTo>
                    <a:pt x="2148603" y="1774988"/>
                  </a:moveTo>
                  <a:cubicBezTo>
                    <a:pt x="1965654" y="1382640"/>
                    <a:pt x="1863892" y="1164459"/>
                    <a:pt x="1939873" y="955604"/>
                  </a:cubicBezTo>
                  <a:cubicBezTo>
                    <a:pt x="2015855" y="746748"/>
                    <a:pt x="2234119" y="645049"/>
                    <a:pt x="2626468" y="462162"/>
                  </a:cubicBezTo>
                  <a:cubicBezTo>
                    <a:pt x="3018816" y="279275"/>
                    <a:pt x="3236997" y="177451"/>
                    <a:pt x="3445831" y="253432"/>
                  </a:cubicBezTo>
                  <a:cubicBezTo>
                    <a:pt x="3654666" y="329414"/>
                    <a:pt x="3756386" y="547678"/>
                    <a:pt x="3939272" y="940006"/>
                  </a:cubicBezTo>
                  <a:cubicBezTo>
                    <a:pt x="3966182" y="997693"/>
                    <a:pt x="3991294" y="1051574"/>
                    <a:pt x="4014377" y="1102256"/>
                  </a:cubicBezTo>
                  <a:lnTo>
                    <a:pt x="4014377" y="0"/>
                  </a:lnTo>
                  <a:lnTo>
                    <a:pt x="0" y="0"/>
                  </a:lnTo>
                  <a:lnTo>
                    <a:pt x="0" y="2258122"/>
                  </a:lnTo>
                  <a:lnTo>
                    <a:pt x="2400007" y="2258122"/>
                  </a:lnTo>
                  <a:cubicBezTo>
                    <a:pt x="2320283" y="2143125"/>
                    <a:pt x="2245932" y="1983697"/>
                    <a:pt x="2148603" y="17749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6"/>
            <p:cNvSpPr/>
            <p:nvPr/>
          </p:nvSpPr>
          <p:spPr>
            <a:xfrm>
              <a:off x="11595195" y="1947441"/>
              <a:ext cx="564279" cy="310680"/>
            </a:xfrm>
            <a:custGeom>
              <a:avLst/>
              <a:gdLst/>
              <a:ahLst/>
              <a:cxnLst/>
              <a:rect l="l" t="t" r="r" b="b"/>
              <a:pathLst>
                <a:path w="564279" h="310680" extrusionOk="0">
                  <a:moveTo>
                    <a:pt x="11332" y="305390"/>
                  </a:moveTo>
                  <a:lnTo>
                    <a:pt x="0" y="310680"/>
                  </a:lnTo>
                  <a:lnTo>
                    <a:pt x="564279" y="310680"/>
                  </a:lnTo>
                  <a:lnTo>
                    <a:pt x="564279" y="0"/>
                  </a:lnTo>
                  <a:cubicBezTo>
                    <a:pt x="447610" y="101929"/>
                    <a:pt x="266229" y="186525"/>
                    <a:pt x="11332" y="3053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015625" y="1243638"/>
            <a:ext cx="4239300" cy="48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015791" y="1865257"/>
            <a:ext cx="4239300" cy="203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▫"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9162955" cy="5142871"/>
          </a:xfrm>
          <a:custGeom>
            <a:avLst/>
            <a:gdLst/>
            <a:ahLst/>
            <a:cxnLst/>
            <a:rect l="l" t="t" r="r" b="b"/>
            <a:pathLst>
              <a:path w="4014438" h="2258121" extrusionOk="0">
                <a:moveTo>
                  <a:pt x="0" y="0"/>
                </a:moveTo>
                <a:lnTo>
                  <a:pt x="0" y="859550"/>
                </a:lnTo>
                <a:cubicBezTo>
                  <a:pt x="107156" y="629849"/>
                  <a:pt x="169234" y="501429"/>
                  <a:pt x="293807" y="456015"/>
                </a:cubicBezTo>
                <a:cubicBezTo>
                  <a:pt x="421056" y="409807"/>
                  <a:pt x="554076" y="471801"/>
                  <a:pt x="793228" y="583348"/>
                </a:cubicBezTo>
                <a:cubicBezTo>
                  <a:pt x="1032380" y="694895"/>
                  <a:pt x="1165400" y="756889"/>
                  <a:pt x="1211713" y="884159"/>
                </a:cubicBezTo>
                <a:cubicBezTo>
                  <a:pt x="1258025" y="1011430"/>
                  <a:pt x="1196010" y="1144450"/>
                  <a:pt x="1084484" y="1383581"/>
                </a:cubicBezTo>
                <a:cubicBezTo>
                  <a:pt x="972958" y="1622712"/>
                  <a:pt x="910943" y="1755753"/>
                  <a:pt x="783694" y="1802086"/>
                </a:cubicBezTo>
                <a:cubicBezTo>
                  <a:pt x="656444" y="1848419"/>
                  <a:pt x="523404" y="1786321"/>
                  <a:pt x="284356" y="1674774"/>
                </a:cubicBezTo>
                <a:cubicBezTo>
                  <a:pt x="163212" y="1618321"/>
                  <a:pt x="69312" y="1574413"/>
                  <a:pt x="105" y="1528414"/>
                </a:cubicBezTo>
                <a:lnTo>
                  <a:pt x="105" y="2258122"/>
                </a:lnTo>
                <a:lnTo>
                  <a:pt x="4014439" y="2258122"/>
                </a:lnTo>
                <a:lnTo>
                  <a:pt x="40144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558600" y="1123950"/>
            <a:ext cx="2595300" cy="67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651875" y="1200150"/>
            <a:ext cx="2331900" cy="301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7pPr>
            <a:lvl8pPr marL="3657600" lvl="7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8pPr>
            <a:lvl9pPr marL="4114800" lvl="8" indent="-330200">
              <a:spcBef>
                <a:spcPts val="600"/>
              </a:spcBef>
              <a:spcAft>
                <a:spcPts val="600"/>
              </a:spcAft>
              <a:buSzPts val="1600"/>
              <a:buChar char="▫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6253487" y="1200150"/>
            <a:ext cx="2331900" cy="301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7pPr>
            <a:lvl8pPr marL="3657600" lvl="7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8pPr>
            <a:lvl9pPr marL="4114800" lvl="8" indent="-330200">
              <a:spcBef>
                <a:spcPts val="600"/>
              </a:spcBef>
              <a:spcAft>
                <a:spcPts val="600"/>
              </a:spcAft>
              <a:buSzPts val="1600"/>
              <a:buChar char="▫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>
            <a:off x="0" y="0"/>
            <a:ext cx="9162955" cy="5142871"/>
          </a:xfrm>
          <a:custGeom>
            <a:avLst/>
            <a:gdLst/>
            <a:ahLst/>
            <a:cxnLst/>
            <a:rect l="l" t="t" r="r" b="b"/>
            <a:pathLst>
              <a:path w="4014438" h="2258121" extrusionOk="0">
                <a:moveTo>
                  <a:pt x="0" y="0"/>
                </a:moveTo>
                <a:lnTo>
                  <a:pt x="0" y="859550"/>
                </a:lnTo>
                <a:cubicBezTo>
                  <a:pt x="107156" y="629849"/>
                  <a:pt x="169234" y="501429"/>
                  <a:pt x="293807" y="456015"/>
                </a:cubicBezTo>
                <a:cubicBezTo>
                  <a:pt x="421056" y="409807"/>
                  <a:pt x="554076" y="471801"/>
                  <a:pt x="793228" y="583348"/>
                </a:cubicBezTo>
                <a:cubicBezTo>
                  <a:pt x="1032380" y="694895"/>
                  <a:pt x="1165400" y="756889"/>
                  <a:pt x="1211713" y="884159"/>
                </a:cubicBezTo>
                <a:cubicBezTo>
                  <a:pt x="1258025" y="1011430"/>
                  <a:pt x="1196010" y="1144450"/>
                  <a:pt x="1084484" y="1383581"/>
                </a:cubicBezTo>
                <a:cubicBezTo>
                  <a:pt x="972958" y="1622712"/>
                  <a:pt x="910943" y="1755753"/>
                  <a:pt x="783694" y="1802086"/>
                </a:cubicBezTo>
                <a:cubicBezTo>
                  <a:pt x="656444" y="1848419"/>
                  <a:pt x="523404" y="1786321"/>
                  <a:pt x="284356" y="1674774"/>
                </a:cubicBezTo>
                <a:cubicBezTo>
                  <a:pt x="163212" y="1618321"/>
                  <a:pt x="69312" y="1574413"/>
                  <a:pt x="105" y="1528414"/>
                </a:cubicBezTo>
                <a:lnTo>
                  <a:pt x="105" y="2258122"/>
                </a:lnTo>
                <a:lnTo>
                  <a:pt x="4014439" y="2258122"/>
                </a:lnTo>
                <a:lnTo>
                  <a:pt x="40144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558600" y="1123950"/>
            <a:ext cx="2595300" cy="67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3651875" y="1200150"/>
            <a:ext cx="1524300" cy="301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1pPr>
            <a:lvl2pPr marL="914400" lvl="1" indent="-3175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2pPr>
            <a:lvl3pPr marL="1371600" lvl="2" indent="-3175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3pPr>
            <a:lvl4pPr marL="1828800" lvl="3" indent="-3175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4pPr>
            <a:lvl5pPr marL="2286000" lvl="4" indent="-3175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5pPr>
            <a:lvl6pPr marL="2743200" lvl="5" indent="-3175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6pPr>
            <a:lvl7pPr marL="3200400" lvl="6" indent="-3175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7pPr>
            <a:lvl8pPr marL="3657600" lvl="7" indent="-3175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8pPr>
            <a:lvl9pPr marL="4114800" lvl="8" indent="-317500" rtl="0">
              <a:spcBef>
                <a:spcPts val="600"/>
              </a:spcBef>
              <a:spcAft>
                <a:spcPts val="600"/>
              </a:spcAft>
              <a:buSzPts val="1400"/>
              <a:buChar char="▫"/>
              <a:defRPr sz="14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2"/>
          </p:nvPr>
        </p:nvSpPr>
        <p:spPr>
          <a:xfrm>
            <a:off x="5356481" y="1200150"/>
            <a:ext cx="1524300" cy="301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1pPr>
            <a:lvl2pPr marL="914400" lvl="1" indent="-3175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2pPr>
            <a:lvl3pPr marL="1371600" lvl="2" indent="-3175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3pPr>
            <a:lvl4pPr marL="1828800" lvl="3" indent="-3175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4pPr>
            <a:lvl5pPr marL="2286000" lvl="4" indent="-3175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5pPr>
            <a:lvl6pPr marL="2743200" lvl="5" indent="-3175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6pPr>
            <a:lvl7pPr marL="3200400" lvl="6" indent="-3175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7pPr>
            <a:lvl8pPr marL="3657600" lvl="7" indent="-3175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8pPr>
            <a:lvl9pPr marL="4114800" lvl="8" indent="-317500" rtl="0">
              <a:spcBef>
                <a:spcPts val="600"/>
              </a:spcBef>
              <a:spcAft>
                <a:spcPts val="600"/>
              </a:spcAft>
              <a:buSzPts val="1400"/>
              <a:buChar char="▫"/>
              <a:defRPr sz="14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3"/>
          </p:nvPr>
        </p:nvSpPr>
        <p:spPr>
          <a:xfrm>
            <a:off x="7061087" y="1200150"/>
            <a:ext cx="1524300" cy="301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1pPr>
            <a:lvl2pPr marL="914400" lvl="1" indent="-3175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2pPr>
            <a:lvl3pPr marL="1371600" lvl="2" indent="-3175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3pPr>
            <a:lvl4pPr marL="1828800" lvl="3" indent="-3175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4pPr>
            <a:lvl5pPr marL="2286000" lvl="4" indent="-3175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5pPr>
            <a:lvl6pPr marL="2743200" lvl="5" indent="-3175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6pPr>
            <a:lvl7pPr marL="3200400" lvl="6" indent="-3175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7pPr>
            <a:lvl8pPr marL="3657600" lvl="7" indent="-3175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8pPr>
            <a:lvl9pPr marL="4114800" lvl="8" indent="-317500" rtl="0">
              <a:spcBef>
                <a:spcPts val="600"/>
              </a:spcBef>
              <a:spcAft>
                <a:spcPts val="600"/>
              </a:spcAft>
              <a:buSzPts val="1400"/>
              <a:buChar char="▫"/>
              <a:defRPr sz="1400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/>
          <p:nvPr/>
        </p:nvSpPr>
        <p:spPr>
          <a:xfrm>
            <a:off x="790026" y="-743550"/>
            <a:ext cx="2750366" cy="2750258"/>
          </a:xfrm>
          <a:custGeom>
            <a:avLst/>
            <a:gdLst/>
            <a:ahLst/>
            <a:cxnLst/>
            <a:rect l="l" t="t" r="r" b="b"/>
            <a:pathLst>
              <a:path w="1376904" h="1376850" extrusionOk="0">
                <a:moveTo>
                  <a:pt x="942939" y="1234196"/>
                </a:moveTo>
                <a:cubicBezTo>
                  <a:pt x="1182091" y="1122691"/>
                  <a:pt x="1315111" y="1060655"/>
                  <a:pt x="1361424" y="933406"/>
                </a:cubicBezTo>
                <a:cubicBezTo>
                  <a:pt x="1407736" y="806157"/>
                  <a:pt x="1345722" y="673115"/>
                  <a:pt x="1234195" y="433964"/>
                </a:cubicBezTo>
                <a:cubicBezTo>
                  <a:pt x="1122669" y="194812"/>
                  <a:pt x="1060654" y="61792"/>
                  <a:pt x="933405" y="15479"/>
                </a:cubicBezTo>
                <a:cubicBezTo>
                  <a:pt x="806156" y="-30833"/>
                  <a:pt x="673115" y="31202"/>
                  <a:pt x="433963" y="142645"/>
                </a:cubicBezTo>
                <a:cubicBezTo>
                  <a:pt x="194811" y="254087"/>
                  <a:pt x="61791" y="316186"/>
                  <a:pt x="15478" y="443456"/>
                </a:cubicBezTo>
                <a:cubicBezTo>
                  <a:pt x="-30834" y="570726"/>
                  <a:pt x="31202" y="703746"/>
                  <a:pt x="142707" y="942877"/>
                </a:cubicBezTo>
                <a:cubicBezTo>
                  <a:pt x="254212" y="1182008"/>
                  <a:pt x="316248" y="1315049"/>
                  <a:pt x="443518" y="1361362"/>
                </a:cubicBezTo>
                <a:cubicBezTo>
                  <a:pt x="570788" y="1407674"/>
                  <a:pt x="703808" y="1345722"/>
                  <a:pt x="942939" y="1234196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558600" y="514350"/>
            <a:ext cx="2824200" cy="46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4507725" y="4318150"/>
            <a:ext cx="4081800" cy="33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60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0"/>
          <p:cNvSpPr/>
          <p:nvPr/>
        </p:nvSpPr>
        <p:spPr>
          <a:xfrm>
            <a:off x="490126" y="-1123525"/>
            <a:ext cx="5776112" cy="5775886"/>
          </a:xfrm>
          <a:custGeom>
            <a:avLst/>
            <a:gdLst/>
            <a:ahLst/>
            <a:cxnLst/>
            <a:rect l="l" t="t" r="r" b="b"/>
            <a:pathLst>
              <a:path w="1376904" h="1376850" extrusionOk="0">
                <a:moveTo>
                  <a:pt x="942939" y="1234196"/>
                </a:moveTo>
                <a:cubicBezTo>
                  <a:pt x="1182091" y="1122691"/>
                  <a:pt x="1315111" y="1060655"/>
                  <a:pt x="1361424" y="933406"/>
                </a:cubicBezTo>
                <a:cubicBezTo>
                  <a:pt x="1407736" y="806157"/>
                  <a:pt x="1345722" y="673115"/>
                  <a:pt x="1234195" y="433964"/>
                </a:cubicBezTo>
                <a:cubicBezTo>
                  <a:pt x="1122669" y="194812"/>
                  <a:pt x="1060654" y="61792"/>
                  <a:pt x="933405" y="15479"/>
                </a:cubicBezTo>
                <a:cubicBezTo>
                  <a:pt x="806156" y="-30833"/>
                  <a:pt x="673115" y="31202"/>
                  <a:pt x="433963" y="142645"/>
                </a:cubicBezTo>
                <a:cubicBezTo>
                  <a:pt x="194811" y="254087"/>
                  <a:pt x="61791" y="316186"/>
                  <a:pt x="15478" y="443456"/>
                </a:cubicBezTo>
                <a:cubicBezTo>
                  <a:pt x="-30834" y="570726"/>
                  <a:pt x="31202" y="703746"/>
                  <a:pt x="142707" y="942877"/>
                </a:cubicBezTo>
                <a:cubicBezTo>
                  <a:pt x="254212" y="1182008"/>
                  <a:pt x="316248" y="1315049"/>
                  <a:pt x="443518" y="1361362"/>
                </a:cubicBezTo>
                <a:cubicBezTo>
                  <a:pt x="570788" y="1407674"/>
                  <a:pt x="703808" y="1345722"/>
                  <a:pt x="942939" y="1234196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20000">
              <a:schemeClr val="accent4"/>
            </a:gs>
            <a:gs pos="79000">
              <a:schemeClr val="accent3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58600" y="1123950"/>
            <a:ext cx="25953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651875" y="1200150"/>
            <a:ext cx="4933500" cy="30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Karla"/>
              <a:buChar char="▪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55600"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?utm_source=templat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&amp;utm_source=slidescarniva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encode-san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karl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914400" y="2783675"/>
            <a:ext cx="5396700" cy="1441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World Happiness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>
            <a:spLocks noGrp="1"/>
          </p:cNvSpPr>
          <p:nvPr>
            <p:ph type="title"/>
          </p:nvPr>
        </p:nvSpPr>
        <p:spPr>
          <a:xfrm>
            <a:off x="558600" y="514350"/>
            <a:ext cx="2824200" cy="46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61" name="Google Shape;161;p25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cxnSp>
        <p:nvCxnSpPr>
          <p:cNvPr id="162" name="Google Shape;162;p25"/>
          <p:cNvCxnSpPr>
            <a:stCxn id="163" idx="6"/>
            <a:endCxn id="164" idx="2"/>
          </p:cNvCxnSpPr>
          <p:nvPr/>
        </p:nvCxnSpPr>
        <p:spPr>
          <a:xfrm>
            <a:off x="4325150" y="2875750"/>
            <a:ext cx="702300" cy="9360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5" name="Google Shape;165;p25"/>
          <p:cNvCxnSpPr>
            <a:stCxn id="163" idx="6"/>
            <a:endCxn id="166" idx="2"/>
          </p:cNvCxnSpPr>
          <p:nvPr/>
        </p:nvCxnSpPr>
        <p:spPr>
          <a:xfrm rot="10800000" flipH="1">
            <a:off x="4325150" y="1939750"/>
            <a:ext cx="702300" cy="9360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7" name="Google Shape;167;p25"/>
          <p:cNvCxnSpPr>
            <a:stCxn id="168" idx="3"/>
            <a:endCxn id="169" idx="2"/>
          </p:cNvCxnSpPr>
          <p:nvPr/>
        </p:nvCxnSpPr>
        <p:spPr>
          <a:xfrm rot="10800000" flipH="1">
            <a:off x="6383675" y="1482550"/>
            <a:ext cx="586200" cy="457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0" name="Google Shape;170;p25"/>
          <p:cNvCxnSpPr>
            <a:stCxn id="168" idx="3"/>
            <a:endCxn id="171" idx="2"/>
          </p:cNvCxnSpPr>
          <p:nvPr/>
        </p:nvCxnSpPr>
        <p:spPr>
          <a:xfrm>
            <a:off x="6383675" y="1939750"/>
            <a:ext cx="586200" cy="442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2" name="Google Shape;172;p25"/>
          <p:cNvCxnSpPr>
            <a:stCxn id="173" idx="3"/>
            <a:endCxn id="174" idx="2"/>
          </p:cNvCxnSpPr>
          <p:nvPr/>
        </p:nvCxnSpPr>
        <p:spPr>
          <a:xfrm rot="10800000" flipH="1">
            <a:off x="6383675" y="3354550"/>
            <a:ext cx="586200" cy="457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5" name="Google Shape;175;p25"/>
          <p:cNvCxnSpPr>
            <a:stCxn id="173" idx="3"/>
            <a:endCxn id="176" idx="2"/>
          </p:cNvCxnSpPr>
          <p:nvPr/>
        </p:nvCxnSpPr>
        <p:spPr>
          <a:xfrm>
            <a:off x="6383675" y="3811750"/>
            <a:ext cx="586200" cy="457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77" name="Google Shape;177;p25"/>
          <p:cNvGrpSpPr/>
          <p:nvPr/>
        </p:nvGrpSpPr>
        <p:grpSpPr>
          <a:xfrm>
            <a:off x="6969875" y="1322950"/>
            <a:ext cx="1356300" cy="319200"/>
            <a:chOff x="5592550" y="1018950"/>
            <a:chExt cx="1356300" cy="319200"/>
          </a:xfrm>
        </p:grpSpPr>
        <p:sp>
          <p:nvSpPr>
            <p:cNvPr id="178" name="Google Shape;178;p25"/>
            <p:cNvSpPr/>
            <p:nvPr/>
          </p:nvSpPr>
          <p:spPr>
            <a:xfrm>
              <a:off x="5766550" y="10189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Lorem Ipsum</a:t>
              </a:r>
              <a:endParaRPr sz="11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169" name="Google Shape;169;p25"/>
            <p:cNvSpPr/>
            <p:nvPr/>
          </p:nvSpPr>
          <p:spPr>
            <a:xfrm>
              <a:off x="5592550" y="1091550"/>
              <a:ext cx="174000" cy="17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grpSp>
        <p:nvGrpSpPr>
          <p:cNvPr id="179" name="Google Shape;179;p25"/>
          <p:cNvGrpSpPr/>
          <p:nvPr/>
        </p:nvGrpSpPr>
        <p:grpSpPr>
          <a:xfrm>
            <a:off x="5027375" y="1780150"/>
            <a:ext cx="1356300" cy="319200"/>
            <a:chOff x="3650050" y="1476150"/>
            <a:chExt cx="1356300" cy="319200"/>
          </a:xfrm>
        </p:grpSpPr>
        <p:sp>
          <p:nvSpPr>
            <p:cNvPr id="168" name="Google Shape;168;p25"/>
            <p:cNvSpPr/>
            <p:nvPr/>
          </p:nvSpPr>
          <p:spPr>
            <a:xfrm>
              <a:off x="3824050" y="1476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Lorem Ipsum</a:t>
              </a:r>
              <a:endParaRPr sz="11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166" name="Google Shape;166;p25"/>
            <p:cNvSpPr/>
            <p:nvPr/>
          </p:nvSpPr>
          <p:spPr>
            <a:xfrm>
              <a:off x="3650050" y="1548750"/>
              <a:ext cx="174000" cy="17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grpSp>
        <p:nvGrpSpPr>
          <p:cNvPr id="180" name="Google Shape;180;p25"/>
          <p:cNvGrpSpPr/>
          <p:nvPr/>
        </p:nvGrpSpPr>
        <p:grpSpPr>
          <a:xfrm>
            <a:off x="2962875" y="2716150"/>
            <a:ext cx="1362275" cy="319200"/>
            <a:chOff x="1596750" y="2412150"/>
            <a:chExt cx="1362275" cy="319200"/>
          </a:xfrm>
        </p:grpSpPr>
        <p:sp>
          <p:nvSpPr>
            <p:cNvPr id="181" name="Google Shape;181;p25"/>
            <p:cNvSpPr/>
            <p:nvPr/>
          </p:nvSpPr>
          <p:spPr>
            <a:xfrm>
              <a:off x="1596750" y="2412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Lorem Ipsum</a:t>
              </a:r>
              <a:endParaRPr sz="11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163" name="Google Shape;163;p25"/>
            <p:cNvSpPr/>
            <p:nvPr/>
          </p:nvSpPr>
          <p:spPr>
            <a:xfrm>
              <a:off x="2785025" y="2484750"/>
              <a:ext cx="174000" cy="174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grpSp>
        <p:nvGrpSpPr>
          <p:cNvPr id="182" name="Google Shape;182;p25"/>
          <p:cNvGrpSpPr/>
          <p:nvPr/>
        </p:nvGrpSpPr>
        <p:grpSpPr>
          <a:xfrm>
            <a:off x="5027375" y="3652150"/>
            <a:ext cx="1356300" cy="319200"/>
            <a:chOff x="3650050" y="3348150"/>
            <a:chExt cx="1356300" cy="319200"/>
          </a:xfrm>
        </p:grpSpPr>
        <p:sp>
          <p:nvSpPr>
            <p:cNvPr id="173" name="Google Shape;173;p25"/>
            <p:cNvSpPr/>
            <p:nvPr/>
          </p:nvSpPr>
          <p:spPr>
            <a:xfrm>
              <a:off x="3824050" y="3348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Lorem Ipsum</a:t>
              </a:r>
              <a:endParaRPr sz="11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164" name="Google Shape;164;p25"/>
            <p:cNvSpPr/>
            <p:nvPr/>
          </p:nvSpPr>
          <p:spPr>
            <a:xfrm>
              <a:off x="3650050" y="3420750"/>
              <a:ext cx="174000" cy="17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grpSp>
        <p:nvGrpSpPr>
          <p:cNvPr id="183" name="Google Shape;183;p25"/>
          <p:cNvGrpSpPr/>
          <p:nvPr/>
        </p:nvGrpSpPr>
        <p:grpSpPr>
          <a:xfrm>
            <a:off x="6969875" y="2237350"/>
            <a:ext cx="1356300" cy="319200"/>
            <a:chOff x="5592550" y="1933350"/>
            <a:chExt cx="1356300" cy="319200"/>
          </a:xfrm>
        </p:grpSpPr>
        <p:sp>
          <p:nvSpPr>
            <p:cNvPr id="184" name="Google Shape;184;p25"/>
            <p:cNvSpPr/>
            <p:nvPr/>
          </p:nvSpPr>
          <p:spPr>
            <a:xfrm>
              <a:off x="5766550" y="19333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Lorem Ipsum</a:t>
              </a:r>
              <a:endParaRPr sz="11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171" name="Google Shape;171;p25"/>
            <p:cNvSpPr/>
            <p:nvPr/>
          </p:nvSpPr>
          <p:spPr>
            <a:xfrm>
              <a:off x="5592550" y="1991250"/>
              <a:ext cx="174000" cy="17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grpSp>
        <p:nvGrpSpPr>
          <p:cNvPr id="185" name="Google Shape;185;p25"/>
          <p:cNvGrpSpPr/>
          <p:nvPr/>
        </p:nvGrpSpPr>
        <p:grpSpPr>
          <a:xfrm>
            <a:off x="6969875" y="3194950"/>
            <a:ext cx="1356300" cy="319200"/>
            <a:chOff x="5592550" y="2890950"/>
            <a:chExt cx="1356300" cy="319200"/>
          </a:xfrm>
        </p:grpSpPr>
        <p:sp>
          <p:nvSpPr>
            <p:cNvPr id="186" name="Google Shape;186;p25"/>
            <p:cNvSpPr/>
            <p:nvPr/>
          </p:nvSpPr>
          <p:spPr>
            <a:xfrm>
              <a:off x="5766550" y="28909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Lorem Ipsum</a:t>
              </a:r>
              <a:endParaRPr sz="11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174" name="Google Shape;174;p25"/>
            <p:cNvSpPr/>
            <p:nvPr/>
          </p:nvSpPr>
          <p:spPr>
            <a:xfrm>
              <a:off x="5592550" y="2963550"/>
              <a:ext cx="174000" cy="17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grpSp>
        <p:nvGrpSpPr>
          <p:cNvPr id="187" name="Google Shape;187;p25"/>
          <p:cNvGrpSpPr/>
          <p:nvPr/>
        </p:nvGrpSpPr>
        <p:grpSpPr>
          <a:xfrm>
            <a:off x="6969875" y="4109350"/>
            <a:ext cx="1356300" cy="319200"/>
            <a:chOff x="5592550" y="3805350"/>
            <a:chExt cx="1356300" cy="319200"/>
          </a:xfrm>
        </p:grpSpPr>
        <p:sp>
          <p:nvSpPr>
            <p:cNvPr id="188" name="Google Shape;188;p25"/>
            <p:cNvSpPr/>
            <p:nvPr/>
          </p:nvSpPr>
          <p:spPr>
            <a:xfrm>
              <a:off x="5766550" y="38053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Lorem Ipsum</a:t>
              </a:r>
              <a:endParaRPr sz="11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176" name="Google Shape;176;p25"/>
            <p:cNvSpPr/>
            <p:nvPr/>
          </p:nvSpPr>
          <p:spPr>
            <a:xfrm>
              <a:off x="5592550" y="3877950"/>
              <a:ext cx="174000" cy="17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>
            <a:spLocks noGrp="1"/>
          </p:cNvSpPr>
          <p:nvPr>
            <p:ph type="title"/>
          </p:nvPr>
        </p:nvSpPr>
        <p:spPr>
          <a:xfrm>
            <a:off x="558600" y="514350"/>
            <a:ext cx="2824200" cy="46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aphicFrame>
        <p:nvGraphicFramePr>
          <p:cNvPr id="195" name="Google Shape;195;p26"/>
          <p:cNvGraphicFramePr/>
          <p:nvPr/>
        </p:nvGraphicFramePr>
        <p:xfrm>
          <a:off x="3651900" y="13113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{B42DBF52-D3EB-46CB-A7A5-3C3AE8AE6751}</a:tableStyleId>
              </a:tblPr>
              <a:tblGrid>
                <a:gridCol w="123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3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19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A</a:t>
                      </a:r>
                      <a:endParaRPr sz="12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B</a:t>
                      </a:r>
                      <a:endParaRPr sz="12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C</a:t>
                      </a:r>
                      <a:endParaRPr sz="12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9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Yellow</a:t>
                      </a:r>
                      <a:endParaRPr sz="12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10</a:t>
                      </a:r>
                      <a:endParaRPr sz="1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20</a:t>
                      </a:r>
                      <a:endParaRPr sz="1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Blue</a:t>
                      </a:r>
                      <a:endParaRPr sz="12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30</a:t>
                      </a:r>
                      <a:endParaRPr sz="1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15</a:t>
                      </a:r>
                      <a:endParaRPr sz="1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10</a:t>
                      </a:r>
                      <a:endParaRPr sz="1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9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Orange</a:t>
                      </a:r>
                      <a:endParaRPr sz="12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24</a:t>
                      </a:r>
                      <a:endParaRPr sz="1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/>
          <p:nvPr/>
        </p:nvSpPr>
        <p:spPr>
          <a:xfrm>
            <a:off x="1093101" y="942576"/>
            <a:ext cx="7517368" cy="3581108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7"/>
          <p:cNvSpPr txBox="1">
            <a:spLocks noGrp="1"/>
          </p:cNvSpPr>
          <p:nvPr>
            <p:ph type="title"/>
          </p:nvPr>
        </p:nvSpPr>
        <p:spPr>
          <a:xfrm>
            <a:off x="558600" y="514350"/>
            <a:ext cx="2824200" cy="46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02" name="Google Shape;202;p27"/>
          <p:cNvSpPr/>
          <p:nvPr/>
        </p:nvSpPr>
        <p:spPr>
          <a:xfrm>
            <a:off x="2385800" y="1635575"/>
            <a:ext cx="548700" cy="3417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our office</a:t>
            </a:r>
            <a:endParaRPr sz="10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03" name="Google Shape;203;p27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04" name="Google Shape;204;p27"/>
          <p:cNvSpPr txBox="1">
            <a:spLocks noGrp="1"/>
          </p:cNvSpPr>
          <p:nvPr>
            <p:ph type="body" idx="4294967295"/>
          </p:nvPr>
        </p:nvSpPr>
        <p:spPr>
          <a:xfrm>
            <a:off x="992138" y="4563300"/>
            <a:ext cx="7719300" cy="20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2"/>
                </a:solidFill>
              </a:rPr>
              <a:t>Find more maps at </a:t>
            </a:r>
            <a:r>
              <a:rPr lang="en" sz="900" u="sng">
                <a:solidFill>
                  <a:schemeClr val="dk2"/>
                </a:solidFill>
                <a:hlinkClick r:id="rId3"/>
              </a:rPr>
              <a:t>slidescarnival.com/extra-free-resources-icons-and-maps</a:t>
            </a:r>
            <a:endParaRPr sz="900">
              <a:solidFill>
                <a:schemeClr val="dk2"/>
              </a:solidFill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endParaRPr sz="900" b="1">
              <a:solidFill>
                <a:schemeClr val="dk2"/>
              </a:solidFill>
            </a:endParaRPr>
          </a:p>
        </p:txBody>
      </p:sp>
      <p:sp>
        <p:nvSpPr>
          <p:cNvPr id="205" name="Google Shape;205;p27"/>
          <p:cNvSpPr/>
          <p:nvPr/>
        </p:nvSpPr>
        <p:spPr>
          <a:xfrm>
            <a:off x="1702351" y="2143033"/>
            <a:ext cx="106710" cy="106706"/>
          </a:xfrm>
          <a:custGeom>
            <a:avLst/>
            <a:gdLst/>
            <a:ahLst/>
            <a:cxnLst/>
            <a:rect l="l" t="t" r="r" b="b"/>
            <a:pathLst>
              <a:path w="1376904" h="1376850" extrusionOk="0">
                <a:moveTo>
                  <a:pt x="942939" y="1234196"/>
                </a:moveTo>
                <a:cubicBezTo>
                  <a:pt x="1182091" y="1122691"/>
                  <a:pt x="1315111" y="1060655"/>
                  <a:pt x="1361424" y="933406"/>
                </a:cubicBezTo>
                <a:cubicBezTo>
                  <a:pt x="1407736" y="806157"/>
                  <a:pt x="1345722" y="673115"/>
                  <a:pt x="1234195" y="433964"/>
                </a:cubicBezTo>
                <a:cubicBezTo>
                  <a:pt x="1122669" y="194812"/>
                  <a:pt x="1060654" y="61792"/>
                  <a:pt x="933405" y="15479"/>
                </a:cubicBezTo>
                <a:cubicBezTo>
                  <a:pt x="806156" y="-30833"/>
                  <a:pt x="673115" y="31202"/>
                  <a:pt x="433963" y="142645"/>
                </a:cubicBezTo>
                <a:cubicBezTo>
                  <a:pt x="194811" y="254087"/>
                  <a:pt x="61791" y="316186"/>
                  <a:pt x="15478" y="443456"/>
                </a:cubicBezTo>
                <a:cubicBezTo>
                  <a:pt x="-30834" y="570726"/>
                  <a:pt x="31202" y="703746"/>
                  <a:pt x="142707" y="942877"/>
                </a:cubicBezTo>
                <a:cubicBezTo>
                  <a:pt x="254212" y="1182008"/>
                  <a:pt x="316248" y="1315049"/>
                  <a:pt x="443518" y="1361362"/>
                </a:cubicBezTo>
                <a:cubicBezTo>
                  <a:pt x="570788" y="1407674"/>
                  <a:pt x="703808" y="1345722"/>
                  <a:pt x="942939" y="12341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7"/>
          <p:cNvSpPr/>
          <p:nvPr/>
        </p:nvSpPr>
        <p:spPr>
          <a:xfrm>
            <a:off x="3226826" y="3617233"/>
            <a:ext cx="106710" cy="106706"/>
          </a:xfrm>
          <a:custGeom>
            <a:avLst/>
            <a:gdLst/>
            <a:ahLst/>
            <a:cxnLst/>
            <a:rect l="l" t="t" r="r" b="b"/>
            <a:pathLst>
              <a:path w="1376904" h="1376850" extrusionOk="0">
                <a:moveTo>
                  <a:pt x="942939" y="1234196"/>
                </a:moveTo>
                <a:cubicBezTo>
                  <a:pt x="1182091" y="1122691"/>
                  <a:pt x="1315111" y="1060655"/>
                  <a:pt x="1361424" y="933406"/>
                </a:cubicBezTo>
                <a:cubicBezTo>
                  <a:pt x="1407736" y="806157"/>
                  <a:pt x="1345722" y="673115"/>
                  <a:pt x="1234195" y="433964"/>
                </a:cubicBezTo>
                <a:cubicBezTo>
                  <a:pt x="1122669" y="194812"/>
                  <a:pt x="1060654" y="61792"/>
                  <a:pt x="933405" y="15479"/>
                </a:cubicBezTo>
                <a:cubicBezTo>
                  <a:pt x="806156" y="-30833"/>
                  <a:pt x="673115" y="31202"/>
                  <a:pt x="433963" y="142645"/>
                </a:cubicBezTo>
                <a:cubicBezTo>
                  <a:pt x="194811" y="254087"/>
                  <a:pt x="61791" y="316186"/>
                  <a:pt x="15478" y="443456"/>
                </a:cubicBezTo>
                <a:cubicBezTo>
                  <a:pt x="-30834" y="570726"/>
                  <a:pt x="31202" y="703746"/>
                  <a:pt x="142707" y="942877"/>
                </a:cubicBezTo>
                <a:cubicBezTo>
                  <a:pt x="254212" y="1182008"/>
                  <a:pt x="316248" y="1315049"/>
                  <a:pt x="443518" y="1361362"/>
                </a:cubicBezTo>
                <a:cubicBezTo>
                  <a:pt x="570788" y="1407674"/>
                  <a:pt x="703808" y="1345722"/>
                  <a:pt x="942939" y="123419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7"/>
          <p:cNvSpPr/>
          <p:nvPr/>
        </p:nvSpPr>
        <p:spPr>
          <a:xfrm>
            <a:off x="4887801" y="3884558"/>
            <a:ext cx="106710" cy="106706"/>
          </a:xfrm>
          <a:custGeom>
            <a:avLst/>
            <a:gdLst/>
            <a:ahLst/>
            <a:cxnLst/>
            <a:rect l="l" t="t" r="r" b="b"/>
            <a:pathLst>
              <a:path w="1376904" h="1376850" extrusionOk="0">
                <a:moveTo>
                  <a:pt x="942939" y="1234196"/>
                </a:moveTo>
                <a:cubicBezTo>
                  <a:pt x="1182091" y="1122691"/>
                  <a:pt x="1315111" y="1060655"/>
                  <a:pt x="1361424" y="933406"/>
                </a:cubicBezTo>
                <a:cubicBezTo>
                  <a:pt x="1407736" y="806157"/>
                  <a:pt x="1345722" y="673115"/>
                  <a:pt x="1234195" y="433964"/>
                </a:cubicBezTo>
                <a:cubicBezTo>
                  <a:pt x="1122669" y="194812"/>
                  <a:pt x="1060654" y="61792"/>
                  <a:pt x="933405" y="15479"/>
                </a:cubicBezTo>
                <a:cubicBezTo>
                  <a:pt x="806156" y="-30833"/>
                  <a:pt x="673115" y="31202"/>
                  <a:pt x="433963" y="142645"/>
                </a:cubicBezTo>
                <a:cubicBezTo>
                  <a:pt x="194811" y="254087"/>
                  <a:pt x="61791" y="316186"/>
                  <a:pt x="15478" y="443456"/>
                </a:cubicBezTo>
                <a:cubicBezTo>
                  <a:pt x="-30834" y="570726"/>
                  <a:pt x="31202" y="703746"/>
                  <a:pt x="142707" y="942877"/>
                </a:cubicBezTo>
                <a:cubicBezTo>
                  <a:pt x="254212" y="1182008"/>
                  <a:pt x="316248" y="1315049"/>
                  <a:pt x="443518" y="1361362"/>
                </a:cubicBezTo>
                <a:cubicBezTo>
                  <a:pt x="570788" y="1407674"/>
                  <a:pt x="703808" y="1345722"/>
                  <a:pt x="942939" y="123419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7"/>
          <p:cNvSpPr/>
          <p:nvPr/>
        </p:nvSpPr>
        <p:spPr>
          <a:xfrm>
            <a:off x="4206901" y="1903408"/>
            <a:ext cx="106710" cy="106706"/>
          </a:xfrm>
          <a:custGeom>
            <a:avLst/>
            <a:gdLst/>
            <a:ahLst/>
            <a:cxnLst/>
            <a:rect l="l" t="t" r="r" b="b"/>
            <a:pathLst>
              <a:path w="1376904" h="1376850" extrusionOk="0">
                <a:moveTo>
                  <a:pt x="942939" y="1234196"/>
                </a:moveTo>
                <a:cubicBezTo>
                  <a:pt x="1182091" y="1122691"/>
                  <a:pt x="1315111" y="1060655"/>
                  <a:pt x="1361424" y="933406"/>
                </a:cubicBezTo>
                <a:cubicBezTo>
                  <a:pt x="1407736" y="806157"/>
                  <a:pt x="1345722" y="673115"/>
                  <a:pt x="1234195" y="433964"/>
                </a:cubicBezTo>
                <a:cubicBezTo>
                  <a:pt x="1122669" y="194812"/>
                  <a:pt x="1060654" y="61792"/>
                  <a:pt x="933405" y="15479"/>
                </a:cubicBezTo>
                <a:cubicBezTo>
                  <a:pt x="806156" y="-30833"/>
                  <a:pt x="673115" y="31202"/>
                  <a:pt x="433963" y="142645"/>
                </a:cubicBezTo>
                <a:cubicBezTo>
                  <a:pt x="194811" y="254087"/>
                  <a:pt x="61791" y="316186"/>
                  <a:pt x="15478" y="443456"/>
                </a:cubicBezTo>
                <a:cubicBezTo>
                  <a:pt x="-30834" y="570726"/>
                  <a:pt x="31202" y="703746"/>
                  <a:pt x="142707" y="942877"/>
                </a:cubicBezTo>
                <a:cubicBezTo>
                  <a:pt x="254212" y="1182008"/>
                  <a:pt x="316248" y="1315049"/>
                  <a:pt x="443518" y="1361362"/>
                </a:cubicBezTo>
                <a:cubicBezTo>
                  <a:pt x="570788" y="1407674"/>
                  <a:pt x="703808" y="1345722"/>
                  <a:pt x="942939" y="12341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7"/>
          <p:cNvSpPr/>
          <p:nvPr/>
        </p:nvSpPr>
        <p:spPr>
          <a:xfrm>
            <a:off x="6844851" y="2393458"/>
            <a:ext cx="106710" cy="106706"/>
          </a:xfrm>
          <a:custGeom>
            <a:avLst/>
            <a:gdLst/>
            <a:ahLst/>
            <a:cxnLst/>
            <a:rect l="l" t="t" r="r" b="b"/>
            <a:pathLst>
              <a:path w="1376904" h="1376850" extrusionOk="0">
                <a:moveTo>
                  <a:pt x="942939" y="1234196"/>
                </a:moveTo>
                <a:cubicBezTo>
                  <a:pt x="1182091" y="1122691"/>
                  <a:pt x="1315111" y="1060655"/>
                  <a:pt x="1361424" y="933406"/>
                </a:cubicBezTo>
                <a:cubicBezTo>
                  <a:pt x="1407736" y="806157"/>
                  <a:pt x="1345722" y="673115"/>
                  <a:pt x="1234195" y="433964"/>
                </a:cubicBezTo>
                <a:cubicBezTo>
                  <a:pt x="1122669" y="194812"/>
                  <a:pt x="1060654" y="61792"/>
                  <a:pt x="933405" y="15479"/>
                </a:cubicBezTo>
                <a:cubicBezTo>
                  <a:pt x="806156" y="-30833"/>
                  <a:pt x="673115" y="31202"/>
                  <a:pt x="433963" y="142645"/>
                </a:cubicBezTo>
                <a:cubicBezTo>
                  <a:pt x="194811" y="254087"/>
                  <a:pt x="61791" y="316186"/>
                  <a:pt x="15478" y="443456"/>
                </a:cubicBezTo>
                <a:cubicBezTo>
                  <a:pt x="-30834" y="570726"/>
                  <a:pt x="31202" y="703746"/>
                  <a:pt x="142707" y="942877"/>
                </a:cubicBezTo>
                <a:cubicBezTo>
                  <a:pt x="254212" y="1182008"/>
                  <a:pt x="316248" y="1315049"/>
                  <a:pt x="443518" y="1361362"/>
                </a:cubicBezTo>
                <a:cubicBezTo>
                  <a:pt x="570788" y="1407674"/>
                  <a:pt x="703808" y="1345722"/>
                  <a:pt x="942939" y="12341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7"/>
          <p:cNvSpPr/>
          <p:nvPr/>
        </p:nvSpPr>
        <p:spPr>
          <a:xfrm>
            <a:off x="7406701" y="3917933"/>
            <a:ext cx="106710" cy="106706"/>
          </a:xfrm>
          <a:custGeom>
            <a:avLst/>
            <a:gdLst/>
            <a:ahLst/>
            <a:cxnLst/>
            <a:rect l="l" t="t" r="r" b="b"/>
            <a:pathLst>
              <a:path w="1376904" h="1376850" extrusionOk="0">
                <a:moveTo>
                  <a:pt x="942939" y="1234196"/>
                </a:moveTo>
                <a:cubicBezTo>
                  <a:pt x="1182091" y="1122691"/>
                  <a:pt x="1315111" y="1060655"/>
                  <a:pt x="1361424" y="933406"/>
                </a:cubicBezTo>
                <a:cubicBezTo>
                  <a:pt x="1407736" y="806157"/>
                  <a:pt x="1345722" y="673115"/>
                  <a:pt x="1234195" y="433964"/>
                </a:cubicBezTo>
                <a:cubicBezTo>
                  <a:pt x="1122669" y="194812"/>
                  <a:pt x="1060654" y="61792"/>
                  <a:pt x="933405" y="15479"/>
                </a:cubicBezTo>
                <a:cubicBezTo>
                  <a:pt x="806156" y="-30833"/>
                  <a:pt x="673115" y="31202"/>
                  <a:pt x="433963" y="142645"/>
                </a:cubicBezTo>
                <a:cubicBezTo>
                  <a:pt x="194811" y="254087"/>
                  <a:pt x="61791" y="316186"/>
                  <a:pt x="15478" y="443456"/>
                </a:cubicBezTo>
                <a:cubicBezTo>
                  <a:pt x="-30834" y="570726"/>
                  <a:pt x="31202" y="703746"/>
                  <a:pt x="142707" y="942877"/>
                </a:cubicBezTo>
                <a:cubicBezTo>
                  <a:pt x="254212" y="1182008"/>
                  <a:pt x="316248" y="1315049"/>
                  <a:pt x="443518" y="1361362"/>
                </a:cubicBezTo>
                <a:cubicBezTo>
                  <a:pt x="570788" y="1407674"/>
                  <a:pt x="703808" y="1345722"/>
                  <a:pt x="942939" y="123419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>
            <a:spLocks noGrp="1"/>
          </p:cNvSpPr>
          <p:nvPr>
            <p:ph type="ctrTitle" idx="4294967295"/>
          </p:nvPr>
        </p:nvSpPr>
        <p:spPr>
          <a:xfrm>
            <a:off x="838200" y="1430950"/>
            <a:ext cx="7467600" cy="150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0"/>
              <a:t>89</a:t>
            </a:r>
            <a:r>
              <a:rPr lang="en" sz="6000"/>
              <a:t>,</a:t>
            </a:r>
            <a:r>
              <a:rPr lang="en" sz="11000"/>
              <a:t>526</a:t>
            </a:r>
            <a:r>
              <a:rPr lang="en" sz="6000"/>
              <a:t>,</a:t>
            </a:r>
            <a:r>
              <a:rPr lang="en" sz="11000"/>
              <a:t>124</a:t>
            </a:r>
            <a:endParaRPr sz="11000"/>
          </a:p>
        </p:txBody>
      </p:sp>
      <p:sp>
        <p:nvSpPr>
          <p:cNvPr id="216" name="Google Shape;216;p28"/>
          <p:cNvSpPr txBox="1">
            <a:spLocks noGrp="1"/>
          </p:cNvSpPr>
          <p:nvPr>
            <p:ph type="subTitle" idx="4294967295"/>
          </p:nvPr>
        </p:nvSpPr>
        <p:spPr>
          <a:xfrm>
            <a:off x="838200" y="2992450"/>
            <a:ext cx="30570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2"/>
                </a:solidFill>
              </a:rPr>
              <a:t>Whoa! That’s a big number, aren’t you proud?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17" name="Google Shape;217;p28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>
            <a:spLocks noGrp="1"/>
          </p:cNvSpPr>
          <p:nvPr>
            <p:ph type="ctrTitle" idx="4294967295"/>
          </p:nvPr>
        </p:nvSpPr>
        <p:spPr>
          <a:xfrm>
            <a:off x="838200" y="571800"/>
            <a:ext cx="7467600" cy="8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89,526,124$</a:t>
            </a:r>
            <a:endParaRPr sz="6000"/>
          </a:p>
        </p:txBody>
      </p:sp>
      <p:sp>
        <p:nvSpPr>
          <p:cNvPr id="223" name="Google Shape;223;p29"/>
          <p:cNvSpPr txBox="1">
            <a:spLocks noGrp="1"/>
          </p:cNvSpPr>
          <p:nvPr>
            <p:ph type="subTitle" idx="4294967295"/>
          </p:nvPr>
        </p:nvSpPr>
        <p:spPr>
          <a:xfrm>
            <a:off x="838200" y="1487508"/>
            <a:ext cx="74676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That’s a lot of money</a:t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224" name="Google Shape;224;p29"/>
          <p:cNvSpPr txBox="1">
            <a:spLocks noGrp="1"/>
          </p:cNvSpPr>
          <p:nvPr>
            <p:ph type="ctrTitle" idx="4294967295"/>
          </p:nvPr>
        </p:nvSpPr>
        <p:spPr>
          <a:xfrm>
            <a:off x="838200" y="3200693"/>
            <a:ext cx="7467600" cy="8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100%</a:t>
            </a:r>
            <a:endParaRPr sz="6000"/>
          </a:p>
        </p:txBody>
      </p:sp>
      <p:sp>
        <p:nvSpPr>
          <p:cNvPr id="225" name="Google Shape;225;p29"/>
          <p:cNvSpPr txBox="1">
            <a:spLocks noGrp="1"/>
          </p:cNvSpPr>
          <p:nvPr>
            <p:ph type="subTitle" idx="4294967295"/>
          </p:nvPr>
        </p:nvSpPr>
        <p:spPr>
          <a:xfrm>
            <a:off x="838200" y="4116401"/>
            <a:ext cx="74676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Total success!</a:t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226" name="Google Shape;226;p29"/>
          <p:cNvSpPr txBox="1">
            <a:spLocks noGrp="1"/>
          </p:cNvSpPr>
          <p:nvPr>
            <p:ph type="ctrTitle" idx="4294967295"/>
          </p:nvPr>
        </p:nvSpPr>
        <p:spPr>
          <a:xfrm>
            <a:off x="838200" y="1886247"/>
            <a:ext cx="7467600" cy="8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185,244 users</a:t>
            </a:r>
            <a:endParaRPr sz="6000"/>
          </a:p>
        </p:txBody>
      </p:sp>
      <p:sp>
        <p:nvSpPr>
          <p:cNvPr id="227" name="Google Shape;227;p29"/>
          <p:cNvSpPr txBox="1">
            <a:spLocks noGrp="1"/>
          </p:cNvSpPr>
          <p:nvPr>
            <p:ph type="subTitle" idx="4294967295"/>
          </p:nvPr>
        </p:nvSpPr>
        <p:spPr>
          <a:xfrm>
            <a:off x="838200" y="2801955"/>
            <a:ext cx="74676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And a lot of users</a:t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228" name="Google Shape;228;p29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>
            <a:spLocks noGrp="1"/>
          </p:cNvSpPr>
          <p:nvPr>
            <p:ph type="title"/>
          </p:nvPr>
        </p:nvSpPr>
        <p:spPr>
          <a:xfrm>
            <a:off x="558600" y="514350"/>
            <a:ext cx="2824200" cy="46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34" name="Google Shape;234;p30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35" name="Google Shape;235;p30"/>
          <p:cNvSpPr/>
          <p:nvPr/>
        </p:nvSpPr>
        <p:spPr>
          <a:xfrm>
            <a:off x="5245463" y="3391400"/>
            <a:ext cx="1772400" cy="13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6" name="Google Shape;236;p30"/>
          <p:cNvGrpSpPr/>
          <p:nvPr/>
        </p:nvGrpSpPr>
        <p:grpSpPr>
          <a:xfrm>
            <a:off x="4953360" y="2169725"/>
            <a:ext cx="2244530" cy="1728853"/>
            <a:chOff x="4526679" y="1857800"/>
            <a:chExt cx="2480144" cy="1728853"/>
          </a:xfrm>
        </p:grpSpPr>
        <p:cxnSp>
          <p:nvCxnSpPr>
            <p:cNvPr id="237" name="Google Shape;237;p30"/>
            <p:cNvCxnSpPr/>
            <p:nvPr/>
          </p:nvCxnSpPr>
          <p:spPr>
            <a:xfrm>
              <a:off x="4854516" y="2852490"/>
              <a:ext cx="0" cy="35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oval" w="sm" len="sm"/>
              <a:tailEnd type="none" w="sm" len="sm"/>
            </a:ln>
          </p:spPr>
        </p:cxnSp>
        <p:sp>
          <p:nvSpPr>
            <p:cNvPr id="238" name="Google Shape;238;p30"/>
            <p:cNvSpPr txBox="1"/>
            <p:nvPr/>
          </p:nvSpPr>
          <p:spPr>
            <a:xfrm>
              <a:off x="4526679" y="3215253"/>
              <a:ext cx="692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20XX</a:t>
              </a:r>
              <a:endPara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239" name="Google Shape;239;p30"/>
            <p:cNvSpPr txBox="1"/>
            <p:nvPr/>
          </p:nvSpPr>
          <p:spPr>
            <a:xfrm>
              <a:off x="4753223" y="1857800"/>
              <a:ext cx="22536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Vestibulum congue tempus</a:t>
              </a:r>
              <a:endParaRPr sz="8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sp>
        <p:nvSpPr>
          <p:cNvPr id="240" name="Google Shape;240;p30"/>
          <p:cNvSpPr/>
          <p:nvPr/>
        </p:nvSpPr>
        <p:spPr>
          <a:xfrm>
            <a:off x="7017821" y="3391400"/>
            <a:ext cx="2126100" cy="13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1" name="Google Shape;241;p30"/>
          <p:cNvGrpSpPr/>
          <p:nvPr/>
        </p:nvGrpSpPr>
        <p:grpSpPr>
          <a:xfrm>
            <a:off x="6681123" y="3014521"/>
            <a:ext cx="2257580" cy="1735654"/>
            <a:chOff x="6435810" y="2702596"/>
            <a:chExt cx="2494563" cy="1735654"/>
          </a:xfrm>
        </p:grpSpPr>
        <p:cxnSp>
          <p:nvCxnSpPr>
            <p:cNvPr id="242" name="Google Shape;242;p30"/>
            <p:cNvCxnSpPr/>
            <p:nvPr/>
          </p:nvCxnSpPr>
          <p:spPr>
            <a:xfrm rot="10800000">
              <a:off x="6806235" y="3079467"/>
              <a:ext cx="0" cy="35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oval" w="sm" len="sm"/>
              <a:tailEnd type="none" w="sm" len="sm"/>
            </a:ln>
          </p:spPr>
        </p:cxnSp>
        <p:sp>
          <p:nvSpPr>
            <p:cNvPr id="243" name="Google Shape;243;p30"/>
            <p:cNvSpPr txBox="1"/>
            <p:nvPr/>
          </p:nvSpPr>
          <p:spPr>
            <a:xfrm>
              <a:off x="6435810" y="2702596"/>
              <a:ext cx="7458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20XX</a:t>
              </a:r>
              <a:endPara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244" name="Google Shape;244;p30"/>
            <p:cNvSpPr txBox="1"/>
            <p:nvPr/>
          </p:nvSpPr>
          <p:spPr>
            <a:xfrm>
              <a:off x="6676773" y="3494450"/>
              <a:ext cx="22536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Vestibulum congue tempus</a:t>
              </a:r>
              <a:endParaRPr sz="8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sp>
        <p:nvSpPr>
          <p:cNvPr id="245" name="Google Shape;245;p30"/>
          <p:cNvSpPr/>
          <p:nvPr/>
        </p:nvSpPr>
        <p:spPr>
          <a:xfrm>
            <a:off x="1700743" y="3391400"/>
            <a:ext cx="1772400" cy="13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6" name="Google Shape;246;p30"/>
          <p:cNvGrpSpPr/>
          <p:nvPr/>
        </p:nvGrpSpPr>
        <p:grpSpPr>
          <a:xfrm>
            <a:off x="1305587" y="2169725"/>
            <a:ext cx="2335562" cy="1728863"/>
            <a:chOff x="495991" y="1857800"/>
            <a:chExt cx="2580731" cy="1728863"/>
          </a:xfrm>
        </p:grpSpPr>
        <p:sp>
          <p:nvSpPr>
            <p:cNvPr id="247" name="Google Shape;247;p30"/>
            <p:cNvSpPr txBox="1"/>
            <p:nvPr/>
          </p:nvSpPr>
          <p:spPr>
            <a:xfrm>
              <a:off x="495991" y="3215263"/>
              <a:ext cx="8712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20XX</a:t>
              </a:r>
              <a:endPara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cxnSp>
          <p:nvCxnSpPr>
            <p:cNvPr id="248" name="Google Shape;248;p30"/>
            <p:cNvCxnSpPr/>
            <p:nvPr/>
          </p:nvCxnSpPr>
          <p:spPr>
            <a:xfrm>
              <a:off x="927225" y="2852490"/>
              <a:ext cx="0" cy="35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oval" w="sm" len="sm"/>
              <a:tailEnd type="none" w="sm" len="sm"/>
            </a:ln>
          </p:spPr>
        </p:cxnSp>
        <p:sp>
          <p:nvSpPr>
            <p:cNvPr id="249" name="Google Shape;249;p30"/>
            <p:cNvSpPr txBox="1"/>
            <p:nvPr/>
          </p:nvSpPr>
          <p:spPr>
            <a:xfrm>
              <a:off x="823122" y="1857800"/>
              <a:ext cx="22536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Vestibulum congue tempus</a:t>
              </a:r>
              <a:endParaRPr sz="8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sp>
        <p:nvSpPr>
          <p:cNvPr id="250" name="Google Shape;250;p30"/>
          <p:cNvSpPr/>
          <p:nvPr/>
        </p:nvSpPr>
        <p:spPr>
          <a:xfrm>
            <a:off x="3473105" y="3391400"/>
            <a:ext cx="1772400" cy="13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1" name="Google Shape;251;p30"/>
          <p:cNvGrpSpPr/>
          <p:nvPr/>
        </p:nvGrpSpPr>
        <p:grpSpPr>
          <a:xfrm>
            <a:off x="3142379" y="3014521"/>
            <a:ext cx="2263726" cy="1735654"/>
            <a:chOff x="2525595" y="2702596"/>
            <a:chExt cx="2501355" cy="1735654"/>
          </a:xfrm>
        </p:grpSpPr>
        <p:sp>
          <p:nvSpPr>
            <p:cNvPr id="252" name="Google Shape;252;p30"/>
            <p:cNvSpPr txBox="1"/>
            <p:nvPr/>
          </p:nvSpPr>
          <p:spPr>
            <a:xfrm>
              <a:off x="2525595" y="2702596"/>
              <a:ext cx="7458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20XX</a:t>
              </a:r>
              <a:endPara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cxnSp>
          <p:nvCxnSpPr>
            <p:cNvPr id="253" name="Google Shape;253;p30"/>
            <p:cNvCxnSpPr/>
            <p:nvPr/>
          </p:nvCxnSpPr>
          <p:spPr>
            <a:xfrm rot="10800000">
              <a:off x="2895273" y="3079467"/>
              <a:ext cx="0" cy="35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oval" w="sm" len="sm"/>
              <a:tailEnd type="none" w="sm" len="sm"/>
            </a:ln>
          </p:spPr>
        </p:cxnSp>
        <p:sp>
          <p:nvSpPr>
            <p:cNvPr id="254" name="Google Shape;254;p30"/>
            <p:cNvSpPr txBox="1"/>
            <p:nvPr/>
          </p:nvSpPr>
          <p:spPr>
            <a:xfrm>
              <a:off x="2773350" y="3494450"/>
              <a:ext cx="22536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Vestibulum congue tempus</a:t>
              </a:r>
              <a:endParaRPr sz="8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1"/>
          <p:cNvSpPr txBox="1">
            <a:spLocks noGrp="1"/>
          </p:cNvSpPr>
          <p:nvPr>
            <p:ph type="title"/>
          </p:nvPr>
        </p:nvSpPr>
        <p:spPr>
          <a:xfrm>
            <a:off x="558600" y="1123950"/>
            <a:ext cx="2595300" cy="67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60" name="Google Shape;260;p31"/>
          <p:cNvSpPr txBox="1">
            <a:spLocks noGrp="1"/>
          </p:cNvSpPr>
          <p:nvPr>
            <p:ph type="body" idx="1"/>
          </p:nvPr>
        </p:nvSpPr>
        <p:spPr>
          <a:xfrm>
            <a:off x="3651875" y="1200150"/>
            <a:ext cx="1524300" cy="162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61" name="Google Shape;261;p31"/>
          <p:cNvSpPr txBox="1">
            <a:spLocks noGrp="1"/>
          </p:cNvSpPr>
          <p:nvPr>
            <p:ph type="body" idx="2"/>
          </p:nvPr>
        </p:nvSpPr>
        <p:spPr>
          <a:xfrm>
            <a:off x="5356477" y="1200150"/>
            <a:ext cx="1524300" cy="162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62" name="Google Shape;262;p31"/>
          <p:cNvSpPr txBox="1">
            <a:spLocks noGrp="1"/>
          </p:cNvSpPr>
          <p:nvPr>
            <p:ph type="body" idx="3"/>
          </p:nvPr>
        </p:nvSpPr>
        <p:spPr>
          <a:xfrm>
            <a:off x="7061079" y="1200150"/>
            <a:ext cx="1524300" cy="162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1200"/>
          </a:p>
        </p:txBody>
      </p:sp>
      <p:sp>
        <p:nvSpPr>
          <p:cNvPr id="263" name="Google Shape;263;p31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64" name="Google Shape;264;p31"/>
          <p:cNvSpPr txBox="1">
            <a:spLocks noGrp="1"/>
          </p:cNvSpPr>
          <p:nvPr>
            <p:ph type="body" idx="1"/>
          </p:nvPr>
        </p:nvSpPr>
        <p:spPr>
          <a:xfrm>
            <a:off x="3651875" y="2952750"/>
            <a:ext cx="1524300" cy="162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65" name="Google Shape;265;p31"/>
          <p:cNvSpPr txBox="1">
            <a:spLocks noGrp="1"/>
          </p:cNvSpPr>
          <p:nvPr>
            <p:ph type="body" idx="2"/>
          </p:nvPr>
        </p:nvSpPr>
        <p:spPr>
          <a:xfrm>
            <a:off x="5356477" y="2952750"/>
            <a:ext cx="1524300" cy="162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66" name="Google Shape;266;p31"/>
          <p:cNvSpPr txBox="1">
            <a:spLocks noGrp="1"/>
          </p:cNvSpPr>
          <p:nvPr>
            <p:ph type="body" idx="3"/>
          </p:nvPr>
        </p:nvSpPr>
        <p:spPr>
          <a:xfrm>
            <a:off x="7061079" y="2952750"/>
            <a:ext cx="1524300" cy="162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2"/>
          <p:cNvSpPr txBox="1">
            <a:spLocks noGrp="1"/>
          </p:cNvSpPr>
          <p:nvPr>
            <p:ph type="body" idx="1"/>
          </p:nvPr>
        </p:nvSpPr>
        <p:spPr>
          <a:xfrm>
            <a:off x="4507725" y="4318150"/>
            <a:ext cx="4081800" cy="33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60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272" name="Google Shape;272;p32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273" name="Google Shape;273;p32" title="Chart"/>
          <p:cNvPicPr preferRelativeResize="0"/>
          <p:nvPr/>
        </p:nvPicPr>
        <p:blipFill rotWithShape="1">
          <a:blip r:embed="rId3">
            <a:alphaModFix/>
          </a:blip>
          <a:srcRect l="566"/>
          <a:stretch/>
        </p:blipFill>
        <p:spPr>
          <a:xfrm>
            <a:off x="0" y="302900"/>
            <a:ext cx="6750401" cy="3862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7"/>
          <p:cNvSpPr txBox="1">
            <a:spLocks noGrp="1"/>
          </p:cNvSpPr>
          <p:nvPr>
            <p:ph type="title"/>
          </p:nvPr>
        </p:nvSpPr>
        <p:spPr>
          <a:xfrm>
            <a:off x="558600" y="1123950"/>
            <a:ext cx="2595300" cy="67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22" name="Google Shape;322;p37"/>
          <p:cNvSpPr txBox="1">
            <a:spLocks noGrp="1"/>
          </p:cNvSpPr>
          <p:nvPr>
            <p:ph type="body" idx="1"/>
          </p:nvPr>
        </p:nvSpPr>
        <p:spPr>
          <a:xfrm>
            <a:off x="3651875" y="1200150"/>
            <a:ext cx="4933500" cy="301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323" name="Google Shape;323;p37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8"/>
          <p:cNvSpPr txBox="1">
            <a:spLocks noGrp="1"/>
          </p:cNvSpPr>
          <p:nvPr>
            <p:ph type="title"/>
          </p:nvPr>
        </p:nvSpPr>
        <p:spPr>
          <a:xfrm>
            <a:off x="558600" y="1123950"/>
            <a:ext cx="2595300" cy="67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29" name="Google Shape;329;p38"/>
          <p:cNvSpPr txBox="1">
            <a:spLocks noGrp="1"/>
          </p:cNvSpPr>
          <p:nvPr>
            <p:ph type="body" idx="1"/>
          </p:nvPr>
        </p:nvSpPr>
        <p:spPr>
          <a:xfrm>
            <a:off x="3651875" y="1200150"/>
            <a:ext cx="4933500" cy="22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This presentation uses the following typographies: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</a:pPr>
            <a:r>
              <a:rPr lang="en" sz="1600"/>
              <a:t>Titles: Encode Sans SemiCondensed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" sz="1600"/>
              <a:t>Body copy: Karla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Download for free at: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https://www.fontsquirrel.com/fonts/encode-sans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https://www.fontsquirrel.com/fonts/karla</a:t>
            </a:r>
            <a:endParaRPr sz="1600"/>
          </a:p>
        </p:txBody>
      </p:sp>
      <p:sp>
        <p:nvSpPr>
          <p:cNvPr id="330" name="Google Shape;330;p38"/>
          <p:cNvSpPr txBox="1"/>
          <p:nvPr/>
        </p:nvSpPr>
        <p:spPr>
          <a:xfrm>
            <a:off x="3651875" y="3866850"/>
            <a:ext cx="49335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31" name="Google Shape;331;p38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90275" y="326451"/>
            <a:ext cx="2991888" cy="94059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Team</a:t>
            </a:r>
            <a:endParaRPr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3651875" y="1345185"/>
            <a:ext cx="2331900" cy="301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/>
              <a:t>Mike Bryant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b="1" dirty="0"/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None/>
            </a:pPr>
            <a:r>
              <a:rPr lang="en-US" sz="2000" b="1" dirty="0"/>
              <a:t>Mikayla </a:t>
            </a:r>
            <a:r>
              <a:rPr lang="en-US" sz="2000" b="1" dirty="0" err="1"/>
              <a:t>Kosmala</a:t>
            </a:r>
            <a:endParaRPr lang="en-US" sz="2000" b="1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BC417-EE2C-4CC6-9374-C4203641544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157462" y="1345185"/>
            <a:ext cx="2331900" cy="3010200"/>
          </a:xfrm>
        </p:spPr>
        <p:txBody>
          <a:bodyPr/>
          <a:lstStyle/>
          <a:p>
            <a:pPr marL="0" lvl="0" indent="0">
              <a:spcBef>
                <a:spcPts val="600"/>
              </a:spcBef>
              <a:buClr>
                <a:schemeClr val="dk1"/>
              </a:buClr>
              <a:buSzPts val="1100"/>
              <a:buNone/>
            </a:pPr>
            <a:r>
              <a:rPr lang="en-US" sz="2000" b="1" dirty="0"/>
              <a:t>Dorna Shakoory</a:t>
            </a:r>
          </a:p>
          <a:p>
            <a:pPr marL="0" lvl="0" indent="0">
              <a:spcBef>
                <a:spcPts val="600"/>
              </a:spcBef>
              <a:buClr>
                <a:schemeClr val="dk1"/>
              </a:buClr>
              <a:buSzPts val="1100"/>
              <a:buNone/>
            </a:pPr>
            <a:endParaRPr lang="en-US" sz="1200" b="1" dirty="0"/>
          </a:p>
          <a:p>
            <a:pPr marL="0" lvl="0" indent="0">
              <a:spcBef>
                <a:spcPts val="600"/>
              </a:spcBef>
              <a:buClr>
                <a:schemeClr val="dk1"/>
              </a:buClr>
              <a:buSzPts val="1100"/>
              <a:buNone/>
            </a:pPr>
            <a:endParaRPr lang="en-US" sz="1200" b="1" dirty="0"/>
          </a:p>
          <a:p>
            <a:pPr marL="0" lvl="0" indent="0">
              <a:spcBef>
                <a:spcPts val="600"/>
              </a:spcBef>
              <a:buClr>
                <a:schemeClr val="dk1"/>
              </a:buClr>
              <a:buSzPts val="1100"/>
              <a:buNone/>
            </a:pPr>
            <a:endParaRPr lang="en-US" sz="1200" b="1" dirty="0"/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None/>
            </a:pPr>
            <a:r>
              <a:rPr lang="en-US" sz="2000" b="1" dirty="0"/>
              <a:t>Julia Sebring</a:t>
            </a:r>
          </a:p>
          <a:p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E56B3B-8B67-452A-85D8-1DFE053A9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562" y="2949330"/>
            <a:ext cx="925032" cy="8832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840C53-F32F-42FB-9DED-755F0E3688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4774" y="1787544"/>
            <a:ext cx="1645444" cy="3597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A8A5A7-E08D-4452-A0F8-D8B38EA245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3487" y="1858566"/>
            <a:ext cx="1077423" cy="4119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B574C5-D214-4CBB-B338-C66611BBB8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7462" y="3014178"/>
            <a:ext cx="1418066" cy="5975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39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337" name="Google Shape;337;p39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9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9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9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9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9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9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9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9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9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9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" name="Google Shape;351;p39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352" name="Google Shape;352;p39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9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9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9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9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" name="Google Shape;357;p39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358" name="Google Shape;358;p39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9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9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9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9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39"/>
          <p:cNvSpPr/>
          <p:nvPr/>
        </p:nvSpPr>
        <p:spPr>
          <a:xfrm>
            <a:off x="2071920" y="386254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9"/>
          <p:cNvSpPr/>
          <p:nvPr/>
        </p:nvSpPr>
        <p:spPr>
          <a:xfrm>
            <a:off x="2656888" y="387284"/>
            <a:ext cx="251793" cy="33367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5" name="Google Shape;365;p39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366" name="Google Shape;366;p39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9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9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9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39"/>
          <p:cNvSpPr/>
          <p:nvPr/>
        </p:nvSpPr>
        <p:spPr>
          <a:xfrm>
            <a:off x="4284851" y="385750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" name="Google Shape;371;p39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372" name="Google Shape;372;p3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9" name="Google Shape;379;p39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380" name="Google Shape;380;p39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9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9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9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4" name="Google Shape;384;p39"/>
          <p:cNvSpPr/>
          <p:nvPr/>
        </p:nvSpPr>
        <p:spPr>
          <a:xfrm>
            <a:off x="2042249" y="944598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9"/>
          <p:cNvSpPr/>
          <p:nvPr/>
        </p:nvSpPr>
        <p:spPr>
          <a:xfrm>
            <a:off x="2607759" y="961997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9"/>
          <p:cNvSpPr/>
          <p:nvPr/>
        </p:nvSpPr>
        <p:spPr>
          <a:xfrm>
            <a:off x="3177871" y="964561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39"/>
          <p:cNvSpPr/>
          <p:nvPr/>
        </p:nvSpPr>
        <p:spPr>
          <a:xfrm>
            <a:off x="3754139" y="967629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" name="Google Shape;388;p39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389" name="Google Shape;389;p39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9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" name="Google Shape;391;p39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392" name="Google Shape;392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" name="Google Shape;394;p39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395" name="Google Shape;395;p39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9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9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39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399" name="Google Shape;399;p3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9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9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9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" name="Google Shape;406;p39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407" name="Google Shape;407;p3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" name="Google Shape;413;p39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414" name="Google Shape;414;p3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8" name="Google Shape;418;p39"/>
          <p:cNvSpPr/>
          <p:nvPr/>
        </p:nvSpPr>
        <p:spPr>
          <a:xfrm>
            <a:off x="2614399" y="151574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9" name="Google Shape;419;p39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420" name="Google Shape;420;p39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39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423" name="Google Shape;423;p39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9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8" name="Google Shape;428;p39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429" name="Google Shape;429;p39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" name="Google Shape;431;p39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432" name="Google Shape;432;p39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9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9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" name="Google Shape;439;p39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440" name="Google Shape;440;p39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9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39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446" name="Google Shape;446;p39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9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9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9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9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9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9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" name="Google Shape;454;p39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455" name="Google Shape;455;p39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9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" name="Google Shape;459;p39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460" name="Google Shape;460;p3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9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9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9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" name="Google Shape;464;p39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465" name="Google Shape;465;p39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9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9" name="Google Shape;469;p39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470" name="Google Shape;470;p39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39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473" name="Google Shape;473;p39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" name="Google Shape;475;p39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476" name="Google Shape;476;p39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9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8" name="Google Shape;478;p39"/>
          <p:cNvSpPr/>
          <p:nvPr/>
        </p:nvSpPr>
        <p:spPr>
          <a:xfrm>
            <a:off x="4317611" y="2080241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9" name="Google Shape;479;p39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480" name="Google Shape;480;p3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" name="Google Shape;482;p39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483" name="Google Shape;483;p39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9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9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9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9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9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1" name="Google Shape;491;p39"/>
          <p:cNvSpPr/>
          <p:nvPr/>
        </p:nvSpPr>
        <p:spPr>
          <a:xfrm>
            <a:off x="1484913" y="2598660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39"/>
          <p:cNvSpPr/>
          <p:nvPr/>
        </p:nvSpPr>
        <p:spPr>
          <a:xfrm>
            <a:off x="963405" y="2598660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3" name="Google Shape;493;p39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494" name="Google Shape;494;p39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6" name="Google Shape;496;p39"/>
          <p:cNvSpPr/>
          <p:nvPr/>
        </p:nvSpPr>
        <p:spPr>
          <a:xfrm>
            <a:off x="3734681" y="2636022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7" name="Google Shape;497;p39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498" name="Google Shape;498;p3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0" name="Google Shape;500;p39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501" name="Google Shape;501;p3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5" name="Google Shape;505;p39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506" name="Google Shape;506;p39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9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9" name="Google Shape;509;p39"/>
          <p:cNvSpPr/>
          <p:nvPr/>
        </p:nvSpPr>
        <p:spPr>
          <a:xfrm>
            <a:off x="4907686" y="2619652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0" name="Google Shape;510;p39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511" name="Google Shape;511;p39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39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518" name="Google Shape;518;p39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9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39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528" name="Google Shape;528;p39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1" name="Google Shape;531;p39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532" name="Google Shape;532;p39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39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536" name="Google Shape;536;p39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39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542" name="Google Shape;542;p39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4" name="Google Shape;544;p39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545" name="Google Shape;545;p39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39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553" name="Google Shape;553;p39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9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9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9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9" name="Google Shape;559;p39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560" name="Google Shape;560;p3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39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563" name="Google Shape;563;p3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7" name="Google Shape;567;p39"/>
          <p:cNvSpPr/>
          <p:nvPr/>
        </p:nvSpPr>
        <p:spPr>
          <a:xfrm>
            <a:off x="886643" y="383052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39"/>
          <p:cNvSpPr/>
          <p:nvPr/>
        </p:nvSpPr>
        <p:spPr>
          <a:xfrm>
            <a:off x="3177366" y="3773703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39"/>
          <p:cNvSpPr/>
          <p:nvPr/>
        </p:nvSpPr>
        <p:spPr>
          <a:xfrm>
            <a:off x="2612361" y="3795199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39"/>
          <p:cNvSpPr/>
          <p:nvPr/>
        </p:nvSpPr>
        <p:spPr>
          <a:xfrm>
            <a:off x="3740838" y="3772169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1" name="Google Shape;571;p39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572" name="Google Shape;572;p39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9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9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9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581" name="Google Shape;581;p39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9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584" name="Google Shape;584;p39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39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591" name="Google Shape;591;p39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9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9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39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599" name="Google Shape;599;p39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2" name="Google Shape;602;p39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603" name="Google Shape;603;p39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9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9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Google Shape;609;p39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610" name="Google Shape;610;p39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39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614" name="Google Shape;614;p39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9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39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618" name="Google Shape;618;p39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3" name="Google Shape;623;p39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624" name="Google Shape;624;p39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9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9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9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9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9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1" name="Google Shape;651;p39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652" name="Google Shape;652;p39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9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9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9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9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9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39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676" name="Google Shape;676;p39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9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9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9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9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9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9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9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39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691" name="Google Shape;691;p39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4" name="Google Shape;694;p39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695" name="Google Shape;695;p39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9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9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39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702" name="Google Shape;702;p3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39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711" name="Google Shape;711;p39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9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715" name="Google Shape;715;p39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9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9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39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721" name="Google Shape;721;p39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9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8" name="Google Shape;728;p39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729" name="Google Shape;729;p39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5" name="Google Shape;735;p39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736" name="Google Shape;736;p39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9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9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9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9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5" name="Google Shape;745;p39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746" name="Google Shape;746;p39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9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9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9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9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9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9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9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9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39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758" name="Google Shape;758;p39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9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9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9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9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" name="Google Shape;763;p39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764" name="Google Shape;764;p39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9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9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9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9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39"/>
          <p:cNvGrpSpPr/>
          <p:nvPr/>
        </p:nvGrpSpPr>
        <p:grpSpPr>
          <a:xfrm>
            <a:off x="7167694" y="1955800"/>
            <a:ext cx="433992" cy="422729"/>
            <a:chOff x="5916675" y="927975"/>
            <a:chExt cx="516350" cy="502950"/>
          </a:xfrm>
        </p:grpSpPr>
        <p:sp>
          <p:nvSpPr>
            <p:cNvPr id="772" name="Google Shape;772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" name="Google Shape;774;p39"/>
          <p:cNvGrpSpPr/>
          <p:nvPr/>
        </p:nvGrpSpPr>
        <p:grpSpPr>
          <a:xfrm>
            <a:off x="6283714" y="2661702"/>
            <a:ext cx="1079481" cy="1051467"/>
            <a:chOff x="5916675" y="927975"/>
            <a:chExt cx="516350" cy="502950"/>
          </a:xfrm>
        </p:grpSpPr>
        <p:sp>
          <p:nvSpPr>
            <p:cNvPr id="775" name="Google Shape;775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chemeClr val="accent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chemeClr val="accent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7" name="Google Shape;777;p39"/>
          <p:cNvGrpSpPr/>
          <p:nvPr/>
        </p:nvGrpSpPr>
        <p:grpSpPr>
          <a:xfrm>
            <a:off x="6283857" y="1955800"/>
            <a:ext cx="433992" cy="422729"/>
            <a:chOff x="5916675" y="927975"/>
            <a:chExt cx="516350" cy="502950"/>
          </a:xfrm>
        </p:grpSpPr>
        <p:sp>
          <p:nvSpPr>
            <p:cNvPr id="778" name="Google Shape;778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0" name="Google Shape;780;p39"/>
          <p:cNvSpPr/>
          <p:nvPr/>
        </p:nvSpPr>
        <p:spPr>
          <a:xfrm>
            <a:off x="7359855" y="21921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9"/>
          <p:cNvSpPr/>
          <p:nvPr/>
        </p:nvSpPr>
        <p:spPr>
          <a:xfrm>
            <a:off x="6476018" y="21921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39"/>
          <p:cNvSpPr/>
          <p:nvPr/>
        </p:nvSpPr>
        <p:spPr>
          <a:xfrm>
            <a:off x="6761553" y="3249715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chemeClr val="accent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9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784" name="Google Shape;784;p39"/>
          <p:cNvSpPr txBox="1">
            <a:spLocks noGrp="1"/>
          </p:cNvSpPr>
          <p:nvPr>
            <p:ph type="body" idx="4294967295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▪"/>
            </a:pPr>
            <a:r>
              <a:rPr lang="en" sz="900"/>
              <a:t>Resize them without losing quality.</a:t>
            </a:r>
            <a:endParaRPr sz="900"/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▪"/>
            </a:pPr>
            <a:r>
              <a:rPr lang="en" sz="900"/>
              <a:t>Change fill color and opacity.</a:t>
            </a:r>
            <a:endParaRPr sz="900"/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▪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endParaRPr sz="900"/>
          </a:p>
        </p:txBody>
      </p:sp>
      <p:sp>
        <p:nvSpPr>
          <p:cNvPr id="785" name="Google Shape;785;p39"/>
          <p:cNvSpPr txBox="1">
            <a:spLocks noGrp="1"/>
          </p:cNvSpPr>
          <p:nvPr>
            <p:ph type="body" idx="4294967295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Find more icons at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900"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40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dk1"/>
                </a:solidFill>
                <a:highlight>
                  <a:schemeClr val="accent6"/>
                </a:highlight>
                <a:latin typeface="Karla"/>
                <a:ea typeface="Karla"/>
                <a:cs typeface="Karla"/>
                <a:sym typeface="Karla"/>
              </a:rPr>
              <a:t> and many more...</a:t>
            </a:r>
            <a:endParaRPr sz="2400">
              <a:solidFill>
                <a:schemeClr val="dk1"/>
              </a:solidFill>
              <a:highlight>
                <a:schemeClr val="accent6"/>
              </a:highlight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91" name="Google Shape;791;p40"/>
          <p:cNvSpPr txBox="1"/>
          <p:nvPr/>
        </p:nvSpPr>
        <p:spPr>
          <a:xfrm>
            <a:off x="572775" y="7802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>
                <a:solidFill>
                  <a:schemeClr val="accent1"/>
                </a:solidFill>
              </a:rPr>
              <a:t>😉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792" name="Google Shape;792;p40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793" name="Google Shape;793;p40"/>
          <p:cNvSpPr txBox="1">
            <a:spLocks noGrp="1"/>
          </p:cNvSpPr>
          <p:nvPr>
            <p:ph type="body" idx="4294967295"/>
          </p:nvPr>
        </p:nvSpPr>
        <p:spPr>
          <a:xfrm>
            <a:off x="2200525" y="856425"/>
            <a:ext cx="58590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1148137" y="1694133"/>
            <a:ext cx="6990600" cy="164581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spcAft>
                <a:spcPts val="600"/>
              </a:spcAft>
              <a:buNone/>
            </a:pPr>
            <a:r>
              <a:rPr lang="en-US" dirty="0"/>
              <a:t>“Happiness is when what you think, what you say, and what you do are in harmony.”</a:t>
            </a:r>
            <a:br>
              <a:rPr lang="en-US" dirty="0"/>
            </a:br>
            <a:r>
              <a:rPr lang="en-US" b="1" dirty="0"/>
              <a:t>Mahatma Gandhi</a:t>
            </a:r>
            <a:endParaRPr dirty="0"/>
          </a:p>
        </p:txBody>
      </p:sp>
      <p:sp>
        <p:nvSpPr>
          <p:cNvPr id="99" name="Google Shape;99;p18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558600" y="1123950"/>
            <a:ext cx="2595300" cy="67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Agenda</a:t>
            </a:r>
            <a:endParaRPr dirty="0"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3651875" y="1200150"/>
            <a:ext cx="4933500" cy="274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92024" lvl="0" indent="-21844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400" b="1" dirty="0"/>
              <a:t>ETL Process</a:t>
            </a:r>
          </a:p>
          <a:p>
            <a:pPr marL="192024" lvl="0" indent="-21844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400" b="1" dirty="0"/>
              <a:t>Cesium ( Java Script Library)</a:t>
            </a:r>
          </a:p>
          <a:p>
            <a:pPr marL="192024" lvl="0" indent="-21844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400" b="1" dirty="0"/>
              <a:t>Flask</a:t>
            </a:r>
          </a:p>
          <a:p>
            <a:pPr marL="192024" lvl="0" indent="-21844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400" b="1" dirty="0"/>
              <a:t>Interactive Visualization</a:t>
            </a:r>
            <a:endParaRPr sz="2400" b="1" dirty="0"/>
          </a:p>
        </p:txBody>
      </p:sp>
      <p:sp>
        <p:nvSpPr>
          <p:cNvPr id="106" name="Google Shape;106;p19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ctrTitle"/>
          </p:nvPr>
        </p:nvSpPr>
        <p:spPr>
          <a:xfrm>
            <a:off x="1257300" y="161012"/>
            <a:ext cx="7658075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 you think you are HAPPY?</a:t>
            </a:r>
            <a:endParaRPr dirty="0"/>
          </a:p>
        </p:txBody>
      </p:sp>
      <p:sp>
        <p:nvSpPr>
          <p:cNvPr id="93" name="Google Shape;93;p17"/>
          <p:cNvSpPr/>
          <p:nvPr/>
        </p:nvSpPr>
        <p:spPr>
          <a:xfrm>
            <a:off x="1789899" y="1568299"/>
            <a:ext cx="1030250" cy="25515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Encode Sans Semi Condensed"/>
              </a:rPr>
              <a:t>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3A313-EBC8-4810-91F0-FF998D1B6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 Process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F6B68-5019-4745-8677-5EB7E0DEBF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AF676FB-EDD5-4F60-AA27-C75828C4FE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6326606"/>
              </p:ext>
            </p:extLst>
          </p:nvPr>
        </p:nvGraphicFramePr>
        <p:xfrm>
          <a:off x="1214437" y="0"/>
          <a:ext cx="8858250" cy="4820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591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558600" y="1123950"/>
            <a:ext cx="2595300" cy="67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3651875" y="1200150"/>
            <a:ext cx="1524300" cy="301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Yellow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dirty="0"/>
              <a:t>Is the color of gold, butter and ripe lemons. In the spectrum of visible light, yellow is found between green and orange.</a:t>
            </a:r>
            <a:endParaRPr dirty="0"/>
          </a:p>
        </p:txBody>
      </p:sp>
      <p:sp>
        <p:nvSpPr>
          <p:cNvPr id="140" name="Google Shape;140;p22"/>
          <p:cNvSpPr txBox="1">
            <a:spLocks noGrp="1"/>
          </p:cNvSpPr>
          <p:nvPr>
            <p:ph type="body" idx="2"/>
          </p:nvPr>
        </p:nvSpPr>
        <p:spPr>
          <a:xfrm>
            <a:off x="5356481" y="1200150"/>
            <a:ext cx="1524300" cy="301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body" idx="3"/>
          </p:nvPr>
        </p:nvSpPr>
        <p:spPr>
          <a:xfrm>
            <a:off x="7061087" y="1200150"/>
            <a:ext cx="1524300" cy="301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title"/>
          </p:nvPr>
        </p:nvSpPr>
        <p:spPr>
          <a:xfrm>
            <a:off x="1015625" y="1243638"/>
            <a:ext cx="4239300" cy="48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body" idx="1"/>
          </p:nvPr>
        </p:nvSpPr>
        <p:spPr>
          <a:xfrm>
            <a:off x="1015791" y="1865257"/>
            <a:ext cx="4239300" cy="203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 idx="4294967295"/>
          </p:nvPr>
        </p:nvSpPr>
        <p:spPr>
          <a:xfrm>
            <a:off x="2194950" y="4669625"/>
            <a:ext cx="4754100" cy="28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>
                <a:solidFill>
                  <a:schemeClr val="lt1"/>
                </a:solidFill>
              </a:rPr>
              <a:t>Want big impact? </a:t>
            </a:r>
            <a:r>
              <a:rPr lang="en" sz="1400">
                <a:solidFill>
                  <a:schemeClr val="lt1"/>
                </a:solidFill>
              </a:rPr>
              <a:t>Use big image.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55" name="Google Shape;155;p24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050" name="Picture 2" descr="Image result for happiness">
            <a:extLst>
              <a:ext uri="{FF2B5EF4-FFF2-40B4-BE49-F238E27FC236}">
                <a16:creationId xmlns:a16="http://schemas.microsoft.com/office/drawing/2014/main" id="{4D56FC0E-93B6-43F0-AC78-D036BBC0C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5163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den template">
  <a:themeElements>
    <a:clrScheme name="Custom 347">
      <a:dk1>
        <a:srgbClr val="2E363D"/>
      </a:dk1>
      <a:lt1>
        <a:srgbClr val="FFFFFF"/>
      </a:lt1>
      <a:dk2>
        <a:srgbClr val="767E85"/>
      </a:dk2>
      <a:lt2>
        <a:srgbClr val="FBFBFB"/>
      </a:lt2>
      <a:accent1>
        <a:srgbClr val="F8E7D5"/>
      </a:accent1>
      <a:accent2>
        <a:srgbClr val="EBC7C1"/>
      </a:accent2>
      <a:accent3>
        <a:srgbClr val="E9F2F9"/>
      </a:accent3>
      <a:accent4>
        <a:srgbClr val="B5CFDA"/>
      </a:accent4>
      <a:accent5>
        <a:srgbClr val="EEEAEA"/>
      </a:accent5>
      <a:accent6>
        <a:srgbClr val="E3E9D3"/>
      </a:accent6>
      <a:hlink>
        <a:srgbClr val="2E363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706</Words>
  <Application>Microsoft Office PowerPoint</Application>
  <PresentationFormat>On-screen Show (16:9)</PresentationFormat>
  <Paragraphs>146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Karla</vt:lpstr>
      <vt:lpstr>Calibri</vt:lpstr>
      <vt:lpstr>Encode Sans Semi Condensed</vt:lpstr>
      <vt:lpstr>Iden template</vt:lpstr>
      <vt:lpstr>World Happiness</vt:lpstr>
      <vt:lpstr>Our Team</vt:lpstr>
      <vt:lpstr>PowerPoint Presentation</vt:lpstr>
      <vt:lpstr>Agenda</vt:lpstr>
      <vt:lpstr>Do you think you are HAPPY?</vt:lpstr>
      <vt:lpstr>ETL Process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Credits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Happiness</dc:title>
  <dc:creator>Dorna Shakoory</dc:creator>
  <cp:lastModifiedBy>Dorna Shakoory</cp:lastModifiedBy>
  <cp:revision>9</cp:revision>
  <dcterms:modified xsi:type="dcterms:W3CDTF">2020-01-11T21:43:11Z</dcterms:modified>
</cp:coreProperties>
</file>