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08f1160d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08f1160d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08f1160d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08f1160d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08f1160d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08f1160d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08f1160d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08f1160d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08f1160d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08f1160d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8f1160d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8f1160d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8f1160d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8f1160d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08f1160d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08f1160d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08f1160d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08f1160d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08f1160d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08f1160d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Check-in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Mueggenberg and Sebastian 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 Map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Shortening of the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Continue looking into analysis, continue with other variables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Shortening of amount of players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Clean up notebook and code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machine learning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Overall further in-depth analysis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Quick Look into graphs regarding Univariate, Bivariate, and Visualization graphs.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Next, taking a look into a T-test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Data Dictionary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Then, showing future questions regarding where we would like to take the project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Lastly, an outline of our road map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Findings: Univariate Analysis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8454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Annual Salary</a:t>
            </a:r>
            <a:endParaRPr b="1" sz="2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9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Shows a right-skewed distribution.</a:t>
            </a:r>
            <a:br>
              <a:rPr lang="en" sz="2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9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players earn lower annual salaries, with fewer players earning extremely high salaries.</a:t>
            </a:r>
            <a:br>
              <a:rPr lang="en" sz="2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9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range extends up to around £27 million.</a:t>
            </a:r>
            <a:br>
              <a:rPr lang="en" sz="2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69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few outliers with very high salaries pull the distribution's tail to the right.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900" y="1919074"/>
            <a:ext cx="4685601" cy="26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Univariate Analysis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803500" y="1898250"/>
            <a:ext cx="42030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Goals Scored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a right-skewed distribution, similar to salary.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players scored very few goals, with 0–2 goals being the most common.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small number of players scored higher (up to 20+ goals), but they are rare.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that high goal scorers are relatively uncommon.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1898250"/>
            <a:ext cx="4526493" cy="27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70950" y="1907500"/>
            <a:ext cx="41964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Salary vs Player Performance Score</a:t>
            </a:r>
            <a:endParaRPr b="1" sz="13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3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strong linear relationship between salary and performance score.</a:t>
            </a:r>
            <a:br>
              <a:rPr lang="en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Players with lower salaries are highly clustered around lower performance scores.</a:t>
            </a:r>
            <a:br>
              <a:rPr lang="en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high earners have both high and low performance scores.</a:t>
            </a:r>
            <a:br>
              <a:rPr lang="en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few outliers show players with moderate salaries achieving very high performance scores.</a:t>
            </a:r>
            <a:endParaRPr sz="13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350" y="1907512"/>
            <a:ext cx="4766673" cy="275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T-Test: Salary vs. Goals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24100" y="1736200"/>
            <a:ext cx="42480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 (H0): Players who earn above the median salary do not score more goals than those earning below the median salary.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Hypothesis (H1): Players who earn above the median salary score more goals than those earning below the median salary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Do players who make above-median salary score more goals than those below? </a:t>
            </a:r>
            <a:endParaRPr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312775" y="1979275"/>
            <a:ext cx="35187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T-statistic: 4.883327878093698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P-value: 1.5289008613138267e-06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Reject the null hypothesis: Players earning above the median salary score significantly more goals.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T-Test: What It Is With Multiple Formulas and When To Use Them"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525" y="0"/>
            <a:ext cx="2517950" cy="16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66775" y="1782500"/>
            <a:ext cx="43200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Wage Bill vs Total Points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bar plot displays the teams and the sum of money each player costs combined with total points per team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 plot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suggests two peaks within the teams, Manchester United and Chelsea.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cost per team is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Є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83,990,038.5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Manchester city with the third highest peak had won the league during the 2021-2022 season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075" y="1782500"/>
            <a:ext cx="4666926" cy="29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60950" y="6692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0" y="1406075"/>
            <a:ext cx="23148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Column	Description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Player	Name of the player.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Weekly Salary	Player's weekly salary (£).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Annual Salary	Player's annual salary (£).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Position	General position category (e.g., Forward, Midfielder, Defender, Goalkeeper).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	Club or team the player belongs to.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Nation	Player's nationality.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Pos	Specific playing position (e.g., ST, CM, CB, GK).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Age	Player's age.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MP	Matches played.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Points	Total points earned by the team (3 for a win, 1 for a draw).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Performance Score	Custom overall player/team performance metric (depending on your definition).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136550" y="1394375"/>
            <a:ext cx="23148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Column	Description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Starts	Matches started (as part of starting lineup).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Min	Total minutes played.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90s	Number of full 90-minute games played (Min ÷ 90).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Gls	Goals scored.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Ast	Assists made.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G-PK	Goals scored excluding penalties.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PK	Penalty goals scored.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PKatt	Penalty attempts (both scored and missed).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CrdY	Yellow cards received.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Goal Difference	Goal differential (Goals For - Goals Against).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349725" y="1436975"/>
            <a:ext cx="24771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Column	Description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CrdR	Red cards received.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Gls.1	Goals per 90 minutes.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Ast.1	Assists per 90 minutes.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G+A	Combined goals and assists.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G-PK.1	Non-penalty goals per 90 minutes.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G+A-PK	Combined non-penalty goals and assists.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xG	Expected goals (xG) — model-estimated quality of chances.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npxG	Expected goals excluding penalties (non-penalty xG).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xA	Expected assists (xA) — model-estimated assists based on chance quality.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Goals Against	Total goals conceded by the team.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6667025" y="1406050"/>
            <a:ext cx="25464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Column	Description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npxG+xA	Sum of non-penalty expected goals and expected assists.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xG.1	Expected goals per 90 minutes.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xA.1	Expected assists per 90 minutes.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xG+xA	Sum of xG and xA per 90 minutes.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npxG.1	Non-penalty expected goals per 90 minutes.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npxG+xA.1	Sum of non-penalty expected goals and expected assists per 90 minutes.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Played	Number of matches the team played.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Won	Number of matches won by the team.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Drawn	Number of matches drawn by the team.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Lost	Number of matches lost by the team.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Goals For	Total goals scored by the team.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offers the best value?</a:t>
            </a:r>
            <a:endParaRPr>
              <a:solidFill>
                <a:srgbClr val="1F1F1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player positions over/underpaid?</a:t>
            </a:r>
            <a:endParaRPr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playing time impact player performance relative to salary?</a:t>
            </a:r>
            <a:endParaRPr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201,100+ Question Mark Stock Photos, Pictures &amp; Royalty-Free ..."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825" y="0"/>
            <a:ext cx="2118175" cy="16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