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2177-7DA1-4945-8C06-2F4AB02561B0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551B1-17A4-4981-A493-A6BC634ED85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B03-E09C-4A04-993A-DC95B0F05096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B-Bäume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Sascha </a:t>
            </a:r>
            <a:r>
              <a:rPr lang="de-DE" dirty="0" err="1" smtClean="0"/>
              <a:t>Kolodzey</a:t>
            </a:r>
            <a:endParaRPr lang="de-DE" dirty="0" smtClean="0"/>
          </a:p>
          <a:p>
            <a:r>
              <a:rPr lang="de-DE" dirty="0" smtClean="0"/>
              <a:t>Sebastian Brockmeyer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Datenbanken und Dateisysteme</a:t>
            </a:r>
            <a:endParaRPr lang="de-DE" dirty="0" smtClean="0"/>
          </a:p>
          <a:p>
            <a:r>
              <a:rPr lang="de-DE" dirty="0" smtClean="0"/>
              <a:t>Balancierter </a:t>
            </a:r>
            <a:r>
              <a:rPr lang="de-DE" dirty="0" smtClean="0"/>
              <a:t>Baum</a:t>
            </a:r>
          </a:p>
          <a:p>
            <a:r>
              <a:rPr lang="de-DE" dirty="0" smtClean="0"/>
              <a:t>Einfügen, Löschen und Suchen in amortisiert logarithmischer Zeit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Definition: B-Baum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Knoten hat mindestens k und maximal 2k Daten</a:t>
            </a:r>
          </a:p>
          <a:p>
            <a:r>
              <a:rPr lang="de-DE" dirty="0" smtClean="0"/>
              <a:t>Ausnahme: Wurzel 1 – 2k Daten</a:t>
            </a:r>
          </a:p>
          <a:p>
            <a:r>
              <a:rPr lang="de-DE" dirty="0" smtClean="0"/>
              <a:t>Knoten mit i Daten haben i+1 Referenzen auf </a:t>
            </a:r>
            <a:r>
              <a:rPr lang="de-DE" dirty="0" err="1" smtClean="0"/>
              <a:t>Kindknoten</a:t>
            </a:r>
            <a:endParaRPr lang="de-DE" dirty="0" smtClean="0"/>
          </a:p>
          <a:p>
            <a:r>
              <a:rPr lang="de-DE" dirty="0" smtClean="0"/>
              <a:t>Daten eines Knoten sind aufsteigend Sortiert</a:t>
            </a:r>
          </a:p>
          <a:p>
            <a:r>
              <a:rPr lang="de-DE" dirty="0" smtClean="0"/>
              <a:t>Alle Blätter befinden sich in der selben Ebene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B-Baum: Funktionsweise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Einfügen</a:t>
            </a:r>
          </a:p>
          <a:p>
            <a:r>
              <a:rPr lang="de-DE" dirty="0" smtClean="0"/>
              <a:t>Suchen</a:t>
            </a:r>
          </a:p>
          <a:p>
            <a:r>
              <a:rPr lang="de-DE" dirty="0" smtClean="0"/>
              <a:t>Löschen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B*-Baum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Knoten mindestens zu 2/3 gefüllt</a:t>
            </a:r>
          </a:p>
          <a:p>
            <a:r>
              <a:rPr lang="de-DE" dirty="0" smtClean="0"/>
              <a:t>Wodurch wird dies erfüllt?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B+-Baum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Indexstruktur</a:t>
            </a:r>
          </a:p>
          <a:p>
            <a:r>
              <a:rPr lang="de-DE" dirty="0" smtClean="0"/>
              <a:t>Eigentliche Daten nur in Blättern</a:t>
            </a:r>
          </a:p>
          <a:p>
            <a:r>
              <a:rPr lang="de-DE" dirty="0" smtClean="0"/>
              <a:t>Innere Knoten nur Schlüssel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B+-Baum: Funktionsweise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Suchen</a:t>
            </a:r>
          </a:p>
          <a:p>
            <a:r>
              <a:rPr lang="de-DE" dirty="0" smtClean="0"/>
              <a:t>Einfügen</a:t>
            </a:r>
          </a:p>
          <a:p>
            <a:r>
              <a:rPr lang="de-DE" dirty="0" smtClean="0"/>
              <a:t>Löschen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R-Baum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Mehrdimensionale Daten</a:t>
            </a:r>
          </a:p>
          <a:p>
            <a:r>
              <a:rPr lang="de-DE" dirty="0" smtClean="0"/>
              <a:t>Indexstruktur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B-Baum: I/O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Anwendung: Datenbanksysteme</a:t>
            </a:r>
          </a:p>
          <a:p>
            <a:r>
              <a:rPr lang="de-DE" dirty="0" smtClean="0"/>
              <a:t>Wähle k so, dass 2k Daten + Zeiger in einen Block </a:t>
            </a:r>
            <a:r>
              <a:rPr lang="de-DE" dirty="0" smtClean="0"/>
              <a:t>passen</a:t>
            </a:r>
          </a:p>
          <a:p>
            <a:r>
              <a:rPr lang="de-DE" dirty="0" smtClean="0"/>
              <a:t>Knoten kann als Block geladen werden</a:t>
            </a:r>
          </a:p>
          <a:p>
            <a:r>
              <a:rPr lang="de-DE" dirty="0" smtClean="0"/>
              <a:t>Pro Operation: Maximal O(</a:t>
            </a:r>
            <a:r>
              <a:rPr lang="de-DE" dirty="0" err="1" smtClean="0"/>
              <a:t>log</a:t>
            </a:r>
            <a:r>
              <a:rPr lang="de-DE" baseline="-25000" dirty="0" err="1" smtClean="0"/>
              <a:t>k</a:t>
            </a:r>
            <a:r>
              <a:rPr lang="de-DE" dirty="0" smtClean="0"/>
              <a:t>(n)) externe Speicherzugriffe. (B/2 = k)</a:t>
            </a:r>
          </a:p>
          <a:p>
            <a:r>
              <a:rPr lang="de-DE" dirty="0" smtClean="0"/>
              <a:t>B*,B+ und R-Baum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Bildschirmpräsentation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B-Bäume</vt:lpstr>
      <vt:lpstr>B-Baum</vt:lpstr>
      <vt:lpstr>Definition: B-Baum</vt:lpstr>
      <vt:lpstr>B-Baum: Funktionsweise </vt:lpstr>
      <vt:lpstr>Variante: B*-Baum</vt:lpstr>
      <vt:lpstr>Variante: B+-Baum</vt:lpstr>
      <vt:lpstr>B+-Baum: Funktionsweise </vt:lpstr>
      <vt:lpstr>Variante: R-Baum</vt:lpstr>
      <vt:lpstr>B-Baum: I/O Modell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titan</dc:creator>
  <cp:lastModifiedBy>titan</cp:lastModifiedBy>
  <cp:revision>79</cp:revision>
  <dcterms:created xsi:type="dcterms:W3CDTF">2013-11-08T08:07:46Z</dcterms:created>
  <dcterms:modified xsi:type="dcterms:W3CDTF">2013-11-08T11:07:36Z</dcterms:modified>
</cp:coreProperties>
</file>