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Click to edit the notes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de-DE"/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de-DE"/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2111E1F1-4141-41D1-A1A1-01B16141E100}" type="slidenum">
              <a:rPr lang="de-DE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Tafel malen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DE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A111C111-D1C1-41D1-9171-914151F101A1}" type="slidenum">
              <a:rPr lang="de-DE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(Lazy) Funnelsort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4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72000" y="6325560"/>
            <a:ext cx="4762080" cy="476208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Cache Oblivious Sortieralgorithmus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Ein Algorithmus für alle Ms und Bs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Laufzeit O(N)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optimal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I/O Kompexität  O(N/B log</a:t>
            </a:r>
            <a:r>
              <a:rPr lang="de-DE" sz="3200"/>
              <a:t>M/B</a:t>
            </a:r>
            <a:r>
              <a:rPr lang="de-DE"/>
              <a:t>N/B)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optimal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Funnelsort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k-Funnel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k sortierte Inputstreams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1 sortierter Outputstream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Bei jedem Aufruf werden k³ Daten in den Outputstream geschrieben</a:t>
            </a:r>
            <a:endParaRPr/>
          </a:p>
        </p:txBody>
      </p:sp>
      <p:sp>
        <p:nvSpPr>
          <p:cNvPr id="49" name="CustomShape 3"/>
          <p:cNvSpPr/>
          <p:nvPr/>
        </p:nvSpPr>
        <p:spPr>
          <a:xfrm>
            <a:off x="3600000" y="4608000"/>
            <a:ext cx="2232000" cy="1800000"/>
          </a:xfrm>
          <a:prstGeom prst="triangle">
            <a:avLst>
              <a:gd fmla="val 10800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de-DE" sz="4000"/>
              <a:t>k</a:t>
            </a:r>
            <a:endParaRPr/>
          </a:p>
        </p:txBody>
      </p:sp>
      <p:sp>
        <p:nvSpPr>
          <p:cNvPr id="50" name="Line 4"/>
          <p:cNvSpPr/>
          <p:nvPr/>
        </p:nvSpPr>
        <p:spPr>
          <a:xfrm flipV="1">
            <a:off x="3816000" y="6408000"/>
            <a:ext cx="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1" name="Line 5"/>
          <p:cNvSpPr/>
          <p:nvPr/>
        </p:nvSpPr>
        <p:spPr>
          <a:xfrm flipV="1">
            <a:off x="5616000" y="6408000"/>
            <a:ext cx="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2" name="Line 6"/>
          <p:cNvSpPr/>
          <p:nvPr/>
        </p:nvSpPr>
        <p:spPr>
          <a:xfrm flipV="1">
            <a:off x="5328000" y="6408000"/>
            <a:ext cx="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3" name="Line 7"/>
          <p:cNvSpPr/>
          <p:nvPr/>
        </p:nvSpPr>
        <p:spPr>
          <a:xfrm flipV="1">
            <a:off x="4680000" y="6408000"/>
            <a:ext cx="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4" name="Line 8"/>
          <p:cNvSpPr/>
          <p:nvPr/>
        </p:nvSpPr>
        <p:spPr>
          <a:xfrm flipV="1">
            <a:off x="4392000" y="6408000"/>
            <a:ext cx="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5" name="Line 9"/>
          <p:cNvSpPr/>
          <p:nvPr/>
        </p:nvSpPr>
        <p:spPr>
          <a:xfrm flipV="1">
            <a:off x="4104000" y="6408000"/>
            <a:ext cx="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6" name="TextShape 10"/>
          <p:cNvSpPr txBox="1"/>
          <p:nvPr/>
        </p:nvSpPr>
        <p:spPr>
          <a:xfrm>
            <a:off x="4824000" y="6624000"/>
            <a:ext cx="864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/>
              <a:t>...</a:t>
            </a:r>
            <a:endParaRPr/>
          </a:p>
        </p:txBody>
      </p:sp>
      <p:sp>
        <p:nvSpPr>
          <p:cNvPr id="57" name="TextShape 11"/>
          <p:cNvSpPr txBox="1"/>
          <p:nvPr/>
        </p:nvSpPr>
        <p:spPr>
          <a:xfrm>
            <a:off x="5976000" y="6565680"/>
            <a:ext cx="2160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/>
              <a:t>k Inputstreams</a:t>
            </a:r>
            <a:endParaRPr/>
          </a:p>
        </p:txBody>
      </p:sp>
      <p:sp>
        <p:nvSpPr>
          <p:cNvPr id="58" name="Line 12"/>
          <p:cNvSpPr/>
          <p:nvPr/>
        </p:nvSpPr>
        <p:spPr>
          <a:xfrm flipV="1">
            <a:off x="4752000" y="4104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Funnelsort Algorithmus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unterteile Input-Array in N</a:t>
            </a:r>
            <a:r>
              <a:rPr lang="de-DE"/>
              <a:t>1/3</a:t>
            </a:r>
            <a:r>
              <a:rPr lang="de-DE"/>
              <a:t> Teile der Länge N</a:t>
            </a:r>
            <a:r>
              <a:rPr lang="de-DE"/>
              <a:t>2/3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Sortiere die Teile rekursiv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Stecke sortierte Teile als Inputstreams in einen N</a:t>
            </a:r>
            <a:r>
              <a:rPr lang="de-DE"/>
              <a:t>1/3</a:t>
            </a:r>
            <a:r>
              <a:rPr lang="de-DE"/>
              <a:t>-Funnel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Aufruf des Funnels → N sortierte Daten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Rekursionsabbruch bei 2- oder 3-Funnel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Sortiere deren Inputstreams „per Hand“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k-Funnel Innenleben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Malen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Aufruf eines k-Funnels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Wenn B</a:t>
            </a:r>
            <a:r>
              <a:rPr lang="de-DE"/>
              <a:t>i</a:t>
            </a:r>
            <a:r>
              <a:rPr lang="de-DE"/>
              <a:t> weniger als halb voll, rufe L</a:t>
            </a:r>
            <a:r>
              <a:rPr lang="de-DE"/>
              <a:t>i</a:t>
            </a:r>
            <a:r>
              <a:rPr lang="de-DE"/>
              <a:t> auf → B</a:t>
            </a:r>
            <a:r>
              <a:rPr lang="de-DE"/>
              <a:t>i</a:t>
            </a:r>
            <a:r>
              <a:rPr lang="de-DE"/>
              <a:t> enthält mindestens k</a:t>
            </a:r>
            <a:r>
              <a:rPr lang="de-DE"/>
              <a:t>3/2</a:t>
            </a:r>
            <a:r>
              <a:rPr lang="de-DE"/>
              <a:t> Elemente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k</a:t>
            </a:r>
            <a:r>
              <a:rPr lang="de-DE"/>
              <a:t>3/2</a:t>
            </a:r>
            <a:r>
              <a:rPr lang="de-DE"/>
              <a:t> Aufrufe von R → Output: k</a:t>
            </a:r>
            <a:r>
              <a:rPr lang="de-DE"/>
              <a:t>3</a:t>
            </a:r>
            <a:r>
              <a:rPr lang="de-DE"/>
              <a:t>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Rekursionsabbruch: 2- oder 3-Funnel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Merge die 8 bzw. 27 kleinsten Elemente der Inputstreams und schreibe sie in den Outputstream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Lazy k-Funnel Innenleben und Aufruf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Malen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