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757" autoAdjust="0"/>
  </p:normalViewPr>
  <p:slideViewPr>
    <p:cSldViewPr>
      <p:cViewPr varScale="1">
        <p:scale>
          <a:sx n="76" d="100"/>
          <a:sy n="76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2177-7DA1-4945-8C06-2F4AB02561B0}" type="datetimeFigureOut">
              <a:rPr lang="de-DE" smtClean="0"/>
              <a:t>09.11.2013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551B1-17A4-4981-A493-A6BC634ED8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15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Einfügen</a:t>
            </a:r>
          </a:p>
          <a:p>
            <a:r>
              <a:rPr lang="de-DE" dirty="0" smtClean="0"/>
              <a:t>Suchen</a:t>
            </a:r>
          </a:p>
          <a:p>
            <a:r>
              <a:rPr lang="de-DE" dirty="0" smtClean="0"/>
              <a:t>Löschen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51B1-17A4-4981-A493-A6BC634ED85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31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Wodurch wird dies erfüllt?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51B1-17A4-4981-A493-A6BC634ED85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Suchen</a:t>
            </a:r>
          </a:p>
          <a:p>
            <a:r>
              <a:rPr lang="de-DE" dirty="0" smtClean="0"/>
              <a:t>Einfügen</a:t>
            </a:r>
          </a:p>
          <a:p>
            <a:r>
              <a:rPr lang="de-DE" dirty="0" smtClean="0"/>
              <a:t>Löschen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51B1-17A4-4981-A493-A6BC634ED85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38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B*,B+ und R-Baum</a:t>
            </a:r>
            <a:r>
              <a:rPr lang="de-DE" baseline="0" dirty="0" smtClean="0"/>
              <a:t> unterschiede? Wohl egal…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551B1-17A4-4981-A493-A6BC634ED85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11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2B03-E09C-4A04-993A-DC95B0F05096}" type="datetimeFigureOut">
              <a:rPr lang="de-DE" smtClean="0"/>
              <a:pPr/>
              <a:t>09.11.2013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8434-30C5-42AB-95E7-1920627A50A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upload.wikimedia.org/wikipedia/commons/a/a8/B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656" y="4293096"/>
            <a:ext cx="4396552" cy="241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988840"/>
            <a:ext cx="7772400" cy="1470025"/>
          </a:xfrm>
        </p:spPr>
        <p:txBody>
          <a:bodyPr/>
          <a:lstStyle/>
          <a:p>
            <a:r>
              <a:rPr lang="de-DE" sz="7200" dirty="0" smtClean="0"/>
              <a:t>B-Bäume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5301208"/>
            <a:ext cx="6400800" cy="792088"/>
          </a:xfrm>
        </p:spPr>
        <p:txBody>
          <a:bodyPr>
            <a:normAutofit/>
          </a:bodyPr>
          <a:lstStyle/>
          <a:p>
            <a:r>
              <a:rPr lang="de-DE" sz="2000" dirty="0" smtClean="0"/>
              <a:t>Sascha </a:t>
            </a:r>
            <a:r>
              <a:rPr lang="de-DE" sz="2000" dirty="0" err="1" smtClean="0"/>
              <a:t>Kolodzey</a:t>
            </a:r>
            <a:endParaRPr lang="de-DE" sz="2000" dirty="0" smtClean="0"/>
          </a:p>
          <a:p>
            <a:r>
              <a:rPr lang="de-DE" sz="2000" dirty="0" smtClean="0"/>
              <a:t>Sebastian Brockmeyer</a:t>
            </a:r>
            <a:endParaRPr lang="de-DE" sz="2000" dirty="0"/>
          </a:p>
        </p:txBody>
      </p:sp>
      <p:pic>
        <p:nvPicPr>
          <p:cNvPr id="1030" name="Picture 6" descr="File:B-Baum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82" y="15243"/>
            <a:ext cx="42862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Search Komplexität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Wtf</a:t>
            </a:r>
            <a:r>
              <a:rPr lang="de-DE" smtClean="0"/>
              <a:t> ist das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3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Datenbanken und Dateisysteme</a:t>
            </a:r>
          </a:p>
          <a:p>
            <a:r>
              <a:rPr lang="de-DE" dirty="0" smtClean="0"/>
              <a:t>Balancierter Baum</a:t>
            </a:r>
          </a:p>
          <a:p>
            <a:r>
              <a:rPr lang="de-DE" dirty="0" smtClean="0"/>
              <a:t>Einfügen, Löschen und Suchen in amortisiert logarithmischer Zeit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Definition: B-Baum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Jeder Knoten hat mindestens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und maximal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2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Daten</a:t>
                </a:r>
              </a:p>
              <a:p>
                <a:r>
                  <a:rPr lang="de-DE" dirty="0" smtClean="0"/>
                  <a:t>Ausnahme: Wurzel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1 – 2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  <m:r>
                      <a:rPr lang="de-DE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de-DE" dirty="0" smtClean="0"/>
                  <a:t>Daten</a:t>
                </a:r>
              </a:p>
              <a:p>
                <a:r>
                  <a:rPr lang="de-DE" dirty="0" smtClean="0"/>
                  <a:t>Knoten mit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de-DE" dirty="0" smtClean="0"/>
                  <a:t> Daten haben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𝑖</m:t>
                    </m:r>
                    <m:r>
                      <a:rPr lang="de-DE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de-DE" dirty="0" smtClean="0"/>
                  <a:t> Referenzen auf </a:t>
                </a:r>
                <a:r>
                  <a:rPr lang="de-DE" dirty="0" err="1" smtClean="0"/>
                  <a:t>Kindknoten</a:t>
                </a:r>
                <a:endParaRPr lang="de-DE" dirty="0" smtClean="0"/>
              </a:p>
              <a:p>
                <a:r>
                  <a:rPr lang="de-DE" dirty="0" smtClean="0"/>
                  <a:t>Daten eines Knoten sind aufsteigend Sortiert</a:t>
                </a:r>
              </a:p>
              <a:p>
                <a:r>
                  <a:rPr lang="de-DE" dirty="0" smtClean="0"/>
                  <a:t>Alle Blätter befinden sich in der selben Ebene</a:t>
                </a:r>
              </a:p>
              <a:p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B-Baum: Funktionsweise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B*-Baum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Knoten mindestens zu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de-DE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de-DE" dirty="0" smtClean="0"/>
                  <a:t> </a:t>
                </a:r>
                <a:r>
                  <a:rPr lang="de-DE" dirty="0" smtClean="0"/>
                  <a:t>gefüllt</a:t>
                </a: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B+-Baum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Indexstruktur</a:t>
            </a:r>
          </a:p>
          <a:p>
            <a:r>
              <a:rPr lang="de-DE" dirty="0" smtClean="0"/>
              <a:t>Eigentliche Daten nur in Blättern</a:t>
            </a:r>
          </a:p>
          <a:p>
            <a:r>
              <a:rPr lang="de-DE" dirty="0" smtClean="0"/>
              <a:t>Innere Knoten nur Schlüssel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B+-Baum: Funktionsweise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Variante: R-Baum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Mehrdimensionale Daten</a:t>
            </a:r>
          </a:p>
          <a:p>
            <a:r>
              <a:rPr lang="de-DE" dirty="0" smtClean="0"/>
              <a:t>Indexstruktur</a:t>
            </a:r>
            <a:endParaRPr lang="de-DE" dirty="0"/>
          </a:p>
        </p:txBody>
      </p:sp>
      <p:pic>
        <p:nvPicPr>
          <p:cNvPr id="2050" name="Picture 2" descr="File:R-tre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420888"/>
            <a:ext cx="4896544" cy="419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B-Baum: I/O Modell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Anwendung: Datenbanksysteme</a:t>
                </a:r>
              </a:p>
              <a:p>
                <a:r>
                  <a:rPr lang="de-DE" dirty="0" smtClean="0"/>
                  <a:t>Wähle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so, dass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2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 Daten + Zeiger in einen Block passen</a:t>
                </a:r>
              </a:p>
              <a:p>
                <a:r>
                  <a:rPr lang="de-DE" dirty="0" smtClean="0"/>
                  <a:t>Knoten kann als Block geladen werden</a:t>
                </a:r>
              </a:p>
              <a:p>
                <a:r>
                  <a:rPr lang="de-DE" dirty="0" smtClean="0"/>
                  <a:t>Pro Operation: Maximal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𝑂</m:t>
                    </m:r>
                    <m:r>
                      <a:rPr lang="de-DE" i="1" dirty="0" smtClean="0">
                        <a:latin typeface="Cambria Math"/>
                      </a:rPr>
                      <m:t>(</m:t>
                    </m:r>
                    <m:r>
                      <a:rPr lang="de-DE" i="1" dirty="0" err="1" smtClean="0">
                        <a:latin typeface="Cambria Math"/>
                      </a:rPr>
                      <m:t>𝑙𝑜𝑔</m:t>
                    </m:r>
                    <m:r>
                      <a:rPr lang="de-DE" i="1" baseline="-25000" dirty="0" err="1" smtClean="0">
                        <a:latin typeface="Cambria Math"/>
                      </a:rPr>
                      <m:t>𝑘</m:t>
                    </m:r>
                    <m:r>
                      <a:rPr lang="de-DE" i="1" dirty="0" smtClean="0">
                        <a:latin typeface="Cambria Math"/>
                      </a:rPr>
                      <m:t>(</m:t>
                    </m:r>
                    <m:r>
                      <a:rPr lang="de-DE" i="1" dirty="0" smtClean="0">
                        <a:latin typeface="Cambria Math"/>
                      </a:rPr>
                      <m:t>𝑛</m:t>
                    </m:r>
                    <m:r>
                      <a:rPr lang="de-DE" i="1" dirty="0" smtClean="0">
                        <a:latin typeface="Cambria Math"/>
                      </a:rPr>
                      <m:t>)) </m:t>
                    </m:r>
                  </m:oMath>
                </a14:m>
                <a:r>
                  <a:rPr lang="de-DE" dirty="0" smtClean="0"/>
                  <a:t>externe Speicherzugriffe. (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/>
                      </a:rPr>
                      <m:t>𝐵</m:t>
                    </m:r>
                    <m:r>
                      <a:rPr lang="de-DE" i="1" dirty="0" smtClean="0">
                        <a:latin typeface="Cambria Math"/>
                      </a:rPr>
                      <m:t>/2 = </m:t>
                    </m:r>
                    <m:r>
                      <a:rPr lang="de-DE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de-DE" dirty="0" smtClean="0"/>
                  <a:t>)</a:t>
                </a:r>
                <a:endParaRPr lang="de-DE" dirty="0" smtClean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Bildschirmpräsentation (4:3)</PresentationFormat>
  <Paragraphs>43</Paragraphs>
  <Slides>10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Larissa-Design</vt:lpstr>
      <vt:lpstr>B-Bäume</vt:lpstr>
      <vt:lpstr>B-Baum</vt:lpstr>
      <vt:lpstr>Definition: B-Baum</vt:lpstr>
      <vt:lpstr>B-Baum: Funktionsweise </vt:lpstr>
      <vt:lpstr>Variante: B*-Baum</vt:lpstr>
      <vt:lpstr>Variante: B+-Baum</vt:lpstr>
      <vt:lpstr>B+-Baum: Funktionsweise </vt:lpstr>
      <vt:lpstr>Variante: R-Baum</vt:lpstr>
      <vt:lpstr>B-Baum: I/O Modell</vt:lpstr>
      <vt:lpstr>Search Komplexität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titan</dc:creator>
  <cp:lastModifiedBy>Sascha</cp:lastModifiedBy>
  <cp:revision>96</cp:revision>
  <dcterms:created xsi:type="dcterms:W3CDTF">2013-11-08T08:07:46Z</dcterms:created>
  <dcterms:modified xsi:type="dcterms:W3CDTF">2013-11-09T14:58:31Z</dcterms:modified>
</cp:coreProperties>
</file>