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F3A63-1833-44CB-987E-40BE514F2972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240B3-5868-4DFE-84D7-578998CC7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22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240B3-5868-4DFE-84D7-578998CC795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79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88C-9D44-453F-9F09-B5A7E4F823A4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C60-8FBB-4F7D-8DE1-10BD9D0E9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57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88C-9D44-453F-9F09-B5A7E4F823A4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C60-8FBB-4F7D-8DE1-10BD9D0E9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28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88C-9D44-453F-9F09-B5A7E4F823A4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C60-8FBB-4F7D-8DE1-10BD9D0E9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80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88C-9D44-453F-9F09-B5A7E4F823A4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C60-8FBB-4F7D-8DE1-10BD9D0E9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04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88C-9D44-453F-9F09-B5A7E4F823A4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C60-8FBB-4F7D-8DE1-10BD9D0E9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22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88C-9D44-453F-9F09-B5A7E4F823A4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C60-8FBB-4F7D-8DE1-10BD9D0E9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0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88C-9D44-453F-9F09-B5A7E4F823A4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C60-8FBB-4F7D-8DE1-10BD9D0E9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88C-9D44-453F-9F09-B5A7E4F823A4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C60-8FBB-4F7D-8DE1-10BD9D0E9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83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88C-9D44-453F-9F09-B5A7E4F823A4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C60-8FBB-4F7D-8DE1-10BD9D0E9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1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88C-9D44-453F-9F09-B5A7E4F823A4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C60-8FBB-4F7D-8DE1-10BD9D0E9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9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588C-9D44-453F-9F09-B5A7E4F823A4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C60-8FBB-4F7D-8DE1-10BD9D0E9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45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588C-9D44-453F-9F09-B5A7E4F823A4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2C60-8FBB-4F7D-8DE1-10BD9D0E9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30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Parallele kontinuierliche Kollisionserkennung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Sebastian B. und </a:t>
            </a:r>
          </a:p>
          <a:p>
            <a:r>
              <a:rPr lang="de-DE" dirty="0" smtClean="0"/>
              <a:t>Dominik K.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4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de-DE" dirty="0"/>
              <a:t>Was ist eine kontinuierliche Kollisionserkennung?</a:t>
            </a:r>
          </a:p>
        </p:txBody>
      </p:sp>
      <p:sp>
        <p:nvSpPr>
          <p:cNvPr id="5" name="Ellipse 4"/>
          <p:cNvSpPr/>
          <p:nvPr/>
        </p:nvSpPr>
        <p:spPr>
          <a:xfrm>
            <a:off x="1555934" y="3979527"/>
            <a:ext cx="1728192" cy="172819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708062" y="4015162"/>
            <a:ext cx="1728192" cy="1728192"/>
          </a:xfrm>
          <a:prstGeom prst="ellipse">
            <a:avLst/>
          </a:prstGeom>
          <a:solidFill>
            <a:srgbClr val="FF0000">
              <a:alpha val="7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555776" y="1955816"/>
            <a:ext cx="1728192" cy="172819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F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296736" y="1955816"/>
            <a:ext cx="1728192" cy="17281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8706" y="4015162"/>
            <a:ext cx="1728192" cy="172819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F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736896" y="4015162"/>
            <a:ext cx="1728192" cy="17281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3568544" y="2697814"/>
            <a:ext cx="1080120" cy="24419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links 17"/>
          <p:cNvSpPr/>
          <p:nvPr/>
        </p:nvSpPr>
        <p:spPr>
          <a:xfrm>
            <a:off x="5008704" y="2697814"/>
            <a:ext cx="1080120" cy="244195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204006" y="5776247"/>
            <a:ext cx="1318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diskret</a:t>
            </a:r>
            <a:endParaRPr lang="de-DE" sz="3200" dirty="0"/>
          </a:p>
        </p:txBody>
      </p:sp>
      <p:sp>
        <p:nvSpPr>
          <p:cNvPr id="20" name="Textfeld 19"/>
          <p:cNvSpPr txBox="1"/>
          <p:nvPr/>
        </p:nvSpPr>
        <p:spPr>
          <a:xfrm>
            <a:off x="5609824" y="5848180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kontinuierlich</a:t>
            </a:r>
            <a:endParaRPr lang="de-DE" sz="3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28184" y="2357234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t = 0</a:t>
            </a:r>
            <a:endParaRPr lang="de-DE" sz="3200" dirty="0"/>
          </a:p>
        </p:txBody>
      </p:sp>
      <p:sp>
        <p:nvSpPr>
          <p:cNvPr id="22" name="Textfeld 21"/>
          <p:cNvSpPr txBox="1"/>
          <p:nvPr/>
        </p:nvSpPr>
        <p:spPr>
          <a:xfrm>
            <a:off x="331797" y="4586870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t = 1</a:t>
            </a:r>
            <a:endParaRPr lang="de-DE" sz="3200" dirty="0"/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6736898" y="3834773"/>
            <a:ext cx="288030" cy="936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6946806" y="3434663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h</a:t>
            </a:r>
            <a:r>
              <a:rPr lang="de-DE" sz="2000" dirty="0" smtClean="0"/>
              <a:t>ier t = 0.8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8211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8" grpId="0" animBg="1"/>
      <p:bldP spid="19" grpId="0"/>
      <p:bldP spid="20" grpId="0"/>
      <p:bldP spid="21" grpId="0"/>
      <p:bldP spid="2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>
          <a:xfrm>
            <a:off x="4966097" y="3492794"/>
            <a:ext cx="1728192" cy="1728192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F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643134" y="1794879"/>
            <a:ext cx="1728192" cy="17281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F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Was ist unser Problem?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7056276" y="1764602"/>
            <a:ext cx="1728192" cy="17281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960474" y="4397476"/>
            <a:ext cx="1728192" cy="172819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F0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 rot="16200000">
            <a:off x="5292262" y="4454105"/>
            <a:ext cx="1079756" cy="26089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371326" y="1764602"/>
            <a:ext cx="1728192" cy="1728192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F0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927406" y="1764602"/>
            <a:ext cx="1728192" cy="1728192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F0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135722" y="1847778"/>
            <a:ext cx="1728192" cy="172819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F0"/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rot="10800000">
            <a:off x="6408204" y="2568129"/>
            <a:ext cx="1080120" cy="24419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1171467" y="2554424"/>
            <a:ext cx="1080120" cy="24419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4201633" y="2812325"/>
            <a:ext cx="169693" cy="1304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23" idx="0"/>
          </p:cNvCxnSpPr>
          <p:nvPr/>
        </p:nvCxnSpPr>
        <p:spPr>
          <a:xfrm flipH="1" flipV="1">
            <a:off x="5830193" y="3492794"/>
            <a:ext cx="1370099" cy="191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3814347" y="417222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 = 2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7320528" y="367534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 =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6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 animBg="1"/>
      <p:bldP spid="5" grpId="0" animBg="1"/>
      <p:bldP spid="7" grpId="0" animBg="1"/>
      <p:bldP spid="19" grpId="0" animBg="1"/>
      <p:bldP spid="21" grpId="0" animBg="1"/>
      <p:bldP spid="22" grpId="0" animBg="1"/>
      <p:bldP spid="24" grpId="0" animBg="1"/>
      <p:bldP spid="18" grpId="0" animBg="1"/>
      <p:bldP spid="17" grpId="0" animBg="1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lvl="1" indent="0" algn="ctr"/>
            <a:r>
              <a:rPr lang="de-DE" sz="4000" dirty="0" err="1" smtClean="0"/>
              <a:t>Timewarp</a:t>
            </a:r>
            <a:r>
              <a:rPr lang="de-DE" sz="4000" dirty="0" smtClean="0"/>
              <a:t> Algorithmus</a:t>
            </a:r>
            <a:endParaRPr lang="de-DE" sz="4000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33620" y="1340768"/>
            <a:ext cx="9036496" cy="64807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de-DE" dirty="0"/>
          </a:p>
          <a:p>
            <a:pPr marL="457200" lvl="1" indent="0" algn="ctr">
              <a:buNone/>
            </a:pPr>
            <a:endParaRPr lang="de-DE" dirty="0"/>
          </a:p>
        </p:txBody>
      </p:sp>
      <p:sp>
        <p:nvSpPr>
          <p:cNvPr id="112" name="Textfeld 111"/>
          <p:cNvSpPr txBox="1"/>
          <p:nvPr/>
        </p:nvSpPr>
        <p:spPr>
          <a:xfrm>
            <a:off x="720000" y="2790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720000" y="3330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14" name="Textfeld 113"/>
          <p:cNvSpPr txBox="1"/>
          <p:nvPr/>
        </p:nvSpPr>
        <p:spPr>
          <a:xfrm>
            <a:off x="720000" y="3870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115" name="Textfeld 114"/>
          <p:cNvSpPr txBox="1"/>
          <p:nvPr/>
        </p:nvSpPr>
        <p:spPr>
          <a:xfrm>
            <a:off x="720000" y="44100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</a:t>
            </a:r>
            <a:endParaRPr lang="de-DE" dirty="0"/>
          </a:p>
        </p:txBody>
      </p:sp>
      <p:cxnSp>
        <p:nvCxnSpPr>
          <p:cNvPr id="117" name="Gerade Verbindung mit Pfeil 116"/>
          <p:cNvCxnSpPr/>
          <p:nvPr/>
        </p:nvCxnSpPr>
        <p:spPr>
          <a:xfrm>
            <a:off x="785497" y="4941168"/>
            <a:ext cx="691276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/>
          <p:cNvSpPr txBox="1"/>
          <p:nvPr/>
        </p:nvSpPr>
        <p:spPr>
          <a:xfrm>
            <a:off x="6927220" y="501317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time</a:t>
            </a:r>
            <a:endParaRPr lang="de-DE" dirty="0"/>
          </a:p>
        </p:txBody>
      </p:sp>
      <p:sp>
        <p:nvSpPr>
          <p:cNvPr id="209" name="Rechteck 208"/>
          <p:cNvSpPr/>
          <p:nvPr/>
        </p:nvSpPr>
        <p:spPr>
          <a:xfrm>
            <a:off x="1440000" y="288000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/>
          <p:cNvSpPr/>
          <p:nvPr/>
        </p:nvSpPr>
        <p:spPr>
          <a:xfrm>
            <a:off x="1440000" y="396000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/>
          <p:cNvSpPr/>
          <p:nvPr/>
        </p:nvSpPr>
        <p:spPr>
          <a:xfrm>
            <a:off x="1440000" y="342000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hteck 211"/>
          <p:cNvSpPr/>
          <p:nvPr/>
        </p:nvSpPr>
        <p:spPr>
          <a:xfrm>
            <a:off x="1440000" y="450000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/>
          <p:cNvSpPr/>
          <p:nvPr/>
        </p:nvSpPr>
        <p:spPr>
          <a:xfrm>
            <a:off x="1979712" y="396000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1979712" y="450000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3419872" y="2880575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/>
          <p:cNvSpPr/>
          <p:nvPr/>
        </p:nvSpPr>
        <p:spPr>
          <a:xfrm>
            <a:off x="3419872" y="342000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2" name="Gerade Verbindung 221"/>
          <p:cNvCxnSpPr>
            <a:stCxn id="219" idx="2"/>
            <a:endCxn id="220" idx="0"/>
          </p:cNvCxnSpPr>
          <p:nvPr/>
        </p:nvCxnSpPr>
        <p:spPr>
          <a:xfrm>
            <a:off x="3527884" y="3096599"/>
            <a:ext cx="0" cy="323401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223"/>
          <p:cNvCxnSpPr>
            <a:stCxn id="213" idx="2"/>
            <a:endCxn id="214" idx="0"/>
          </p:cNvCxnSpPr>
          <p:nvPr/>
        </p:nvCxnSpPr>
        <p:spPr>
          <a:xfrm>
            <a:off x="2087724" y="4176024"/>
            <a:ext cx="0" cy="323976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 Verbindung 225"/>
          <p:cNvCxnSpPr>
            <a:stCxn id="209" idx="3"/>
            <a:endCxn id="219" idx="1"/>
          </p:cNvCxnSpPr>
          <p:nvPr/>
        </p:nvCxnSpPr>
        <p:spPr>
          <a:xfrm>
            <a:off x="1656024" y="2988012"/>
            <a:ext cx="1763848" cy="575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 Verbindung 227"/>
          <p:cNvCxnSpPr>
            <a:stCxn id="211" idx="3"/>
            <a:endCxn id="220" idx="1"/>
          </p:cNvCxnSpPr>
          <p:nvPr/>
        </p:nvCxnSpPr>
        <p:spPr>
          <a:xfrm>
            <a:off x="1656024" y="3528012"/>
            <a:ext cx="1763848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229"/>
          <p:cNvCxnSpPr>
            <a:stCxn id="210" idx="3"/>
            <a:endCxn id="213" idx="1"/>
          </p:cNvCxnSpPr>
          <p:nvPr/>
        </p:nvCxnSpPr>
        <p:spPr>
          <a:xfrm>
            <a:off x="1656024" y="4068012"/>
            <a:ext cx="323688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231"/>
          <p:cNvCxnSpPr>
            <a:stCxn id="212" idx="3"/>
            <a:endCxn id="214" idx="1"/>
          </p:cNvCxnSpPr>
          <p:nvPr/>
        </p:nvCxnSpPr>
        <p:spPr>
          <a:xfrm>
            <a:off x="1656024" y="4608012"/>
            <a:ext cx="323688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hteck 235"/>
          <p:cNvSpPr/>
          <p:nvPr/>
        </p:nvSpPr>
        <p:spPr>
          <a:xfrm>
            <a:off x="4133869" y="2880575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4133869" y="4499478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8" name="Gerade Verbindung 237"/>
          <p:cNvCxnSpPr>
            <a:stCxn id="214" idx="3"/>
            <a:endCxn id="237" idx="1"/>
          </p:cNvCxnSpPr>
          <p:nvPr/>
        </p:nvCxnSpPr>
        <p:spPr>
          <a:xfrm flipV="1">
            <a:off x="2195736" y="4607490"/>
            <a:ext cx="1938133" cy="522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242"/>
          <p:cNvCxnSpPr>
            <a:stCxn id="219" idx="3"/>
            <a:endCxn id="236" idx="1"/>
          </p:cNvCxnSpPr>
          <p:nvPr/>
        </p:nvCxnSpPr>
        <p:spPr>
          <a:xfrm>
            <a:off x="3635896" y="2988587"/>
            <a:ext cx="497973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245"/>
          <p:cNvCxnSpPr>
            <a:stCxn id="237" idx="0"/>
            <a:endCxn id="236" idx="2"/>
          </p:cNvCxnSpPr>
          <p:nvPr/>
        </p:nvCxnSpPr>
        <p:spPr>
          <a:xfrm flipV="1">
            <a:off x="4241881" y="3096599"/>
            <a:ext cx="0" cy="1402879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248"/>
          <p:cNvCxnSpPr>
            <a:stCxn id="220" idx="3"/>
          </p:cNvCxnSpPr>
          <p:nvPr/>
        </p:nvCxnSpPr>
        <p:spPr>
          <a:xfrm>
            <a:off x="3635896" y="3528012"/>
            <a:ext cx="2988332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hteck 253"/>
          <p:cNvSpPr/>
          <p:nvPr/>
        </p:nvSpPr>
        <p:spPr>
          <a:xfrm>
            <a:off x="6516216" y="342000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2" name="Gerade Verbindung 271"/>
          <p:cNvCxnSpPr>
            <a:stCxn id="213" idx="3"/>
            <a:endCxn id="275" idx="1"/>
          </p:cNvCxnSpPr>
          <p:nvPr/>
        </p:nvCxnSpPr>
        <p:spPr>
          <a:xfrm>
            <a:off x="2195736" y="4068012"/>
            <a:ext cx="682397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hteck 274"/>
          <p:cNvSpPr/>
          <p:nvPr/>
        </p:nvSpPr>
        <p:spPr>
          <a:xfrm>
            <a:off x="2878133" y="396000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/>
          <p:cNvSpPr/>
          <p:nvPr/>
        </p:nvSpPr>
        <p:spPr>
          <a:xfrm>
            <a:off x="2878133" y="342000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3" name="Gerade Verbindung 282"/>
          <p:cNvCxnSpPr>
            <a:stCxn id="275" idx="0"/>
            <a:endCxn id="279" idx="2"/>
          </p:cNvCxnSpPr>
          <p:nvPr/>
        </p:nvCxnSpPr>
        <p:spPr>
          <a:xfrm flipV="1">
            <a:off x="2986145" y="3636024"/>
            <a:ext cx="0" cy="323976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292"/>
          <p:cNvCxnSpPr>
            <a:stCxn id="211" idx="3"/>
            <a:endCxn id="279" idx="1"/>
          </p:cNvCxnSpPr>
          <p:nvPr/>
        </p:nvCxnSpPr>
        <p:spPr>
          <a:xfrm>
            <a:off x="1656024" y="3528012"/>
            <a:ext cx="1222109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 Verbindung 296"/>
          <p:cNvCxnSpPr/>
          <p:nvPr/>
        </p:nvCxnSpPr>
        <p:spPr>
          <a:xfrm>
            <a:off x="6444208" y="2398482"/>
            <a:ext cx="0" cy="3312368"/>
          </a:xfrm>
          <a:prstGeom prst="line">
            <a:avLst/>
          </a:prstGeom>
          <a:ln w="317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6512933" y="450000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hteck 303"/>
          <p:cNvSpPr/>
          <p:nvPr/>
        </p:nvSpPr>
        <p:spPr>
          <a:xfrm>
            <a:off x="6516216" y="396000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5" name="Gerade Verbindung 304"/>
          <p:cNvCxnSpPr>
            <a:stCxn id="214" idx="3"/>
            <a:endCxn id="300" idx="1"/>
          </p:cNvCxnSpPr>
          <p:nvPr/>
        </p:nvCxnSpPr>
        <p:spPr>
          <a:xfrm>
            <a:off x="2195736" y="4608012"/>
            <a:ext cx="4317197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Gerade Verbindung 308"/>
          <p:cNvCxnSpPr>
            <a:stCxn id="275" idx="3"/>
            <a:endCxn id="304" idx="1"/>
          </p:cNvCxnSpPr>
          <p:nvPr/>
        </p:nvCxnSpPr>
        <p:spPr>
          <a:xfrm>
            <a:off x="3094157" y="4068012"/>
            <a:ext cx="3422059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hteck 313"/>
          <p:cNvSpPr/>
          <p:nvPr/>
        </p:nvSpPr>
        <p:spPr>
          <a:xfrm>
            <a:off x="6516216" y="340665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/>
          <p:cNvSpPr/>
          <p:nvPr/>
        </p:nvSpPr>
        <p:spPr>
          <a:xfrm>
            <a:off x="6516216" y="2880575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6" name="Gerade Verbindung 315"/>
          <p:cNvCxnSpPr>
            <a:stCxn id="279" idx="3"/>
            <a:endCxn id="254" idx="1"/>
          </p:cNvCxnSpPr>
          <p:nvPr/>
        </p:nvCxnSpPr>
        <p:spPr>
          <a:xfrm>
            <a:off x="3094157" y="3528012"/>
            <a:ext cx="3422059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Gerade Verbindung 318"/>
          <p:cNvCxnSpPr>
            <a:stCxn id="209" idx="3"/>
            <a:endCxn id="315" idx="1"/>
          </p:cNvCxnSpPr>
          <p:nvPr/>
        </p:nvCxnSpPr>
        <p:spPr>
          <a:xfrm>
            <a:off x="1656024" y="2988012"/>
            <a:ext cx="4860192" cy="575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67522" y="223609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Start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459541" y="2236095"/>
            <a:ext cx="211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Kollisionserkennung</a:t>
            </a:r>
            <a:endParaRPr lang="de-DE" dirty="0"/>
          </a:p>
        </p:txBody>
      </p:sp>
      <p:sp>
        <p:nvSpPr>
          <p:cNvPr id="55" name="Textfeld 54"/>
          <p:cNvSpPr txBox="1"/>
          <p:nvPr/>
        </p:nvSpPr>
        <p:spPr>
          <a:xfrm>
            <a:off x="530248" y="2236095"/>
            <a:ext cx="128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Bestätigung</a:t>
            </a:r>
            <a:endParaRPr lang="de-DE" dirty="0"/>
          </a:p>
        </p:txBody>
      </p:sp>
      <p:sp>
        <p:nvSpPr>
          <p:cNvPr id="56" name="Inhaltsplatzhalter 2"/>
          <p:cNvSpPr txBox="1">
            <a:spLocks/>
          </p:cNvSpPr>
          <p:nvPr/>
        </p:nvSpPr>
        <p:spPr>
          <a:xfrm>
            <a:off x="-10254" y="1386064"/>
            <a:ext cx="903649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Arial" panose="020B0604020202020204" pitchFamily="34" charset="0"/>
              <a:buNone/>
            </a:pPr>
            <a:endParaRPr lang="de-DE" dirty="0" smtClean="0"/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581016" y="2236095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Rollback</a:t>
            </a:r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>
            <a:off x="573450" y="2266498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9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15" grpId="0"/>
      <p:bldP spid="123" grpId="0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9" grpId="0" animBg="1"/>
      <p:bldP spid="219" grpId="1" animBg="1"/>
      <p:bldP spid="220" grpId="0" animBg="1"/>
      <p:bldP spid="220" grpId="1" animBg="1"/>
      <p:bldP spid="236" grpId="0" animBg="1"/>
      <p:bldP spid="236" grpId="1" animBg="1"/>
      <p:bldP spid="237" grpId="0" animBg="1"/>
      <p:bldP spid="237" grpId="1" animBg="1"/>
      <p:bldP spid="254" grpId="0" animBg="1"/>
      <p:bldP spid="254" grpId="1" animBg="1"/>
      <p:bldP spid="275" grpId="0" animBg="1"/>
      <p:bldP spid="279" grpId="0" animBg="1"/>
      <p:bldP spid="300" grpId="0" animBg="1"/>
      <p:bldP spid="304" grpId="0" animBg="1"/>
      <p:bldP spid="314" grpId="0" animBg="1"/>
      <p:bldP spid="315" grpId="0" animBg="1"/>
      <p:bldP spid="9" grpId="0"/>
      <p:bldP spid="9" grpId="1"/>
      <p:bldP spid="54" grpId="0"/>
      <p:bldP spid="54" grpId="1"/>
      <p:bldP spid="54" grpId="2"/>
      <p:bldP spid="54" grpId="3"/>
      <p:bldP spid="55" grpId="0"/>
      <p:bldP spid="55" grpId="1"/>
      <p:bldP spid="58" grpId="0"/>
      <p:bldP spid="58" grpId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III. 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Massenkollision</a:t>
            </a:r>
          </a:p>
          <a:p>
            <a:r>
              <a:rPr lang="de-DE" dirty="0" smtClean="0"/>
              <a:t>Kugel-Ebene Kollision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0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IV. 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Timewarp</a:t>
            </a:r>
            <a:r>
              <a:rPr lang="de-DE" dirty="0" smtClean="0"/>
              <a:t> </a:t>
            </a:r>
            <a:r>
              <a:rPr lang="de-DE" dirty="0" err="1" smtClean="0"/>
              <a:t>Ridig</a:t>
            </a:r>
            <a:r>
              <a:rPr lang="de-DE" dirty="0" smtClean="0"/>
              <a:t> Body Simulation, Brian </a:t>
            </a:r>
            <a:r>
              <a:rPr lang="de-DE" dirty="0" err="1" smtClean="0"/>
              <a:t>Mirtich</a:t>
            </a:r>
            <a:r>
              <a:rPr lang="de-DE" dirty="0" smtClean="0"/>
              <a:t>, Dezember 2000</a:t>
            </a:r>
          </a:p>
          <a:p>
            <a:r>
              <a:rPr lang="de-DE" dirty="0" err="1" smtClean="0"/>
              <a:t>Object-Centric</a:t>
            </a:r>
            <a:r>
              <a:rPr lang="de-DE" dirty="0" smtClean="0"/>
              <a:t> Parallel Rigid Body Simulation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Timewarp</a:t>
            </a:r>
            <a:r>
              <a:rPr lang="de-DE" dirty="0" smtClean="0"/>
              <a:t>, John </a:t>
            </a:r>
            <a:r>
              <a:rPr lang="de-DE" dirty="0" err="1" smtClean="0"/>
              <a:t>Koenig</a:t>
            </a:r>
            <a:r>
              <a:rPr lang="de-DE" dirty="0" smtClean="0"/>
              <a:t>,  University </a:t>
            </a:r>
            <a:r>
              <a:rPr lang="de-DE" dirty="0" err="1" smtClean="0"/>
              <a:t>of</a:t>
            </a:r>
            <a:r>
              <a:rPr lang="de-DE" dirty="0" smtClean="0"/>
              <a:t> Minnesota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1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Bildschirmpräsentation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Parallele kontinuierliche Kollisionserkennung</vt:lpstr>
      <vt:lpstr>Was ist eine kontinuierliche Kollisionserkennung?</vt:lpstr>
      <vt:lpstr>Was ist unser Problem?</vt:lpstr>
      <vt:lpstr>Timewarp Algorithmus</vt:lpstr>
      <vt:lpstr>III. Beispiele</vt:lpstr>
      <vt:lpstr>IV. 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DKRUEMPE</dc:creator>
  <cp:lastModifiedBy>DKRUEMPE</cp:lastModifiedBy>
  <cp:revision>23</cp:revision>
  <dcterms:created xsi:type="dcterms:W3CDTF">2013-10-10T07:41:13Z</dcterms:created>
  <dcterms:modified xsi:type="dcterms:W3CDTF">2013-10-10T12:30:40Z</dcterms:modified>
</cp:coreProperties>
</file>