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af80338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af80338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af80338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af80338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af80338d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af80338d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af80338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af80338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af80338d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af80338d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af80338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af80338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af80338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af80338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drive.google.com/file/d/1Sj8HJLyQkTZp6ohKNx4RLUp77D-dF6Y6/view?usp=drive_link" TargetMode="External"/><Relationship Id="rId4" Type="http://schemas.openxmlformats.org/officeDocument/2006/relationships/hyperlink" Target="https://docs.google.com/document/d/1WECQHU-QR33CPTqDYEna0wsBzFqB4dLj4j5VZAsSL-o/edit?usp=driv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to make a simple Skill Tree in Unity 3D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Clr>
                <a:schemeClr val="dk1"/>
              </a:buClr>
              <a:buSzPts val="523"/>
              <a:buFont typeface="Arial"/>
              <a:buNone/>
            </a:pPr>
            <a:r>
              <a:rPr lang="en" sz="5200">
                <a:solidFill>
                  <a:schemeClr val="dk1"/>
                </a:solidFill>
              </a:rPr>
              <a:t>Guide to Using the SkillTreeComponent</a:t>
            </a:r>
            <a:endParaRPr sz="5200">
              <a:solidFill>
                <a:schemeClr val="dk1"/>
              </a:solidFill>
            </a:endParaRPr>
          </a:p>
          <a:p>
            <a:pPr indent="0" lvl="0" marL="0" rtl="0" algn="ctr">
              <a:spcBef>
                <a:spcPts val="0"/>
              </a:spcBef>
              <a:spcAft>
                <a:spcPts val="0"/>
              </a:spcAft>
              <a:buNone/>
            </a:pPr>
            <a:r>
              <a:t/>
            </a:r>
            <a:endParaRPr sz="5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a:t>
            </a:r>
            <a:endParaRPr/>
          </a:p>
        </p:txBody>
      </p:sp>
      <p:sp>
        <p:nvSpPr>
          <p:cNvPr id="61" name="Google Shape;61;p14"/>
          <p:cNvSpPr txBox="1"/>
          <p:nvPr>
            <p:ph idx="1" type="body"/>
          </p:nvPr>
        </p:nvSpPr>
        <p:spPr>
          <a:xfrm>
            <a:off x="311700" y="1152475"/>
            <a:ext cx="525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script is a self-contained, modular component to be added to any gameobject type of your choice. In the example project we use a Sprite Renderer on a GameObject. </a:t>
            </a:r>
            <a:endParaRPr/>
          </a:p>
          <a:p>
            <a:pPr indent="0" lvl="0" marL="0" rtl="0" algn="l">
              <a:spcBef>
                <a:spcPts val="1200"/>
              </a:spcBef>
              <a:spcAft>
                <a:spcPts val="1200"/>
              </a:spcAft>
              <a:buNone/>
            </a:pPr>
            <a:r>
              <a:rPr lang="en"/>
              <a:t>The script </a:t>
            </a:r>
            <a:r>
              <a:rPr lang="en"/>
              <a:t>uses a simple trick to change the visual state of the Nodes and Links by switching child objects on and off (active/inactive)</a:t>
            </a:r>
            <a:endParaRPr/>
          </a:p>
        </p:txBody>
      </p:sp>
      <p:sp>
        <p:nvSpPr>
          <p:cNvPr id="62" name="Google Shape;62;p14"/>
          <p:cNvSpPr txBox="1"/>
          <p:nvPr>
            <p:ph idx="2" type="body"/>
          </p:nvPr>
        </p:nvSpPr>
        <p:spPr>
          <a:xfrm>
            <a:off x="6007775" y="1152475"/>
            <a:ext cx="2824500" cy="34164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SzPts val="900"/>
              <a:buChar char="●"/>
            </a:pPr>
            <a:r>
              <a:rPr lang="en" sz="900"/>
              <a:t>Unity 3D Example Project (</a:t>
            </a:r>
            <a:r>
              <a:rPr lang="en" sz="900" u="sng">
                <a:solidFill>
                  <a:schemeClr val="hlink"/>
                </a:solidFill>
                <a:hlinkClick r:id="rId3"/>
              </a:rPr>
              <a:t>Link</a:t>
            </a:r>
            <a:r>
              <a:rPr lang="en" sz="900"/>
              <a:t>)</a:t>
            </a:r>
            <a:endParaRPr sz="900"/>
          </a:p>
          <a:p>
            <a:pPr indent="-285750" lvl="0" marL="457200" rtl="0" algn="l">
              <a:spcBef>
                <a:spcPts val="0"/>
              </a:spcBef>
              <a:spcAft>
                <a:spcPts val="0"/>
              </a:spcAft>
              <a:buSzPts val="900"/>
              <a:buChar char="●"/>
            </a:pPr>
            <a:r>
              <a:rPr lang="en" sz="900"/>
              <a:t>C# Skill Tree Component Script (</a:t>
            </a:r>
            <a:r>
              <a:rPr lang="en" sz="900" u="sng">
                <a:solidFill>
                  <a:schemeClr val="hlink"/>
                </a:solidFill>
                <a:hlinkClick r:id="rId4"/>
              </a:rPr>
              <a:t>Link</a:t>
            </a:r>
            <a:r>
              <a:rPr lang="en" sz="900"/>
              <a:t>)</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t>
            </a:r>
            <a:endParaRPr/>
          </a:p>
        </p:txBody>
      </p:sp>
      <p:sp>
        <p:nvSpPr>
          <p:cNvPr id="68" name="Google Shape;68;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
              <a:t>SkillTreeComponents </a:t>
            </a:r>
            <a:r>
              <a:rPr lang="en"/>
              <a:t>is a fun, adaptable Unity3D script for creating interactive skill trees in your game projects. It's designed with an intuitive, event-based system that tracks and updates the status of individual nodes (skills), making it a breeze to customize skill progression and create dynamic, engaging player experiences.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5139500" y="1152475"/>
            <a:ext cx="3009900" cy="24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It Does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389600"/>
            <a:ext cx="18219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Handles Node Dependencies: </a:t>
            </a:r>
            <a:r>
              <a:rPr lang="en"/>
              <a:t>Nodes can require other nodes to be unlocked before they become available. This is great for creating complex, branching skill trees!</a:t>
            </a:r>
            <a:endParaRPr/>
          </a:p>
        </p:txBody>
      </p:sp>
      <p:pic>
        <p:nvPicPr>
          <p:cNvPr id="76" name="Google Shape;76;p16"/>
          <p:cNvPicPr preferRelativeResize="0"/>
          <p:nvPr/>
        </p:nvPicPr>
        <p:blipFill>
          <a:blip r:embed="rId3">
            <a:alphaModFix/>
          </a:blip>
          <a:stretch>
            <a:fillRect/>
          </a:stretch>
        </p:blipFill>
        <p:spPr>
          <a:xfrm>
            <a:off x="2420150" y="1065625"/>
            <a:ext cx="6365026" cy="3414576"/>
          </a:xfrm>
          <a:prstGeom prst="rect">
            <a:avLst/>
          </a:prstGeom>
          <a:noFill/>
          <a:ln>
            <a:noFill/>
          </a:ln>
        </p:spPr>
      </p:pic>
      <p:pic>
        <p:nvPicPr>
          <p:cNvPr id="77" name="Google Shape;77;p16"/>
          <p:cNvPicPr preferRelativeResize="0"/>
          <p:nvPr/>
        </p:nvPicPr>
        <p:blipFill rotWithShape="1">
          <a:blip r:embed="rId3">
            <a:alphaModFix/>
          </a:blip>
          <a:srcRect b="40187" l="65339" r="1064" t="25651"/>
          <a:stretch/>
        </p:blipFill>
        <p:spPr>
          <a:xfrm>
            <a:off x="4902125" y="819675"/>
            <a:ext cx="4023576" cy="219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What It Does</a:t>
            </a:r>
            <a:endParaRPr/>
          </a:p>
          <a:p>
            <a:pPr indent="0" lvl="0" marL="0" rtl="0" algn="l">
              <a:spcBef>
                <a:spcPts val="0"/>
              </a:spcBef>
              <a:spcAft>
                <a:spcPts val="0"/>
              </a:spcAft>
              <a:buClr>
                <a:schemeClr val="dk1"/>
              </a:buClr>
              <a:buSzPct val="45833"/>
              <a:buFont typeface="Arial"/>
              <a:buNone/>
            </a:pPr>
            <a:r>
              <a:t/>
            </a:r>
            <a:endParaRPr/>
          </a:p>
          <a:p>
            <a:pPr indent="0" lvl="0" marL="0" rtl="0" algn="l">
              <a:spcBef>
                <a:spcPts val="0"/>
              </a:spcBef>
              <a:spcAft>
                <a:spcPts val="0"/>
              </a:spcAft>
              <a:buNone/>
            </a:pPr>
            <a:r>
              <a:t/>
            </a:r>
            <a:endParaRPr/>
          </a:p>
        </p:txBody>
      </p:sp>
      <p:sp>
        <p:nvSpPr>
          <p:cNvPr id="83" name="Google Shape;83;p17"/>
          <p:cNvSpPr txBox="1"/>
          <p:nvPr>
            <p:ph idx="1" type="body"/>
          </p:nvPr>
        </p:nvSpPr>
        <p:spPr>
          <a:xfrm>
            <a:off x="311700" y="1389600"/>
            <a:ext cx="20634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Manages Visual Indicators: </a:t>
            </a:r>
            <a:r>
              <a:rPr lang="en"/>
              <a:t>The script provides a flexible system for showing different visual elements based on a node's state. This can be used for tooltips, icons, or any other UI elements you dream up!</a:t>
            </a:r>
            <a:endParaRPr/>
          </a:p>
        </p:txBody>
      </p:sp>
      <p:pic>
        <p:nvPicPr>
          <p:cNvPr id="84" name="Google Shape;84;p17"/>
          <p:cNvPicPr preferRelativeResize="0"/>
          <p:nvPr/>
        </p:nvPicPr>
        <p:blipFill>
          <a:blip r:embed="rId3">
            <a:alphaModFix/>
          </a:blip>
          <a:stretch>
            <a:fillRect/>
          </a:stretch>
        </p:blipFill>
        <p:spPr>
          <a:xfrm>
            <a:off x="2451267" y="555600"/>
            <a:ext cx="6593858" cy="4013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It Does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389600"/>
            <a:ext cx="1768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Auto-Unlocks Nodes: </a:t>
            </a:r>
            <a:r>
              <a:rPr lang="en"/>
              <a:t>The "auto-unlock" feature lets nodes automatically unlock when their requirements are met, skipping the usual purchasing step and shaking up the player's progression. Perfect for Links between nodes</a:t>
            </a:r>
            <a:endParaRPr/>
          </a:p>
        </p:txBody>
      </p:sp>
      <p:pic>
        <p:nvPicPr>
          <p:cNvPr id="91" name="Google Shape;91;p18"/>
          <p:cNvPicPr preferRelativeResize="0"/>
          <p:nvPr/>
        </p:nvPicPr>
        <p:blipFill rotWithShape="1">
          <a:blip r:embed="rId3">
            <a:alphaModFix/>
          </a:blip>
          <a:srcRect b="45672" l="64962" r="0" t="16826"/>
          <a:stretch/>
        </p:blipFill>
        <p:spPr>
          <a:xfrm>
            <a:off x="4300300" y="1565825"/>
            <a:ext cx="4517125" cy="2394675"/>
          </a:xfrm>
          <a:prstGeom prst="rect">
            <a:avLst/>
          </a:prstGeom>
          <a:noFill/>
          <a:ln>
            <a:noFill/>
          </a:ln>
        </p:spPr>
      </p:pic>
      <p:pic>
        <p:nvPicPr>
          <p:cNvPr id="92" name="Google Shape;92;p18"/>
          <p:cNvPicPr preferRelativeResize="0"/>
          <p:nvPr/>
        </p:nvPicPr>
        <p:blipFill rotWithShape="1">
          <a:blip r:embed="rId3">
            <a:alphaModFix/>
          </a:blip>
          <a:srcRect b="40048" l="12971" r="74990" t="40048"/>
          <a:stretch/>
        </p:blipFill>
        <p:spPr>
          <a:xfrm>
            <a:off x="2677100" y="1602100"/>
            <a:ext cx="1545874" cy="1266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To Use It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AutoNum type="arabicPeriod"/>
            </a:pPr>
            <a:r>
              <a:rPr b="1" lang="en" sz="1500"/>
              <a:t>Set up your GameObject: </a:t>
            </a:r>
            <a:r>
              <a:rPr lang="en" sz="1500"/>
              <a:t>Attach the SkillTreeComponent script to a GameObject that represents a node or link in your skill tree.</a:t>
            </a:r>
            <a:endParaRPr sz="1500"/>
          </a:p>
          <a:p>
            <a:pPr indent="0" lvl="0" marL="457200" rtl="0" algn="l">
              <a:spcBef>
                <a:spcPts val="1200"/>
              </a:spcBef>
              <a:spcAft>
                <a:spcPts val="0"/>
              </a:spcAft>
              <a:buNone/>
            </a:pPr>
            <a:r>
              <a:t/>
            </a:r>
            <a:endParaRPr sz="1500"/>
          </a:p>
          <a:p>
            <a:pPr indent="-309562" lvl="0" marL="457200" rtl="0" algn="l">
              <a:spcBef>
                <a:spcPts val="1200"/>
              </a:spcBef>
              <a:spcAft>
                <a:spcPts val="0"/>
              </a:spcAft>
              <a:buSzPct val="100000"/>
              <a:buAutoNum type="arabicPeriod"/>
            </a:pPr>
            <a:r>
              <a:rPr b="1" lang="en" sz="1500"/>
              <a:t>Reference Required Nodes: </a:t>
            </a:r>
            <a:r>
              <a:rPr lang="en" sz="1500"/>
              <a:t>If your node or link should require others to be unlocked first, add these to the 'Required Nodes' list in the Inspector.</a:t>
            </a:r>
            <a:endParaRPr sz="1500"/>
          </a:p>
          <a:p>
            <a:pPr indent="0" lvl="0" marL="457200" rtl="0" algn="l">
              <a:spcBef>
                <a:spcPts val="1200"/>
              </a:spcBef>
              <a:spcAft>
                <a:spcPts val="0"/>
              </a:spcAft>
              <a:buNone/>
            </a:pPr>
            <a:r>
              <a:t/>
            </a:r>
            <a:endParaRPr sz="1500"/>
          </a:p>
          <a:p>
            <a:pPr indent="-309562" lvl="0" marL="457200" rtl="0" algn="l">
              <a:spcBef>
                <a:spcPts val="1200"/>
              </a:spcBef>
              <a:spcAft>
                <a:spcPts val="0"/>
              </a:spcAft>
              <a:buSzPct val="100000"/>
              <a:buAutoNum type="arabicPeriod"/>
            </a:pPr>
            <a:r>
              <a:rPr b="1" lang="en" sz="1500"/>
              <a:t>Assign Progression Visuals: </a:t>
            </a:r>
            <a:r>
              <a:rPr lang="en" sz="1500"/>
              <a:t>In the Inspector, add GameObjects to the 'Progression Visuals' list. These will represent the different states of your node starting with “locked”. For instance these game objects could contain the step by step images of a progress bar.</a:t>
            </a:r>
            <a:endParaRPr sz="1500"/>
          </a:p>
          <a:p>
            <a:pPr indent="0" lvl="0" marL="0" rtl="0" algn="l">
              <a:spcBef>
                <a:spcPts val="1200"/>
              </a:spcBef>
              <a:spcAft>
                <a:spcPts val="0"/>
              </a:spcAft>
              <a:buNone/>
            </a:pPr>
            <a:r>
              <a:t/>
            </a:r>
            <a:endParaRPr sz="1500"/>
          </a:p>
          <a:p>
            <a:pPr indent="-309562" lvl="0" marL="457200" rtl="0" algn="l">
              <a:spcBef>
                <a:spcPts val="1200"/>
              </a:spcBef>
              <a:spcAft>
                <a:spcPts val="0"/>
              </a:spcAft>
              <a:buSzPct val="100000"/>
              <a:buAutoNum type="arabicPeriod"/>
            </a:pPr>
            <a:r>
              <a:rPr b="1" lang="en" sz="1500"/>
              <a:t>Set Buyable and Unlocked Visuals: </a:t>
            </a:r>
            <a:r>
              <a:rPr lang="en" sz="1500"/>
              <a:t>Assign GameObjects to 'Buyable Visual' and 'Unlocked Visual'. These will be shown when the node is buyable or has been unlocked.</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106125"/>
            <a:ext cx="85206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00"/>
              <a:t>Break it , Fix it, Learn it, Hack it, Master it</a:t>
            </a:r>
            <a:endParaRPr sz="3500"/>
          </a:p>
        </p:txBody>
      </p:sp>
      <p:sp>
        <p:nvSpPr>
          <p:cNvPr id="104" name="Google Shape;104;p2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1100">
                <a:solidFill>
                  <a:schemeClr val="dk1"/>
                </a:solidFill>
              </a:rPr>
              <a:t>Remember, this script is just a starting point. Feel free to hack, tweak, and expand it to suit your game's unique needs. Happy coding, and may your players delight in the skill trees you cultivate!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