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7" autoAdjust="0"/>
  </p:normalViewPr>
  <p:slideViewPr>
    <p:cSldViewPr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4217-7FDA-364A-98C5-B22019BC04F6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320B1-C114-854F-A96E-EC12E53C1F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1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B355-5F66-4EE0-A344-47278FC6C498}" type="datetimeFigureOut">
              <a:rPr lang="en-AU" smtClean="0"/>
              <a:pPr/>
              <a:t>8/06/2015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7870-9D78-40BF-B9A7-323082C2495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56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5829-0909-4A96-8B65-FFCCC89CAE02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B46-FB7B-4879-9B1A-EE9F4DE9AF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js/js_exam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select_remove.asp" TargetMode="External"/><Relationship Id="rId2" Type="http://schemas.openxmlformats.org/officeDocument/2006/relationships/hyperlink" Target="http://www.w3schools.com/jsref/dom_obj_docum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met_select_add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496" y="42481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76600" y="5949280"/>
            <a:ext cx="41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□ DHTML□ DOM again</a:t>
            </a:r>
            <a:endParaRPr lang="en-AU" b="1" dirty="0"/>
          </a:p>
        </p:txBody>
      </p:sp>
      <p:pic>
        <p:nvPicPr>
          <p:cNvPr id="7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1157134"/>
            <a:ext cx="1295400" cy="1399868"/>
          </a:xfrm>
          <a:prstGeom prst="rect">
            <a:avLst/>
          </a:prstGeom>
          <a:noFill/>
        </p:spPr>
      </p:pic>
      <p:pic>
        <p:nvPicPr>
          <p:cNvPr id="8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1124744"/>
            <a:ext cx="1295400" cy="1399868"/>
          </a:xfrm>
          <a:prstGeom prst="rect">
            <a:avLst/>
          </a:prstGeom>
          <a:noFill/>
        </p:spPr>
      </p:pic>
      <p:pic>
        <p:nvPicPr>
          <p:cNvPr id="10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896" y="1824678"/>
            <a:ext cx="1295400" cy="139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6026150" y="3117131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JS code</a:t>
            </a:r>
            <a:endParaRPr lang="en-A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6632"/>
            <a:ext cx="6552728" cy="663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67" y="0"/>
            <a:ext cx="7302144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CREATING A NEW</a:t>
            </a:r>
            <a:br>
              <a:rPr lang="en-AU" sz="3200" dirty="0" smtClean="0"/>
            </a:br>
            <a:r>
              <a:rPr lang="en-AU" sz="3200" dirty="0" smtClean="0"/>
              <a:t> LISTS ON THE GO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394" y="5301208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I want to create a new list with hard coded options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394" y="1436036"/>
            <a:ext cx="7058342" cy="336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t="29255" r="56588" b="40471"/>
          <a:stretch>
            <a:fillRect/>
          </a:stretch>
        </p:blipFill>
        <p:spPr bwMode="auto">
          <a:xfrm>
            <a:off x="683568" y="188640"/>
            <a:ext cx="5292080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 t="29317" r="57095" b="46316"/>
          <a:stretch>
            <a:fillRect/>
          </a:stretch>
        </p:blipFill>
        <p:spPr bwMode="auto">
          <a:xfrm>
            <a:off x="3360489" y="1772816"/>
            <a:ext cx="5230317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63638" y="501317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the idea behind is to generate the entire HTML code for the list and then output that element to an invisible element like DIV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you access the invisible element by id or name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it doesn't have to be invisible, you can actually replace and entire existing element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HTML code</a:t>
            </a:r>
            <a:endParaRPr lang="en-A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3" y="1052736"/>
            <a:ext cx="7849867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6805563" y="2829099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JS code</a:t>
            </a:r>
            <a:endParaRPr lang="en-A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51" y="290513"/>
            <a:ext cx="8230467" cy="627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6: DHTML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114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does the followings:</a:t>
            </a:r>
          </a:p>
          <a:p>
            <a:pPr marL="450850" indent="-450850" algn="just"/>
            <a:r>
              <a:rPr lang="en-AU" dirty="0" smtClean="0"/>
              <a:t>you implement one of the above options (repopulate or generate)</a:t>
            </a:r>
          </a:p>
          <a:p>
            <a:pPr marL="450850" indent="-450850" algn="just"/>
            <a:r>
              <a:rPr lang="en-AU" dirty="0" smtClean="0"/>
              <a:t>you have to use </a:t>
            </a:r>
            <a:r>
              <a:rPr lang="en-AU" u="sng" dirty="0" smtClean="0"/>
              <a:t>two different </a:t>
            </a:r>
            <a:r>
              <a:rPr lang="en-AU" dirty="0" smtClean="0"/>
              <a:t>forms of input</a:t>
            </a:r>
          </a:p>
          <a:p>
            <a:pPr marL="850900" lvl="1" indent="-450850" algn="just"/>
            <a:r>
              <a:rPr lang="en-AU" dirty="0" smtClean="0"/>
              <a:t>for example the first input is RADIO and the second one a SELECT</a:t>
            </a:r>
          </a:p>
          <a:p>
            <a:pPr marL="850900" lvl="1" indent="-450850" algn="just"/>
            <a:r>
              <a:rPr lang="en-AU" dirty="0" smtClean="0"/>
              <a:t>or the first one is TEXT and the second one SELECT</a:t>
            </a:r>
          </a:p>
          <a:p>
            <a:pPr marL="971550" lvl="1" indent="-514350" algn="just">
              <a:buFont typeface="+mj-lt"/>
              <a:buAutoNum type="alphaLcParenR"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DHTML</a:t>
            </a:r>
            <a:br>
              <a:rPr lang="en-AU" dirty="0" smtClean="0">
                <a:latin typeface="Arial Rounded MT Bold" pitchFamily="34" charset="0"/>
              </a:rPr>
            </a:br>
            <a:r>
              <a:rPr lang="en-AU" dirty="0" smtClean="0">
                <a:latin typeface="Arial Rounded MT Bold" pitchFamily="34" charset="0"/>
              </a:rPr>
              <a:t>dynamic HTML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collection of technologies to create animated and interactive websites</a:t>
            </a:r>
          </a:p>
          <a:p>
            <a:pPr lvl="1"/>
            <a:r>
              <a:rPr lang="en-AU" dirty="0" smtClean="0"/>
              <a:t>HTML</a:t>
            </a:r>
          </a:p>
          <a:p>
            <a:pPr lvl="1"/>
            <a:r>
              <a:rPr lang="en-AU" dirty="0" smtClean="0"/>
              <a:t>CSS</a:t>
            </a:r>
          </a:p>
          <a:p>
            <a:pPr lvl="1"/>
            <a:r>
              <a:rPr lang="en-AU" dirty="0" smtClean="0"/>
              <a:t>Javascript</a:t>
            </a:r>
          </a:p>
          <a:p>
            <a:pPr lvl="1"/>
            <a:r>
              <a:rPr lang="en-AU" dirty="0" smtClean="0"/>
              <a:t>DOM</a:t>
            </a:r>
          </a:p>
          <a:p>
            <a:pPr lvl="1"/>
            <a:r>
              <a:rPr lang="en-AU" dirty="0" smtClean="0"/>
              <a:t>server side applications </a:t>
            </a:r>
          </a:p>
          <a:p>
            <a:r>
              <a:rPr lang="en-AU" dirty="0" smtClean="0"/>
              <a:t>the idea is to change content in a static HTML transforming it in a dynamical environment</a:t>
            </a:r>
          </a:p>
          <a:p>
            <a:r>
              <a:rPr lang="en-AU" dirty="0" smtClean="0"/>
              <a:t>you can change dropdown boxes based on different selections; you could move elements in the window; use rollover buttons;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</a:t>
            </a:r>
            <a:br>
              <a:rPr lang="en-AU" dirty="0" smtClean="0"/>
            </a:br>
            <a:r>
              <a:rPr lang="en-AU" sz="3600" dirty="0" smtClean="0"/>
              <a:t>click on the image to change it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26163"/>
            <a:ext cx="8229600" cy="392907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more examples here: </a:t>
            </a:r>
            <a:r>
              <a:rPr lang="en-AU" dirty="0" smtClean="0">
                <a:hlinkClick r:id="rId2"/>
              </a:rPr>
              <a:t>yes, here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700808"/>
            <a:ext cx="3095493" cy="408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40" y="1700808"/>
            <a:ext cx="2909814" cy="408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789399"/>
            <a:ext cx="8280920" cy="33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916831"/>
            <a:ext cx="8469718" cy="362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submit</a:t>
            </a:r>
            <a:r>
              <a:rPr lang="en-AU" dirty="0" smtClean="0"/>
              <a:t> versus </a:t>
            </a:r>
            <a:r>
              <a:rPr lang="en-AU" b="1" dirty="0" smtClean="0"/>
              <a:t>button</a:t>
            </a:r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6832"/>
            <a:ext cx="7894511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93566"/>
            <a:ext cx="7894511" cy="100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52831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submit is used when we want to sent the entire form to JS</a:t>
            </a:r>
            <a:b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form will be updated, all text boxes or check boxes will be reset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aseline="0" dirty="0" smtClean="0">
                <a:latin typeface="+mj-lt"/>
                <a:ea typeface="+mj-ea"/>
                <a:cs typeface="+mj-cs"/>
              </a:rPr>
              <a:t>the</a:t>
            </a:r>
            <a:r>
              <a:rPr lang="en-AU" sz="2000" dirty="0" smtClean="0">
                <a:latin typeface="+mj-lt"/>
                <a:ea typeface="+mj-ea"/>
                <a:cs typeface="+mj-cs"/>
              </a:rPr>
              <a:t> variables are loosing their values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hlinkClick r:id="rId2"/>
              </a:rPr>
              <a:t>go here to refresh the Dom objects </a:t>
            </a:r>
            <a:endParaRPr lang="en-AU" dirty="0" smtClean="0"/>
          </a:p>
          <a:p>
            <a:r>
              <a:rPr lang="en-AU" dirty="0" smtClean="0"/>
              <a:t>all elements in an HTML file will be arranged in arrays based on the type</a:t>
            </a:r>
          </a:p>
          <a:p>
            <a:r>
              <a:rPr lang="en-AU" dirty="0" smtClean="0"/>
              <a:t>you can access them using their id or position in these arrays</a:t>
            </a:r>
          </a:p>
          <a:p>
            <a:r>
              <a:rPr lang="en-AU" dirty="0" smtClean="0"/>
              <a:t>you can use methods or properties already written for them</a:t>
            </a:r>
          </a:p>
          <a:p>
            <a:r>
              <a:rPr lang="en-AU" dirty="0" smtClean="0"/>
              <a:t>for example for the object SELECT (which is a drop down list) you can use </a:t>
            </a:r>
            <a:r>
              <a:rPr lang="en-AU" b="1" i="1" dirty="0" smtClean="0">
                <a:hlinkClick r:id="rId3"/>
              </a:rPr>
              <a:t>remove() </a:t>
            </a:r>
            <a:r>
              <a:rPr lang="en-AU" dirty="0" smtClean="0"/>
              <a:t>or</a:t>
            </a:r>
            <a:r>
              <a:rPr lang="en-AU" i="1" dirty="0" smtClean="0"/>
              <a:t> </a:t>
            </a:r>
            <a:r>
              <a:rPr lang="en-AU" b="1" i="1" dirty="0" smtClean="0">
                <a:hlinkClick r:id="rId4"/>
              </a:rPr>
              <a:t>add() </a:t>
            </a:r>
            <a:r>
              <a:rPr lang="en-AU" dirty="0" smtClean="0"/>
              <a:t>to add or remove options in the list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67" y="0"/>
            <a:ext cx="7302144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REPOPULATING AN EXISTING</a:t>
            </a:r>
            <a:br>
              <a:rPr lang="en-AU" sz="3200" dirty="0" smtClean="0"/>
            </a:br>
            <a:r>
              <a:rPr lang="en-AU" sz="3200" dirty="0" smtClean="0"/>
              <a:t> LISTS ON THE GO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656" y="1417638"/>
            <a:ext cx="6696744" cy="383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52831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I want to change the values in the second drop down list when I choose a value in the first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10" r="58360" b="70007"/>
          <a:stretch>
            <a:fillRect/>
          </a:stretch>
        </p:blipFill>
        <p:spPr bwMode="auto">
          <a:xfrm>
            <a:off x="1331640" y="620688"/>
            <a:ext cx="617954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4830" r="54732" b="69945"/>
          <a:stretch>
            <a:fillRect/>
          </a:stretch>
        </p:blipFill>
        <p:spPr bwMode="auto">
          <a:xfrm>
            <a:off x="1331640" y="3140968"/>
            <a:ext cx="6179546" cy="166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445224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the idea behind is to remove all existing options in the second list and then to add the new ones</a:t>
            </a:r>
          </a:p>
          <a:p>
            <a:pPr marL="174625" lvl="0" indent="-174625" defTabSz="9144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you remove them using the DOM </a:t>
            </a:r>
            <a:r>
              <a:rPr lang="en-AU" sz="2000" dirty="0" smtClean="0"/>
              <a:t>method </a:t>
            </a:r>
            <a:r>
              <a:rPr lang="en-AU" sz="2000" b="1" i="1" dirty="0" smtClean="0">
                <a:latin typeface="+mj-lt"/>
                <a:ea typeface="+mj-ea"/>
                <a:cs typeface="+mj-cs"/>
              </a:rPr>
              <a:t>remove() </a:t>
            </a:r>
            <a:r>
              <a:rPr lang="en-AU" sz="2000" dirty="0" smtClean="0">
                <a:latin typeface="+mj-lt"/>
                <a:ea typeface="+mj-ea"/>
                <a:cs typeface="+mj-cs"/>
              </a:rPr>
              <a:t>and append the new options using the DOM method </a:t>
            </a:r>
            <a:r>
              <a:rPr lang="en-AU" sz="2000" b="1" i="1" dirty="0" smtClean="0">
                <a:latin typeface="+mj-lt"/>
                <a:ea typeface="+mj-ea"/>
                <a:cs typeface="+mj-cs"/>
              </a:rPr>
              <a:t>add()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you access the element using its name or id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908720"/>
            <a:ext cx="8392627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HTML code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369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Rounded MT Bold</vt:lpstr>
      <vt:lpstr>Calibri</vt:lpstr>
      <vt:lpstr>Office Theme</vt:lpstr>
      <vt:lpstr>Website Programming</vt:lpstr>
      <vt:lpstr>DHTML dynamic HTML</vt:lpstr>
      <vt:lpstr>example click on the image to change it</vt:lpstr>
      <vt:lpstr>PowerPoint Presentation</vt:lpstr>
      <vt:lpstr>submit versus button</vt:lpstr>
      <vt:lpstr>DOM objects</vt:lpstr>
      <vt:lpstr>REPOPULATING AN EXISTING  LISTS ON THE GO</vt:lpstr>
      <vt:lpstr>PowerPoint Presentation</vt:lpstr>
      <vt:lpstr>HTML code</vt:lpstr>
      <vt:lpstr>JS code</vt:lpstr>
      <vt:lpstr>CREATING A NEW  LISTS ON THE GO</vt:lpstr>
      <vt:lpstr>PowerPoint Presentation</vt:lpstr>
      <vt:lpstr>HTML code</vt:lpstr>
      <vt:lpstr>JS code</vt:lpstr>
      <vt:lpstr>USER GUIDE Task 6: DHTML</vt:lpstr>
    </vt:vector>
  </TitlesOfParts>
  <Company>Pulteney Grammar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cp:lastModifiedBy>Vlad Baclagian</cp:lastModifiedBy>
  <cp:revision>243</cp:revision>
  <cp:lastPrinted>2008-09-04T23:43:04Z</cp:lastPrinted>
  <dcterms:created xsi:type="dcterms:W3CDTF">2008-09-05T06:15:43Z</dcterms:created>
  <dcterms:modified xsi:type="dcterms:W3CDTF">2015-06-08T07:57:51Z</dcterms:modified>
</cp:coreProperties>
</file>