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111851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81"/>
    <p:restoredTop sz="94562"/>
  </p:normalViewPr>
  <p:slideViewPr>
    <p:cSldViewPr snapToGrid="0" snapToObjects="1">
      <p:cViewPr>
        <p:scale>
          <a:sx n="49" d="100"/>
          <a:sy n="49" d="100"/>
        </p:scale>
        <p:origin x="70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9C78D-BEE0-3E48-B401-2B1A9A747922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DDC2F-54AD-AC4C-A795-73BBB055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DDC2F-54AD-AC4C-A795-73BBB055BB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decreasing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DDC2F-54AD-AC4C-A795-73BBB055BB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9814" y="1944130"/>
            <a:ext cx="15838885" cy="4135743"/>
          </a:xfrm>
        </p:spPr>
        <p:txBody>
          <a:bodyPr anchor="b"/>
          <a:lstStyle>
            <a:lvl1pPr algn="ctr"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9814" y="6239364"/>
            <a:ext cx="15838885" cy="2868071"/>
          </a:xfrm>
        </p:spPr>
        <p:txBody>
          <a:bodyPr/>
          <a:lstStyle>
            <a:lvl1pPr marL="0" indent="0" algn="ctr">
              <a:buNone/>
              <a:defRPr sz="4157"/>
            </a:lvl1pPr>
            <a:lvl2pPr marL="791962" indent="0" algn="ctr">
              <a:buNone/>
              <a:defRPr sz="3464"/>
            </a:lvl2pPr>
            <a:lvl3pPr marL="1583924" indent="0" algn="ctr">
              <a:buNone/>
              <a:defRPr sz="3118"/>
            </a:lvl3pPr>
            <a:lvl4pPr marL="2375886" indent="0" algn="ctr">
              <a:buNone/>
              <a:defRPr sz="2772"/>
            </a:lvl4pPr>
            <a:lvl5pPr marL="3167847" indent="0" algn="ctr">
              <a:buNone/>
              <a:defRPr sz="2772"/>
            </a:lvl5pPr>
            <a:lvl6pPr marL="3959809" indent="0" algn="ctr">
              <a:buNone/>
              <a:defRPr sz="2772"/>
            </a:lvl6pPr>
            <a:lvl7pPr marL="4751771" indent="0" algn="ctr">
              <a:buNone/>
              <a:defRPr sz="2772"/>
            </a:lvl7pPr>
            <a:lvl8pPr marL="5543733" indent="0" algn="ctr">
              <a:buNone/>
              <a:defRPr sz="2772"/>
            </a:lvl8pPr>
            <a:lvl9pPr marL="6335695" indent="0" algn="ctr">
              <a:buNone/>
              <a:defRPr sz="27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12936" y="632461"/>
            <a:ext cx="4553679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898" y="632461"/>
            <a:ext cx="13397057" cy="10067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5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899" y="2961568"/>
            <a:ext cx="18214717" cy="4941443"/>
          </a:xfrm>
        </p:spPr>
        <p:txBody>
          <a:bodyPr anchor="b"/>
          <a:lstStyle>
            <a:lvl1pPr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899" y="7949758"/>
            <a:ext cx="18214717" cy="2598588"/>
          </a:xfrm>
        </p:spPr>
        <p:txBody>
          <a:bodyPr/>
          <a:lstStyle>
            <a:lvl1pPr marL="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1pPr>
            <a:lvl2pPr marL="791962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2pPr>
            <a:lvl3pPr marL="158392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5886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7847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59809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1771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373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569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898" y="3162304"/>
            <a:ext cx="897536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1247" y="3162304"/>
            <a:ext cx="897536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632462"/>
            <a:ext cx="18214717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649" y="2912070"/>
            <a:ext cx="8934120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4649" y="4339231"/>
            <a:ext cx="8934120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91247" y="2912070"/>
            <a:ext cx="8978119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91247" y="4339231"/>
            <a:ext cx="8978119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4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791951"/>
            <a:ext cx="681127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8119" y="1710395"/>
            <a:ext cx="10691247" cy="8441976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7"/>
            </a:lvl3pPr>
            <a:lvl4pPr>
              <a:defRPr sz="3464"/>
            </a:lvl4pPr>
            <a:lvl5pPr>
              <a:defRPr sz="3464"/>
            </a:lvl5pPr>
            <a:lvl6pPr>
              <a:defRPr sz="3464"/>
            </a:lvl6pPr>
            <a:lvl7pPr>
              <a:defRPr sz="3464"/>
            </a:lvl7pPr>
            <a:lvl8pPr>
              <a:defRPr sz="3464"/>
            </a:lvl8pPr>
            <a:lvl9pPr>
              <a:defRPr sz="34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649" y="3563779"/>
            <a:ext cx="681127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791951"/>
            <a:ext cx="681127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78119" y="1710395"/>
            <a:ext cx="10691247" cy="8441976"/>
          </a:xfrm>
        </p:spPr>
        <p:txBody>
          <a:bodyPr anchor="t"/>
          <a:lstStyle>
            <a:lvl1pPr marL="0" indent="0">
              <a:buNone/>
              <a:defRPr sz="5543"/>
            </a:lvl1pPr>
            <a:lvl2pPr marL="791962" indent="0">
              <a:buNone/>
              <a:defRPr sz="4850"/>
            </a:lvl2pPr>
            <a:lvl3pPr marL="1583924" indent="0">
              <a:buNone/>
              <a:defRPr sz="4157"/>
            </a:lvl3pPr>
            <a:lvl4pPr marL="2375886" indent="0">
              <a:buNone/>
              <a:defRPr sz="3464"/>
            </a:lvl4pPr>
            <a:lvl5pPr marL="3167847" indent="0">
              <a:buNone/>
              <a:defRPr sz="3464"/>
            </a:lvl5pPr>
            <a:lvl6pPr marL="3959809" indent="0">
              <a:buNone/>
              <a:defRPr sz="3464"/>
            </a:lvl6pPr>
            <a:lvl7pPr marL="4751771" indent="0">
              <a:buNone/>
              <a:defRPr sz="3464"/>
            </a:lvl7pPr>
            <a:lvl8pPr marL="5543733" indent="0">
              <a:buNone/>
              <a:defRPr sz="3464"/>
            </a:lvl8pPr>
            <a:lvl9pPr marL="6335695" indent="0">
              <a:buNone/>
              <a:defRPr sz="34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649" y="3563779"/>
            <a:ext cx="681127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7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898" y="632462"/>
            <a:ext cx="18214717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898" y="3162304"/>
            <a:ext cx="18214717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1898" y="11010318"/>
            <a:ext cx="47516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34D1-918D-A04F-ADE0-AF041D21BD3B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95508" y="11010318"/>
            <a:ext cx="7127498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914950" y="11010318"/>
            <a:ext cx="47516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3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83924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981" indent="-395981" algn="l" defTabSz="1583924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7943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1979905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4" kern="1200">
          <a:solidFill>
            <a:schemeClr val="tx1"/>
          </a:solidFill>
          <a:latin typeface="+mn-lt"/>
          <a:ea typeface="+mn-ea"/>
          <a:cs typeface="+mn-cs"/>
        </a:defRPr>
      </a:lvl3pPr>
      <a:lvl4pPr marL="277186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3828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5790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7752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39714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167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1962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3924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5886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7847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59809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1771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3733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5695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925601-EAEF-7348-94FC-1BAC9AC7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093613" y="2408956"/>
            <a:ext cx="10119165" cy="6746109"/>
          </a:xfrm>
          <a:prstGeom prst="rect">
            <a:avLst/>
          </a:prstGeom>
        </p:spPr>
      </p:pic>
      <p:sp>
        <p:nvSpPr>
          <p:cNvPr id="32" name="Frame 31">
            <a:extLst>
              <a:ext uri="{FF2B5EF4-FFF2-40B4-BE49-F238E27FC236}">
                <a16:creationId xmlns:a16="http://schemas.microsoft.com/office/drawing/2014/main" id="{DE044A02-DFF5-ED46-85B8-8D49856BC3FC}"/>
              </a:ext>
            </a:extLst>
          </p:cNvPr>
          <p:cNvSpPr/>
          <p:nvPr/>
        </p:nvSpPr>
        <p:spPr>
          <a:xfrm>
            <a:off x="7649462" y="5873336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236DF5-59F4-2041-8A0A-1A314114B714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583473" y="1459641"/>
            <a:ext cx="6051968" cy="1411268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4573DA-55C8-104D-BD2C-A98F14FD3C1A}"/>
              </a:ext>
            </a:extLst>
          </p:cNvPr>
          <p:cNvSpPr txBox="1"/>
          <p:nvPr/>
        </p:nvSpPr>
        <p:spPr>
          <a:xfrm rot="10800000">
            <a:off x="9898627" y="11443692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Random effects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624B7D-02DB-834D-AF69-55966284289C}"/>
              </a:ext>
            </a:extLst>
          </p:cNvPr>
          <p:cNvSpPr txBox="1"/>
          <p:nvPr/>
        </p:nvSpPr>
        <p:spPr>
          <a:xfrm rot="10800000">
            <a:off x="7685232" y="11443692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Fixed effects</a:t>
            </a: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56C4662F-D97A-3F4C-8B2B-A79231364359}"/>
              </a:ext>
            </a:extLst>
          </p:cNvPr>
          <p:cNvSpPr/>
          <p:nvPr/>
        </p:nvSpPr>
        <p:spPr>
          <a:xfrm>
            <a:off x="7635441" y="2971059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22A16438-CFE9-F440-A4C8-7E7F50953824}"/>
              </a:ext>
            </a:extLst>
          </p:cNvPr>
          <p:cNvSpPr/>
          <p:nvPr/>
        </p:nvSpPr>
        <p:spPr>
          <a:xfrm>
            <a:off x="7635441" y="89491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DDD1FB4F-08CC-3140-B341-4DB578E3720D}"/>
              </a:ext>
            </a:extLst>
          </p:cNvPr>
          <p:cNvSpPr/>
          <p:nvPr/>
        </p:nvSpPr>
        <p:spPr>
          <a:xfrm>
            <a:off x="7642386" y="8735668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bg2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06D875-CB2A-9F48-B395-5E5BF11CF9FB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995448" y="4341209"/>
            <a:ext cx="4639993" cy="1074289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2FCA62-3DF5-A24F-B494-90EB3D3C39F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339904" y="6364905"/>
            <a:ext cx="3309558" cy="878581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4EBC20-E6B2-4748-AC1D-DCAF35B1946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684579" y="9620574"/>
            <a:ext cx="957807" cy="485244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4E14CFE-D172-4541-AA34-CED0A2F56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479"/>
          <a:stretch/>
        </p:blipFill>
        <p:spPr>
          <a:xfrm rot="16200000">
            <a:off x="6674826" y="7069864"/>
            <a:ext cx="2510437" cy="347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D7ACE-8340-334A-9C1B-6704024D4A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4223"/>
          <a:stretch/>
        </p:blipFill>
        <p:spPr>
          <a:xfrm rot="16200000">
            <a:off x="8921651" y="7087125"/>
            <a:ext cx="2510437" cy="347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FE46C7-0C78-E546-95CF-C3BD228BAD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3705"/>
          <a:stretch/>
        </p:blipFill>
        <p:spPr>
          <a:xfrm rot="16200000">
            <a:off x="6684285" y="4195654"/>
            <a:ext cx="2491520" cy="347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E19FA0-D682-4A45-B924-5D642C2063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196" b="83705"/>
          <a:stretch/>
        </p:blipFill>
        <p:spPr>
          <a:xfrm rot="16200000">
            <a:off x="9049023" y="4282417"/>
            <a:ext cx="2324354" cy="3472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5D21CC-5470-3C40-8A19-5ACCD0CF13C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83348"/>
          <a:stretch/>
        </p:blipFill>
        <p:spPr>
          <a:xfrm rot="16200000">
            <a:off x="8960849" y="9969830"/>
            <a:ext cx="2522268" cy="35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EB2929-A15C-414D-91DA-D6CF280C666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7119"/>
          <a:stretch/>
        </p:blipFill>
        <p:spPr>
          <a:xfrm rot="16200000">
            <a:off x="6717502" y="1346553"/>
            <a:ext cx="2511625" cy="2607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A30268-3CDA-5D4C-B76E-62242278121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7314"/>
          <a:stretch/>
        </p:blipFill>
        <p:spPr>
          <a:xfrm rot="16200000">
            <a:off x="8963235" y="1345460"/>
            <a:ext cx="2511628" cy="262889"/>
          </a:xfrm>
          <a:prstGeom prst="rect">
            <a:avLst/>
          </a:prstGeom>
        </p:spPr>
      </p:pic>
      <p:sp>
        <p:nvSpPr>
          <p:cNvPr id="43" name="Frame 42">
            <a:extLst>
              <a:ext uri="{FF2B5EF4-FFF2-40B4-BE49-F238E27FC236}">
                <a16:creationId xmlns:a16="http://schemas.microsoft.com/office/drawing/2014/main" id="{DE0CDE70-310C-C046-B0EB-7AC6CDA1E04F}"/>
              </a:ext>
            </a:extLst>
          </p:cNvPr>
          <p:cNvSpPr/>
          <p:nvPr/>
        </p:nvSpPr>
        <p:spPr>
          <a:xfrm rot="5400000">
            <a:off x="12525174" y="1730279"/>
            <a:ext cx="3568076" cy="3026801"/>
          </a:xfrm>
          <a:prstGeom prst="frame">
            <a:avLst>
              <a:gd name="adj1" fmla="val 1006"/>
            </a:avLst>
          </a:prstGeom>
          <a:solidFill>
            <a:schemeClr val="bg2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3D64A6-B626-4342-BA9A-E533C15D6E82}"/>
              </a:ext>
            </a:extLst>
          </p:cNvPr>
          <p:cNvCxnSpPr>
            <a:cxnSpLocks/>
          </p:cNvCxnSpPr>
          <p:nvPr/>
        </p:nvCxnSpPr>
        <p:spPr>
          <a:xfrm>
            <a:off x="14131613" y="10358198"/>
            <a:ext cx="0" cy="869262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2681BC-4976-B044-8537-C8935658C214}"/>
              </a:ext>
            </a:extLst>
          </p:cNvPr>
          <p:cNvCxnSpPr>
            <a:cxnSpLocks/>
          </p:cNvCxnSpPr>
          <p:nvPr/>
        </p:nvCxnSpPr>
        <p:spPr>
          <a:xfrm>
            <a:off x="13399944" y="10358198"/>
            <a:ext cx="0" cy="8692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9E3183BF-E970-404B-92C1-B5919AF9C0F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80765"/>
          <a:stretch/>
        </p:blipFill>
        <p:spPr>
          <a:xfrm rot="16200000">
            <a:off x="11618230" y="3040268"/>
            <a:ext cx="3174250" cy="51755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1785BAC-ED75-C844-A6B7-2A477F494578}"/>
              </a:ext>
            </a:extLst>
          </p:cNvPr>
          <p:cNvSpPr txBox="1"/>
          <p:nvPr/>
        </p:nvSpPr>
        <p:spPr>
          <a:xfrm rot="16200000">
            <a:off x="12630907" y="8474265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Likert-unit parameter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4C6268-57C6-6C40-AE05-05265BF17C77}"/>
              </a:ext>
            </a:extLst>
          </p:cNvPr>
          <p:cNvSpPr txBox="1"/>
          <p:nvPr/>
        </p:nvSpPr>
        <p:spPr>
          <a:xfrm rot="16200000">
            <a:off x="11615909" y="8258449"/>
            <a:ext cx="3568077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Day-unit parameter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F004A-EDA5-8295-F078-9D1485BBD5F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14795" b="18168"/>
          <a:stretch/>
        </p:blipFill>
        <p:spPr>
          <a:xfrm rot="16200000">
            <a:off x="6853735" y="9813224"/>
            <a:ext cx="2255637" cy="3500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91372B-1569-9095-4036-7ECD0DF0A5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50608" y="6327776"/>
            <a:ext cx="2444666" cy="1738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C96022-7F96-6292-6FB9-E4B49AD5D3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7763552" y="3434824"/>
            <a:ext cx="2537396" cy="1809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D31303-7570-EE6A-7479-63FFC01803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6200000">
            <a:off x="10127476" y="6409923"/>
            <a:ext cx="2509219" cy="17789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05136B-7C39-4019-67A2-A77D62F16F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6200000">
            <a:off x="10035174" y="3491329"/>
            <a:ext cx="2453390" cy="1794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3CAA2E-017A-EB4C-E7B6-D2095AB033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6200000">
            <a:off x="7761520" y="9229755"/>
            <a:ext cx="2500217" cy="17615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AF5A13-70F3-5724-1197-98D776FEBF5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6200000">
            <a:off x="10105798" y="9217868"/>
            <a:ext cx="2522269" cy="18704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393CBB-5C67-7E73-36C6-C47D7BB82121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1223"/>
          <a:stretch/>
        </p:blipFill>
        <p:spPr>
          <a:xfrm rot="16200000">
            <a:off x="7684835" y="563516"/>
            <a:ext cx="2588329" cy="18267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6E9A20-B34F-C2B3-D7AD-A28AC2769A7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6200000">
            <a:off x="10027974" y="563514"/>
            <a:ext cx="2564795" cy="18267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22A78CB-D266-414A-1452-9390FA31C64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6200000">
            <a:off x="12975103" y="2200951"/>
            <a:ext cx="3174251" cy="21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4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6704B4-B268-CAC6-F664-34FC860B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370242" y="3046029"/>
            <a:ext cx="6964404" cy="530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50565-432E-7444-8555-25E68531F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46697" y="6841324"/>
            <a:ext cx="4285194" cy="2856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F72D0-A597-BC4A-B3C2-75DDC9B46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720943" y="6784372"/>
            <a:ext cx="4285196" cy="2856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2AAA1C-FD16-FA42-ADF8-DBA119DF9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1052947" y="6841322"/>
            <a:ext cx="4285196" cy="2856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D131AF-2A55-2D40-9F68-7CEBAE4DC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372451" y="1123506"/>
            <a:ext cx="4285192" cy="2856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9EF61E-592C-BF49-AC02-B9E5BFC8A4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546696" y="1149628"/>
            <a:ext cx="4285196" cy="28567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366C1D-FBD7-C44A-9BE9-38ECA1AD98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7587603" y="1149629"/>
            <a:ext cx="4285195" cy="28567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64A58F-0E23-B448-B505-C619E1FE93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11052947" y="1123502"/>
            <a:ext cx="4285196" cy="28567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E64D25-87F1-384F-97B9-DC79F82C29C9}"/>
              </a:ext>
            </a:extLst>
          </p:cNvPr>
          <p:cNvSpPr txBox="1"/>
          <p:nvPr/>
        </p:nvSpPr>
        <p:spPr>
          <a:xfrm rot="16200000">
            <a:off x="884647" y="2327153"/>
            <a:ext cx="1754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N</a:t>
            </a:r>
            <a:r>
              <a:rPr lang="en-US" sz="3000" dirty="0">
                <a:latin typeface="Helvetica" pitchFamily="2" charset="0"/>
              </a:rPr>
              <a:t> = 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37710-FF09-B749-ACC7-04190861D933}"/>
              </a:ext>
            </a:extLst>
          </p:cNvPr>
          <p:cNvSpPr txBox="1"/>
          <p:nvPr/>
        </p:nvSpPr>
        <p:spPr>
          <a:xfrm rot="16200000">
            <a:off x="820846" y="7862655"/>
            <a:ext cx="1327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N</a:t>
            </a:r>
            <a:r>
              <a:rPr lang="en-US" sz="3000" dirty="0">
                <a:latin typeface="Helvetica" pitchFamily="2" charset="0"/>
              </a:rPr>
              <a:t> = 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8FA01-824F-3548-9A8E-A6647465017C}"/>
              </a:ext>
            </a:extLst>
          </p:cNvPr>
          <p:cNvSpPr txBox="1"/>
          <p:nvPr/>
        </p:nvSpPr>
        <p:spPr>
          <a:xfrm rot="10800000">
            <a:off x="4943444" y="11188431"/>
            <a:ext cx="52854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Number of  Measurements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BCECC4-B4CB-E041-867A-F9075144053A}"/>
              </a:ext>
            </a:extLst>
          </p:cNvPr>
          <p:cNvSpPr txBox="1"/>
          <p:nvPr/>
        </p:nvSpPr>
        <p:spPr>
          <a:xfrm rot="16200000">
            <a:off x="949278" y="5124559"/>
            <a:ext cx="1183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.  . 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FA0ED6-85C6-9845-AA78-BC231E2773EF}"/>
              </a:ext>
            </a:extLst>
          </p:cNvPr>
          <p:cNvSpPr txBox="1"/>
          <p:nvPr/>
        </p:nvSpPr>
        <p:spPr>
          <a:xfrm rot="16200000">
            <a:off x="-961046" y="5223174"/>
            <a:ext cx="30700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Sample Size (</a:t>
            </a:r>
            <a:r>
              <a:rPr lang="en-US" sz="3000" b="1" i="1" dirty="0">
                <a:latin typeface="Helvetica" pitchFamily="2" charset="0"/>
              </a:rPr>
              <a:t>N</a:t>
            </a:r>
            <a:r>
              <a:rPr lang="en-US" sz="3000" b="1" dirty="0">
                <a:latin typeface="Helvetica" pitchFamily="2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32B206-F758-3244-B324-520448785F55}"/>
              </a:ext>
            </a:extLst>
          </p:cNvPr>
          <p:cNvSpPr txBox="1"/>
          <p:nvPr/>
        </p:nvSpPr>
        <p:spPr>
          <a:xfrm rot="16200000">
            <a:off x="2712809" y="10326881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C17A6B-F8FC-034F-A2D9-C772D653A86C}"/>
              </a:ext>
            </a:extLst>
          </p:cNvPr>
          <p:cNvSpPr txBox="1"/>
          <p:nvPr/>
        </p:nvSpPr>
        <p:spPr>
          <a:xfrm rot="16200000">
            <a:off x="6601907" y="10326882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94ABE1-E9E4-3F4E-AE8A-8FBCE871E8B0}"/>
              </a:ext>
            </a:extLst>
          </p:cNvPr>
          <p:cNvSpPr txBox="1"/>
          <p:nvPr/>
        </p:nvSpPr>
        <p:spPr>
          <a:xfrm rot="16200000">
            <a:off x="9345267" y="10326881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F51C78-F378-2541-905B-A90B5907E71E}"/>
              </a:ext>
            </a:extLst>
          </p:cNvPr>
          <p:cNvSpPr txBox="1"/>
          <p:nvPr/>
        </p:nvSpPr>
        <p:spPr>
          <a:xfrm rot="16200000">
            <a:off x="12741157" y="10326881"/>
            <a:ext cx="8613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11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1D8753-4D1D-134F-9778-A1CFF3EA08DD}"/>
              </a:ext>
            </a:extLst>
          </p:cNvPr>
          <p:cNvCxnSpPr>
            <a:cxnSpLocks/>
          </p:cNvCxnSpPr>
          <p:nvPr/>
        </p:nvCxnSpPr>
        <p:spPr>
          <a:xfrm flipV="1">
            <a:off x="3333473" y="5288925"/>
            <a:ext cx="11895201" cy="78674"/>
          </a:xfrm>
          <a:prstGeom prst="line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C540BA2-EEEE-4749-88D5-A13EE96E8B2D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3323290" y="4666239"/>
            <a:ext cx="10184" cy="14039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11BA668C-F5C4-D74E-8E13-41D61AAA2E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190875" y="6784371"/>
            <a:ext cx="4285197" cy="285679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F7A5DFA-D25B-E44A-B0E5-9972A296E17F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6689295" y="4720625"/>
            <a:ext cx="0" cy="14064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63C502-35AC-CB47-B81F-3FFCBCD4CAE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730200" y="4720625"/>
            <a:ext cx="1" cy="13495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404523-F32E-7F4B-BA25-491D77E156BA}"/>
              </a:ext>
            </a:extLst>
          </p:cNvPr>
          <p:cNvCxnSpPr>
            <a:cxnSpLocks/>
          </p:cNvCxnSpPr>
          <p:nvPr/>
        </p:nvCxnSpPr>
        <p:spPr>
          <a:xfrm>
            <a:off x="12958700" y="4711413"/>
            <a:ext cx="0" cy="124028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E053301-3A55-3B4A-A6FC-2BA9106EB350}"/>
              </a:ext>
            </a:extLst>
          </p:cNvPr>
          <p:cNvSpPr/>
          <p:nvPr/>
        </p:nvSpPr>
        <p:spPr>
          <a:xfrm>
            <a:off x="17322920" y="3559829"/>
            <a:ext cx="1543442" cy="37350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 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3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B224F3-52DF-F92A-9DD1-9D20FE3E5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76" y="144621"/>
            <a:ext cx="12060340" cy="11590020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9A959B42-DFE0-FF20-4706-A097AB43D973}"/>
              </a:ext>
            </a:extLst>
          </p:cNvPr>
          <p:cNvSpPr/>
          <p:nvPr/>
        </p:nvSpPr>
        <p:spPr>
          <a:xfrm>
            <a:off x="13864590" y="9905842"/>
            <a:ext cx="1543050" cy="1211580"/>
          </a:xfrm>
          <a:prstGeom prst="frame">
            <a:avLst>
              <a:gd name="adj1" fmla="val 0"/>
            </a:avLst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0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00A057-3247-5427-444C-FD5538E7B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094" y="-1"/>
            <a:ext cx="12288226" cy="11876905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22FD677E-2426-5943-2BCC-C7D303E84D25}"/>
              </a:ext>
            </a:extLst>
          </p:cNvPr>
          <p:cNvSpPr/>
          <p:nvPr/>
        </p:nvSpPr>
        <p:spPr>
          <a:xfrm>
            <a:off x="10107841" y="9986011"/>
            <a:ext cx="1637413" cy="1211580"/>
          </a:xfrm>
          <a:prstGeom prst="frame">
            <a:avLst>
              <a:gd name="adj1" fmla="val 0"/>
            </a:avLst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90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CCE925-1160-2B45-EFEB-61DF5FBB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42" y="1679936"/>
            <a:ext cx="7730476" cy="632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9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</TotalTime>
  <Words>36</Words>
  <Application>Microsoft Macintosh PowerPoint</Application>
  <PresentationFormat>Custom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Sciarra</dc:creator>
  <cp:lastModifiedBy>Sebastian Sciarra</cp:lastModifiedBy>
  <cp:revision>16</cp:revision>
  <dcterms:created xsi:type="dcterms:W3CDTF">2022-04-05T15:25:08Z</dcterms:created>
  <dcterms:modified xsi:type="dcterms:W3CDTF">2022-10-21T20:04:12Z</dcterms:modified>
</cp:coreProperties>
</file>