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8537-EFDB-46AC-A4D3-52613D054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F5740-3430-444A-9442-83F5E0118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35D0-3363-413F-AF7A-6FB762F4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95E-395D-4390-ABB8-5C1C113FF0D7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7337-0FD1-4268-8944-9F955AC2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8EAF-B23C-44BA-993F-6968D527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02A-AC26-4E31-B6A3-06E781C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04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18B2-06B6-4B9A-92C7-0FC86C61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C37DA-B767-48B5-8FDE-334EED65B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8126E-3C2D-49A6-9FD6-2194C1A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95E-395D-4390-ABB8-5C1C113FF0D7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6F7E3-91E9-4FE9-A696-02250E67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808DD-047B-41F5-BCEE-77BBFD4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02A-AC26-4E31-B6A3-06E781C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15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A72AC-D81F-4CA9-9ABE-4476F6288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845C4-BC17-479D-9981-7CF2070F7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1C29D-6122-4F24-B9B0-D776AB27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95E-395D-4390-ABB8-5C1C113FF0D7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7B551-DE41-4F2E-A375-A3F29054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A429-8BCD-4618-8D80-590F0EE3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02A-AC26-4E31-B6A3-06E781C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3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57B4-CCC3-442A-80C5-D3277FE3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DCB9-D5D2-4633-A59D-C821B344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F6B30-A178-469C-8CF2-B6B22622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95E-395D-4390-ABB8-5C1C113FF0D7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F716-D633-4732-9080-16B0ADBE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784F-3F4A-4EFB-B4AC-294A30E1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02A-AC26-4E31-B6A3-06E781C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3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869C-D45C-4ACD-A3E5-07AC7406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6CDB-72D0-4536-AD19-30130D2C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59B8-F49B-45B4-AF1A-3ADADB12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95E-395D-4390-ABB8-5C1C113FF0D7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C9803-B090-4FC8-AD9E-C4D32A33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1E47-5A3F-4D7A-8A7A-AAEB9566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02A-AC26-4E31-B6A3-06E781C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4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44BF-9B8E-4A67-9A08-8D4FB1A1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5710-6FE5-4921-8410-874829944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8306-B3D5-4E60-A0F7-4CC232A5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6C77-29CA-4EB0-BB21-18BD2031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95E-395D-4390-ABB8-5C1C113FF0D7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A57CD-20B8-4B1C-A700-C7CE9C66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C4A57-9AF0-4361-8D72-1D33F4FD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02A-AC26-4E31-B6A3-06E781C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6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9DC5-6C3E-48AA-B5FB-A0699B9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E7AB0-1391-4C39-A18D-99B2F3EB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828F6-B380-4252-931F-C570BEAD5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8773B-4907-40BC-A419-68C59402B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E9A5E-6D2D-4C5F-B9EA-80283D2C9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9E1FF-C110-4A9E-98F1-88F97F8F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95E-395D-4390-ABB8-5C1C113FF0D7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6B4F2-8244-4B49-8226-6A300E88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46081-AA4F-458D-9A70-2A798F89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02A-AC26-4E31-B6A3-06E781C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34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2708-E2AA-464F-8CB2-918D8FD6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2BE06-B9A4-4EED-91BE-A8FD4AD1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95E-395D-4390-ABB8-5C1C113FF0D7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72DEE-7CF7-4E9D-BC4D-D342CC2B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976C0-4A82-4F20-913F-D632B00C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02A-AC26-4E31-B6A3-06E781C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30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3BFC9-CD47-43C4-8A04-1A9208FF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95E-395D-4390-ABB8-5C1C113FF0D7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E860D-BE0C-4217-8597-F12DDC21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B2308-F614-402A-869C-2A01B69D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02A-AC26-4E31-B6A3-06E781C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08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D531-32C1-4700-895D-5E0481D7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390F-D115-4748-AA4E-1F7AABA3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4B387-255C-4379-892B-FF486652F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62BA3-9FD2-4E5B-8633-BEBBE674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95E-395D-4390-ABB8-5C1C113FF0D7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21F4D-179E-430D-ADA3-92FD61E8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F72B4-9163-41D9-B7A7-98735AA6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02A-AC26-4E31-B6A3-06E781C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2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F27E-9CD4-4BE8-B68B-14B9310F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60192-41ED-48F1-BB90-7F3319099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0F9D-E896-480D-A2BD-E1745736F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8038D-EE20-4A05-AFE2-77364D37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95E-395D-4390-ABB8-5C1C113FF0D7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35AE-F3BF-45BC-BF93-F415A6F9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93F59-4735-4082-B32D-33AB35C0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802A-AC26-4E31-B6A3-06E781C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15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8F13-593A-4092-94E0-B48C95A7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0F99-E1B3-4085-84B2-E44357019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11EF-C5EF-41C0-810C-C6D7672EB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195E-395D-4390-ABB8-5C1C113FF0D7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F3DB9-95A4-47B4-A4EC-C5DCA607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52CD-09CC-4DD7-99C7-AB4F5E37F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802A-AC26-4E31-B6A3-06E781C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56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7B47-1F33-4AA1-A446-6C948FA93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emometamemory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74ED0-C8E3-4104-A218-B3F9026C5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</a:t>
            </a:r>
            <a:r>
              <a:rPr lang="en-US" dirty="0" err="1"/>
              <a:t>anaysis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41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FD30B61-E4FE-464E-8220-0EDA6632B3C1}"/>
              </a:ext>
            </a:extLst>
          </p:cNvPr>
          <p:cNvGrpSpPr/>
          <p:nvPr/>
        </p:nvGrpSpPr>
        <p:grpSpPr>
          <a:xfrm>
            <a:off x="186269" y="0"/>
            <a:ext cx="8802927" cy="6794580"/>
            <a:chOff x="2207169" y="0"/>
            <a:chExt cx="8802927" cy="679458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CAC1D3-D6D2-49E7-9A88-A9AF98793AF1}"/>
                </a:ext>
              </a:extLst>
            </p:cNvPr>
            <p:cNvGrpSpPr/>
            <p:nvPr/>
          </p:nvGrpSpPr>
          <p:grpSpPr>
            <a:xfrm>
              <a:off x="2207169" y="3340639"/>
              <a:ext cx="7267245" cy="3450131"/>
              <a:chOff x="2207170" y="84524"/>
              <a:chExt cx="7267245" cy="34501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AB8A575-BE8E-4A0C-9456-15EBCD24116C}"/>
                  </a:ext>
                </a:extLst>
              </p:cNvPr>
              <p:cNvSpPr/>
              <p:nvPr/>
            </p:nvSpPr>
            <p:spPr>
              <a:xfrm>
                <a:off x="2236055" y="84524"/>
                <a:ext cx="7238360" cy="345013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605296-FDDE-42D2-AD2B-C9CCF18FA479}"/>
                  </a:ext>
                </a:extLst>
              </p:cNvPr>
              <p:cNvSpPr txBox="1"/>
              <p:nvPr/>
            </p:nvSpPr>
            <p:spPr>
              <a:xfrm rot="16200000">
                <a:off x="889711" y="1640187"/>
                <a:ext cx="31581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Type-II Recognition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75358A-AA1D-44D3-8EEC-98ACCC4E343C}"/>
                </a:ext>
              </a:extLst>
            </p:cNvPr>
            <p:cNvGrpSpPr/>
            <p:nvPr/>
          </p:nvGrpSpPr>
          <p:grpSpPr>
            <a:xfrm>
              <a:off x="2207170" y="0"/>
              <a:ext cx="7267245" cy="3534655"/>
              <a:chOff x="2207170" y="0"/>
              <a:chExt cx="7267245" cy="353465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D29C1C-B15D-4044-A359-3B27B87872AE}"/>
                  </a:ext>
                </a:extLst>
              </p:cNvPr>
              <p:cNvSpPr/>
              <p:nvPr/>
            </p:nvSpPr>
            <p:spPr>
              <a:xfrm>
                <a:off x="2236055" y="84524"/>
                <a:ext cx="7238360" cy="345013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BD75F7-5973-45EB-8639-2145BF32802F}"/>
                  </a:ext>
                </a:extLst>
              </p:cNvPr>
              <p:cNvSpPr txBox="1"/>
              <p:nvPr/>
            </p:nvSpPr>
            <p:spPr>
              <a:xfrm rot="16200000">
                <a:off x="889711" y="1317459"/>
                <a:ext cx="31581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Type-I Recognition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AB90AA1-185A-4351-B132-CD093A69368D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071"/>
            <a:stretch/>
          </p:blipFill>
          <p:spPr bwMode="auto">
            <a:xfrm>
              <a:off x="2864616" y="850575"/>
              <a:ext cx="2591048" cy="25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BAEA64-8EA3-4137-9855-BFEDFE1F756B}"/>
                </a:ext>
              </a:extLst>
            </p:cNvPr>
            <p:cNvSpPr txBox="1"/>
            <p:nvPr/>
          </p:nvSpPr>
          <p:spPr>
            <a:xfrm>
              <a:off x="3419394" y="332881"/>
              <a:ext cx="536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Dprime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6A00D0-AB49-48F3-985D-29FD01A6B24A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028"/>
            <a:stretch/>
          </p:blipFill>
          <p:spPr bwMode="auto">
            <a:xfrm>
              <a:off x="3030338" y="4124121"/>
              <a:ext cx="2316470" cy="25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4B2741-C8E7-47FE-AAF6-178DE8F87E30}"/>
                </a:ext>
              </a:extLst>
            </p:cNvPr>
            <p:cNvSpPr txBox="1"/>
            <p:nvPr/>
          </p:nvSpPr>
          <p:spPr>
            <a:xfrm>
              <a:off x="3104349" y="3606427"/>
              <a:ext cx="291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Calibration (</a:t>
              </a:r>
              <a:r>
                <a:rPr lang="en-US" dirty="0" err="1"/>
                <a:t>mprime</a:t>
              </a:r>
              <a:r>
                <a:rPr lang="en-US" dirty="0"/>
                <a:t>)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0780F9-57F0-4900-9C1C-D63CD75D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5435" y="4117482"/>
              <a:ext cx="4015647" cy="2677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043EE-C080-43AF-A325-325D6938DA9A}"/>
                </a:ext>
              </a:extLst>
            </p:cNvPr>
            <p:cNvSpPr txBox="1"/>
            <p:nvPr/>
          </p:nvSpPr>
          <p:spPr>
            <a:xfrm>
              <a:off x="5690184" y="3617522"/>
              <a:ext cx="189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Efficiency (</a:t>
              </a:r>
              <a:r>
                <a:rPr lang="en-US" dirty="0" err="1"/>
                <a:t>mratio</a:t>
              </a:r>
              <a:r>
                <a:rPr lang="en-US" dirty="0"/>
                <a:t>)</a:t>
              </a:r>
            </a:p>
            <a:p>
              <a:endParaRPr lang="en-US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6DB1CF5-F50D-443D-817D-E870082FA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258" y="888773"/>
              <a:ext cx="3779999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5DCC1A-9563-4EDE-A0FA-954211DE14F9}"/>
                </a:ext>
              </a:extLst>
            </p:cNvPr>
            <p:cNvSpPr txBox="1"/>
            <p:nvPr/>
          </p:nvSpPr>
          <p:spPr>
            <a:xfrm>
              <a:off x="5644079" y="310692"/>
              <a:ext cx="536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Reaction Time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92D1B0C6-069C-4CFE-9526-9DD542C5FDD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804" y="2476893"/>
            <a:ext cx="3422847" cy="228125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4E6065-30C2-41CF-9F68-4769F1ED846F}"/>
              </a:ext>
            </a:extLst>
          </p:cNvPr>
          <p:cNvSpPr txBox="1"/>
          <p:nvPr/>
        </p:nvSpPr>
        <p:spPr>
          <a:xfrm>
            <a:off x="8213485" y="1876243"/>
            <a:ext cx="536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Confidence</a:t>
            </a:r>
          </a:p>
        </p:txBody>
      </p:sp>
    </p:spTree>
    <p:extLst>
      <p:ext uri="{BB962C8B-B14F-4D97-AF65-F5344CB8AC3E}">
        <p14:creationId xmlns:p14="http://schemas.microsoft.com/office/powerpoint/2010/main" val="239174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20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emometamemory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emometamemory</dc:title>
  <dc:creator>Micah Allen</dc:creator>
  <cp:lastModifiedBy>Micah Allen</cp:lastModifiedBy>
  <cp:revision>5</cp:revision>
  <dcterms:created xsi:type="dcterms:W3CDTF">2019-11-17T13:55:36Z</dcterms:created>
  <dcterms:modified xsi:type="dcterms:W3CDTF">2019-11-18T16:18:55Z</dcterms:modified>
</cp:coreProperties>
</file>