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D2B14-8A50-4157-AD2E-83FCFAA8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1F8E96-0BF6-44D4-B1F3-0CA8C4B56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C8FEE-B6F5-4F9F-8760-3CE0A39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A8F35-3B9F-4BFF-9650-83092AD2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3107D-58AA-447E-B037-E8607F3C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0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0281F-70D1-4BB9-A385-CACF419A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2A0CA9-9121-4253-A3FC-4FF50F75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4E12E-F8D2-4299-A3DD-E3C0EEC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6004D-F0CC-450B-A5E5-365FAB67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95AFD-A3BE-4091-91AD-8067A499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1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78C596-AEC6-4410-A3D0-334247FC9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97D295-24FA-4291-AA6D-8D4F31705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5440E-08D3-4ABE-BEA3-E93DDB43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C9B49-F8EC-4A5D-966D-11CFCA8D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B8E9A-F9BF-4E7D-A1FD-DF88CCB0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65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1F11-1E6E-4763-9375-DD9804D9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AAE90-9E1E-49A0-A5D1-352DCBD4E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A7E3E-0F97-4F28-808E-2D00BA41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68797-18E6-438B-A20D-E93146D1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99E46-B1BE-4149-A15E-AEC95D49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43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FB1F-FAA6-4299-AA62-2D70EC3E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43C986-C690-4E65-8DFF-E0514D90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095B7B-CB2A-4B38-BD46-6F75FCD8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040E8-3CC3-4C9F-AC2B-1702E756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315B63-8905-41E6-9896-B285B098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2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9F5E6-C0D3-4AE7-8CEF-CD510E10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7F3C6-7E21-4CAB-987D-73C5A6833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C879F-598D-4110-80BC-C1EDDBCB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F14258-B135-40A7-B6DE-18C41C9C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FA1A3-F979-4235-B5F9-1E3A28D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0FCFF-C543-4DA3-B50F-F25C0E3B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14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D049A-42D7-4180-934B-77BFC818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3C5D4-467D-4F3A-A7F5-11B186FD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2EDC8-532B-4188-AE5A-88CFFC65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77BB8A-3ABB-46EA-A1ED-0F5FDA149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151301-69DD-4D86-868A-56EF82279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F5A643-DAEB-497E-A97B-EA743F29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398C06-EC6A-4EA0-8733-9370B420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4D9317-7C45-49B6-9CEF-966D8A95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51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7D1EB-0943-42BB-AFFC-6DE4187A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5CEE67-78C1-471D-B628-AD7C76DD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02B767-6C0B-4BC0-86AB-3B5D943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4380D-D2E5-4054-B9D0-6B1678A6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04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487921-D4C1-48D7-B3DD-D1B186E4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28BB68-46C0-41BF-AE18-5BE08EEA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A048E-741B-4E27-83B1-B1AFE0FB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8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03A37-22A6-45AF-891E-02B4B2B0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0FD49-A27A-49E7-9392-16F7F113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0C94A4-2832-498E-B68C-FB3D215F0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B15F80-310F-454F-A4AF-FF3DAF28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4C4FD-1DB6-4371-8F64-D4AD7823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1E220-CC7F-4A61-B4F2-7F25A095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48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D212F-90A3-46E2-8C17-BB826168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0D0F54-B8AB-476E-AE85-599B8EB72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6BE8F-7816-48BA-8143-DFC1E279E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BAABA-66BB-4981-B365-DC6AC16D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826E9-B072-47C5-99DF-B7A91C9F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46D1D-5802-4DE4-9E47-0FADED6D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24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6EBFA8-0098-4A44-AC4D-EFEAC5A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B8F0D-C5A9-4373-8097-775AE9AA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9D2B0-B6EC-4EC1-BEAA-9FAE19888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2B4F-7928-4C1F-9C7F-8C1BFC0D36EE}" type="datetimeFigureOut">
              <a:rPr lang="es-MX" smtClean="0"/>
              <a:t>08/04/2020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A6941-418A-4A47-A6FE-BC2EED989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F0B16-6242-417F-A01A-E9BC90A3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E045-FA68-4130-B5A4-0AF01565B9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26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7FAC97-A736-4F71-ABD0-A6D0CB93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2" y="0"/>
            <a:ext cx="8996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657209A-CFC4-40AA-9109-B6C5AA9B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04" y="0"/>
            <a:ext cx="5952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D7F7EB-E5F1-4ED8-983B-1C5D128FC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209100"/>
            <a:ext cx="9650172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1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557F04-7257-40D2-916B-C8047980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209100"/>
            <a:ext cx="744006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AAE693-5BC5-430B-B4EF-95C8AFE3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98" y="0"/>
            <a:ext cx="5484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09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Maroñas González</dc:creator>
  <cp:lastModifiedBy>Sebastián Maroñas González</cp:lastModifiedBy>
  <cp:revision>1</cp:revision>
  <dcterms:created xsi:type="dcterms:W3CDTF">2020-04-08T16:10:38Z</dcterms:created>
  <dcterms:modified xsi:type="dcterms:W3CDTF">2020-04-08T16:13:45Z</dcterms:modified>
</cp:coreProperties>
</file>