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6B31-EE6E-4C65-81EB-1C871574D59D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D399-7460-4EEE-936B-038010D866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54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6B31-EE6E-4C65-81EB-1C871574D59D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D399-7460-4EEE-936B-038010D866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84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6B31-EE6E-4C65-81EB-1C871574D59D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D399-7460-4EEE-936B-038010D866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84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6B31-EE6E-4C65-81EB-1C871574D59D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D399-7460-4EEE-936B-038010D866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11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6B31-EE6E-4C65-81EB-1C871574D59D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D399-7460-4EEE-936B-038010D866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42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6B31-EE6E-4C65-81EB-1C871574D59D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D399-7460-4EEE-936B-038010D866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38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6B31-EE6E-4C65-81EB-1C871574D59D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D399-7460-4EEE-936B-038010D866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29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6B31-EE6E-4C65-81EB-1C871574D59D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D399-7460-4EEE-936B-038010D866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9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6B31-EE6E-4C65-81EB-1C871574D59D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D399-7460-4EEE-936B-038010D866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97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6B31-EE6E-4C65-81EB-1C871574D59D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D399-7460-4EEE-936B-038010D866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61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6B31-EE6E-4C65-81EB-1C871574D59D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D399-7460-4EEE-936B-038010D866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94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6B31-EE6E-4C65-81EB-1C871574D59D}" type="datetimeFigureOut">
              <a:rPr lang="es-MX" smtClean="0"/>
              <a:t>01/04/2020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D399-7460-4EEE-936B-038010D866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2589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>
            <a:extLst>
              <a:ext uri="{FF2B5EF4-FFF2-40B4-BE49-F238E27FC236}">
                <a16:creationId xmlns:a16="http://schemas.microsoft.com/office/drawing/2014/main" id="{119EA49B-87AA-4F7E-B81F-B9101E6E406E}"/>
              </a:ext>
            </a:extLst>
          </p:cNvPr>
          <p:cNvGrpSpPr/>
          <p:nvPr/>
        </p:nvGrpSpPr>
        <p:grpSpPr>
          <a:xfrm>
            <a:off x="257907" y="2476500"/>
            <a:ext cx="3814395" cy="3819525"/>
            <a:chOff x="2766646" y="2118948"/>
            <a:chExt cx="3814395" cy="3819525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F1DD44C-93AD-45F9-8E14-236DB4536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041" y="4023948"/>
              <a:ext cx="0" cy="190500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7446F9C-EBB9-40A7-91A1-6DDA221D10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6646" y="2118948"/>
              <a:ext cx="0" cy="190500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F28B733-6696-4FC1-B19F-558FC6914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6646" y="5937739"/>
              <a:ext cx="1905000" cy="1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396AD63-9BD0-4FC1-A8D0-0A13A71C2A9F}"/>
                </a:ext>
              </a:extLst>
            </p:cNvPr>
            <p:cNvCxnSpPr>
              <a:cxnSpLocks/>
            </p:cNvCxnSpPr>
            <p:nvPr/>
          </p:nvCxnSpPr>
          <p:spPr>
            <a:xfrm>
              <a:off x="4671646" y="2128473"/>
              <a:ext cx="1905000" cy="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6C9DA18-2B96-4B62-BC5A-506F6EB49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041" y="4033473"/>
              <a:ext cx="1905000" cy="190500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CD846EDD-4C92-46F8-B391-608475A85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6646" y="2118948"/>
              <a:ext cx="1905000" cy="190500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2DAAD4B8-86DF-473D-A55A-9184CF50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71" y="312756"/>
            <a:ext cx="5982535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Sebastián Maroñas González</dc:creator>
  <cp:lastModifiedBy>Sebastián Maroñas González</cp:lastModifiedBy>
  <cp:revision>5</cp:revision>
  <dcterms:created xsi:type="dcterms:W3CDTF">2020-04-01T18:47:04Z</dcterms:created>
  <dcterms:modified xsi:type="dcterms:W3CDTF">2020-04-01T19:18:58Z</dcterms:modified>
</cp:coreProperties>
</file>