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86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5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7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78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6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2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963D1B-FD41-4C71-A450-88F6CC6C2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pl-PL" sz="6000" dirty="0"/>
              <a:t>Projekt </a:t>
            </a:r>
            <a:r>
              <a:rPr lang="pl-PL" sz="6000" dirty="0" err="1"/>
              <a:t>Eye</a:t>
            </a:r>
            <a:r>
              <a:rPr lang="pl-PL" sz="6000" dirty="0"/>
              <a:t> </a:t>
            </a:r>
            <a:r>
              <a:rPr lang="pl-PL" sz="6000" dirty="0" err="1"/>
              <a:t>Trackera</a:t>
            </a:r>
            <a:endParaRPr lang="pl-PL" sz="6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DF3A999-69CD-4460-BA66-8F987D46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9BFB3-0D31-3697-36DB-6FE6876CF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3" r="22903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811D7-59C4-4789-BD0A-D0FC0810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0DB965-56B8-4073-B597-70CCEF61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Wykonany </a:t>
            </a:r>
            <a:r>
              <a:rPr lang="pl-PL" dirty="0" err="1"/>
              <a:t>eye</a:t>
            </a:r>
            <a:r>
              <a:rPr lang="pl-PL" dirty="0"/>
              <a:t> </a:t>
            </a:r>
            <a:r>
              <a:rPr lang="pl-PL" dirty="0" err="1"/>
              <a:t>tracker</a:t>
            </a:r>
            <a:r>
              <a:rPr lang="pl-PL" dirty="0"/>
              <a:t> ma służyć jako narzędzie do pomiaru czasu reakcji.</a:t>
            </a:r>
          </a:p>
          <a:p>
            <a:r>
              <a:rPr lang="pl-PL" dirty="0"/>
              <a:t>Wyniki dla każdego użytkownika będą zapisywane w bazie danych.</a:t>
            </a:r>
          </a:p>
          <a:p>
            <a:r>
              <a:rPr lang="pl-PL" dirty="0"/>
              <a:t>Aplikacja mobilna ma umożliwiać przeglądanie uzyskanych wyników.</a:t>
            </a:r>
          </a:p>
        </p:txBody>
      </p:sp>
    </p:spTree>
    <p:extLst>
      <p:ext uri="{BB962C8B-B14F-4D97-AF65-F5344CB8AC3E}">
        <p14:creationId xmlns:p14="http://schemas.microsoft.com/office/powerpoint/2010/main" val="121775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05DBAD-A876-451D-AAE8-FB0F0B9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5568F3-1464-4CC1-B0D1-AE23CF05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3 kamery: po jednej na oko, ostatnia „patrząca” przed użytkownika;</a:t>
            </a:r>
          </a:p>
          <a:p>
            <a:r>
              <a:rPr lang="pl-PL" dirty="0"/>
              <a:t>Łączenie z komputerem przez port USB,</a:t>
            </a:r>
          </a:p>
          <a:p>
            <a:r>
              <a:rPr lang="pl-PL" dirty="0"/>
              <a:t>Wszystko zamknięte w formie okularów.</a:t>
            </a:r>
          </a:p>
          <a:p>
            <a:r>
              <a:rPr lang="pl-PL" dirty="0"/>
              <a:t>Dwa tryby działania: rehabilitacja i trening.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987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8ECC3A1B-2E4A-4A46-9CFA-AB392633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80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6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Istniejące konstrukcje</a:t>
            </a:r>
            <a:endParaRPr lang="en-US" sz="6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Eyetracker - Brainsigns">
            <a:extLst>
              <a:ext uri="{FF2B5EF4-FFF2-40B4-BE49-F238E27FC236}">
                <a16:creationId xmlns:a16="http://schemas.microsoft.com/office/drawing/2014/main" id="{7C6F29C3-A566-4456-82BE-3A615B4BE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"/>
          <a:stretch/>
        </p:blipFill>
        <p:spPr bwMode="auto">
          <a:xfrm>
            <a:off x="6144965" y="108594"/>
            <a:ext cx="5837737" cy="28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6833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he Different Kinds of Eye Tracking Devices | Bitbrain">
            <a:extLst>
              <a:ext uri="{FF2B5EF4-FFF2-40B4-BE49-F238E27FC236}">
                <a16:creationId xmlns:a16="http://schemas.microsoft.com/office/drawing/2014/main" id="{804217F4-2FA8-4C17-BA78-715FC7C53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5" b="28518"/>
          <a:stretch/>
        </p:blipFill>
        <p:spPr bwMode="auto">
          <a:xfrm>
            <a:off x="6144964" y="3028707"/>
            <a:ext cx="5837737" cy="373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32" name="Picture 8" descr="Eye tracker”, così interagiamo senza l'uso delle mani - la Repubblica">
            <a:extLst>
              <a:ext uri="{FF2B5EF4-FFF2-40B4-BE49-F238E27FC236}">
                <a16:creationId xmlns:a16="http://schemas.microsoft.com/office/drawing/2014/main" id="{4D4072B6-02CA-4F0C-B9E2-8FA45F8D8E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27" y="3197225"/>
            <a:ext cx="4603346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C6D8580E-D79C-4420-9AD5-8A6D7734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l-PL" dirty="0"/>
              <a:t>Koncepcja bazy danych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DDCB991C-38BC-4733-BDD5-FC932AE6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64" y="2327578"/>
            <a:ext cx="8587925" cy="3843095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58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8E7E2"/>
      </a:lt2>
      <a:accent1>
        <a:srgbClr val="708CEC"/>
      </a:accent1>
      <a:accent2>
        <a:srgbClr val="46ADE7"/>
      </a:accent2>
      <a:accent3>
        <a:srgbClr val="3EB5AE"/>
      </a:accent3>
      <a:accent4>
        <a:srgbClr val="39B87C"/>
      </a:accent4>
      <a:accent5>
        <a:srgbClr val="34BC43"/>
      </a:accent5>
      <a:accent6>
        <a:srgbClr val="62B53E"/>
      </a:accent6>
      <a:hlink>
        <a:srgbClr val="8F8256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77</Words>
  <Application>Microsoft Office PowerPoint</Application>
  <PresentationFormat>Panoramiczny</PresentationFormat>
  <Paragraphs>12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Sitka Banner</vt:lpstr>
      <vt:lpstr>HeadlinesVTI</vt:lpstr>
      <vt:lpstr>Projekt Eye Trackera</vt:lpstr>
      <vt:lpstr>Cel </vt:lpstr>
      <vt:lpstr>Założenia</vt:lpstr>
      <vt:lpstr>Istniejące konstrukcje</vt:lpstr>
      <vt:lpstr>Koncepcja bazy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Eye Trackera</dc:title>
  <dc:creator>Sebastian Arendarski</dc:creator>
  <cp:lastModifiedBy>Sebastian Arendarski</cp:lastModifiedBy>
  <cp:revision>1</cp:revision>
  <dcterms:created xsi:type="dcterms:W3CDTF">2022-03-14T07:26:15Z</dcterms:created>
  <dcterms:modified xsi:type="dcterms:W3CDTF">2022-03-14T07:38:19Z</dcterms:modified>
</cp:coreProperties>
</file>