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1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941D0-3D74-E000-506D-492768665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3DD5B-36A6-1AF4-BAE2-C0FE46C28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2508B-5ABF-4368-FCCF-44F0D2DD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341DB-CC1F-7138-2F2D-11117BB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9A8C9-C743-40B1-465B-74CEF1E4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7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164C4-BFD0-6BC9-FE97-E067BAEB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F18529-A324-7381-29AA-ADE1F1506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05B70-319F-5880-842E-B29308AC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399A5-4A8B-1BA7-F412-CD55A3D1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9A77B7-EA4C-2DFB-27B4-900A333F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5F0BE4-FDDA-F2DC-9CF0-FF9AFB46A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383FBD-EC26-A060-AC30-3D32EB5B5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64A3DB-0B9E-67C5-E9F6-5524799F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DB3F89-0842-E773-0393-C10B15CF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0B887-0462-50A8-0044-CC377EA1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0ABD9-D31D-5339-BF15-1EEB108A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B6560-F10B-065A-D9F4-B872E75E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0C7739-9F5D-0FE9-917F-E099F654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63404-4A18-A84F-187F-3AD5C545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15EA4-6536-176E-4E87-60D9A752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1C2E7-F04C-D62E-D65D-831E9A61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EAED4F-971A-3F5F-DE63-AB3F9A31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CDBC0-0075-70C7-72D4-DC0F86AD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CFDC0-648C-75DC-ECE9-8EEC0A8D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D9B65-623B-6AAF-31B3-BB030E48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67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282FB-FD46-E36A-E99C-40B0A6C5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F0E3F-7091-6540-4F03-10A6F99A2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81865D-6355-FB06-477F-267F54D27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3CD152-49DF-491B-F4A2-5B1A1074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068903-0066-BA1A-4373-3A0E495E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9507B-4D07-44FA-9082-30EA92E7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2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F7464-D307-C78A-B309-ADD95D11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8CC4BF-469D-D3DF-4914-D6C80446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ED3221-7B1E-1933-4E39-7D0387D83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FACAF9-E2A6-D82D-71E4-EBB7F8118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976E13-12E8-A013-3397-D9A5EEB46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EF6D51-19B7-A486-5265-46DEEAF3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B61F81-638A-2E9F-9516-4A78E399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532F3C-81EE-C063-910D-58AE0D4F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19119-113C-827A-92E6-ECF56496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188B87-F32D-1BFA-1718-03F16916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DF7400-F7C0-58EE-E5EB-3F226A6F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FA42E4-C474-AACD-1ADD-BAE7D7CA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21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E45FC0-ED90-6AA4-7B85-5F6F8834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F34614-2AFE-4EB4-2CF7-BE388FB6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9B94-6023-59BF-317C-6D0BC61D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5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8409A-69FA-56A5-8786-B2D8842B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42E10-59FA-8974-279C-A7EEA37B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BB3DA3-A23C-154C-925F-E2D04828B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8380C-0E42-19F1-819B-1A0694E4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E88DF4-FD93-F178-F814-0A5398EE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925E46-8BE7-F524-4CBC-8500C29B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6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6803E-3B5F-A57E-8621-74957DE4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45C33-00EC-1848-8C85-C3807E7A2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20FBA1-C225-FB68-B4E5-5FD2E929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17A4F-E5F0-8C55-30CD-E2B264DD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132F96-C425-F05B-85B7-2A635B4D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27C3CC-1753-6F03-46B1-68DA3FF4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51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4BAFC3-1800-35FF-D11D-D9FFCF28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6E44B-5246-FA0D-E6B5-8E6B21DB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6BDCFF-DD84-CC8C-B6D8-288D599EF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3D6A0-BA94-F14F-8250-E982CF22548E}" type="datetimeFigureOut">
              <a:rPr lang="de-DE" smtClean="0"/>
              <a:t>18.09.24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0EB07-6C28-5DD2-3E1B-8240AC03E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F725C1-C438-30CA-3102-FC4648F71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C793A-7038-F041-A06F-575E3A17C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64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7073E26E-D035-4638-0772-70073865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94" y="0"/>
            <a:ext cx="3889612" cy="6858000"/>
          </a:xfrm>
          <a:prstGeom prst="rect">
            <a:avLst/>
          </a:prstGeom>
        </p:spPr>
      </p:pic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B67CE14-25DA-353A-7963-D7B79E0C91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2"/>
          <a:stretch/>
        </p:blipFill>
        <p:spPr>
          <a:xfrm>
            <a:off x="5767506" y="63500"/>
            <a:ext cx="3719394" cy="68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Stier</dc:creator>
  <cp:lastModifiedBy>Sebastian Stier</cp:lastModifiedBy>
  <cp:revision>2</cp:revision>
  <dcterms:created xsi:type="dcterms:W3CDTF">2024-09-18T07:13:18Z</dcterms:created>
  <dcterms:modified xsi:type="dcterms:W3CDTF">2024-09-18T07:20:05Z</dcterms:modified>
</cp:coreProperties>
</file>