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9"/>
  </p:normalViewPr>
  <p:slideViewPr>
    <p:cSldViewPr snapToGrid="0">
      <p:cViewPr varScale="1">
        <p:scale>
          <a:sx n="102" d="100"/>
          <a:sy n="102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5FB9CF-7A70-53F9-29D7-D4FD998F7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69F795D-B7D0-0949-1E3C-FB6198E679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C08485-5586-59B7-8B80-476910B3B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270D-786D-8A4C-8EA3-F7CFCB9B244F}" type="datetimeFigureOut">
              <a:rPr lang="de-DE" smtClean="0"/>
              <a:t>03.09.24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A4E5D6-8BA3-12BB-E730-0DBF3A566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5EE058-62F8-9B7D-4423-CD95DCC95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387FB-6608-BE4D-B125-6F85A989F7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2275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813780-4E3E-34F2-2895-2A14CB61F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DEDD313-5F19-31CA-36C0-D21FFBADC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D1F9E6-184C-0717-D871-5575B2041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270D-786D-8A4C-8EA3-F7CFCB9B244F}" type="datetimeFigureOut">
              <a:rPr lang="de-DE" smtClean="0"/>
              <a:t>03.09.24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361904-0566-EE0B-8E34-0D52E81EC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CF87CC-1F11-0A30-496B-E4ADEA934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387FB-6608-BE4D-B125-6F85A989F7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9839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80C080D-1B5A-F3C8-84AB-037FB943C5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34B9918-8130-9093-8DBE-DF532E406E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D41306-7EC8-F551-412F-569ADC4F1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270D-786D-8A4C-8EA3-F7CFCB9B244F}" type="datetimeFigureOut">
              <a:rPr lang="de-DE" smtClean="0"/>
              <a:t>03.09.24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391722-2B3F-2B32-AB07-CBA0533D2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F14D0A-CEDA-D87E-7DE4-9F3219F4D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387FB-6608-BE4D-B125-6F85A989F7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0061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0507B9-B9AF-3731-F1ED-19C1B38D2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9907DC-812F-23C4-1E44-F88B67C67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4DD477-8F43-1D46-A54A-538582F62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270D-786D-8A4C-8EA3-F7CFCB9B244F}" type="datetimeFigureOut">
              <a:rPr lang="de-DE" smtClean="0"/>
              <a:t>03.09.24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B74F75-0B23-F5C6-1949-FDF842445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41FE76-309D-4368-9512-EAA9C4548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387FB-6608-BE4D-B125-6F85A989F7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1462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42711F-ADA7-C55A-C044-97D4C564C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50AC1C-9684-654D-2522-E5D44D4E0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9AE9BF-C892-1C85-B085-47CA6D4BD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270D-786D-8A4C-8EA3-F7CFCB9B244F}" type="datetimeFigureOut">
              <a:rPr lang="de-DE" smtClean="0"/>
              <a:t>03.09.24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4779C0-7D8E-E374-3A31-738C7B4D0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7562FB-DF26-B979-ECAD-4023C8867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387FB-6608-BE4D-B125-6F85A989F7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836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A9AC1A-30FB-3594-F77C-1AEC82BFA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C58F6B-E3B7-6742-9053-13404EFCBE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74D0A0A-8D82-D476-C10F-6B075E7EB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31FABD2-C1D0-ED91-DE12-C3109FAFD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270D-786D-8A4C-8EA3-F7CFCB9B244F}" type="datetimeFigureOut">
              <a:rPr lang="de-DE" smtClean="0"/>
              <a:t>03.09.24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50ECF0-28F5-8223-BC21-9A9BD3A6A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4E10FC-1CB6-D29A-A6B0-A3F0F85CE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387FB-6608-BE4D-B125-6F85A989F7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114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18F28E-F593-6661-C00F-C1EFD3524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4151AF-2877-A530-D638-479F4412A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6774F79-4891-DFF2-AD5A-4D04C1842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7FB97B-559A-6B77-5471-F4C61F9C29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383DA5A-4D2E-AF82-5CEE-3E863E3B8E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29968F7-7C71-6180-0519-D68BA06D4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270D-786D-8A4C-8EA3-F7CFCB9B244F}" type="datetimeFigureOut">
              <a:rPr lang="de-DE" smtClean="0"/>
              <a:t>03.09.24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FB817E5-7E75-7267-2239-9EDC52176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4FD502C-F9E8-6BDE-BED0-62989A07A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387FB-6608-BE4D-B125-6F85A989F7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6758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BD6B78-BC48-71A3-AE84-089B629C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5FF5CF6-C8CC-D4B0-411D-673FDAA0A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270D-786D-8A4C-8EA3-F7CFCB9B244F}" type="datetimeFigureOut">
              <a:rPr lang="de-DE" smtClean="0"/>
              <a:t>03.09.24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B47FF24-850D-31B9-E701-C6F5845CB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23DD11-4CBD-F0DB-A2BB-7E3B0D950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387FB-6608-BE4D-B125-6F85A989F7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2115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8592E26-7464-86BF-C16A-747ACBB73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270D-786D-8A4C-8EA3-F7CFCB9B244F}" type="datetimeFigureOut">
              <a:rPr lang="de-DE" smtClean="0"/>
              <a:t>03.09.24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AB62D47-CF28-743D-A3A3-667234117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2AB3747-38E2-B880-CDE5-F9B15AD21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387FB-6608-BE4D-B125-6F85A989F7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7888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ACA888-9FA2-0800-227B-3BBAFBD52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3EB118-99E6-2390-1FDA-32BDEEF31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14127E0-9867-56ED-B07A-EF8D89664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52C1B58-2974-601F-31D2-73B5EBDDD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270D-786D-8A4C-8EA3-F7CFCB9B244F}" type="datetimeFigureOut">
              <a:rPr lang="de-DE" smtClean="0"/>
              <a:t>03.09.24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E6A6ED3-B50B-4CF7-FCC1-CDFEA8C72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6CB009F-1EA5-A1D8-D0C4-A0A9861E4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387FB-6608-BE4D-B125-6F85A989F7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200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7606B1-6BEA-D769-662D-3F64D6581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480126B-BDD6-3ECA-23C2-70BAFFE1EF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EFB946A-18A8-D720-2E0E-FA6B61BD7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516B009-D2B8-608E-D48D-2CE23DCEF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270D-786D-8A4C-8EA3-F7CFCB9B244F}" type="datetimeFigureOut">
              <a:rPr lang="de-DE" smtClean="0"/>
              <a:t>03.09.24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99D12BA-BEB5-0B87-5FAF-0DC3A443A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AD5FCFE-D664-ECB6-9BAF-47E7EBD6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387FB-6608-BE4D-B125-6F85A989F7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921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641E74E-F8CD-1A28-2013-0688850B1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D610A77-1DC9-425D-7D6F-74E4BC799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DCB9BE-1546-06F0-BCDA-D9C5E2E36F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22270D-786D-8A4C-8EA3-F7CFCB9B244F}" type="datetimeFigureOut">
              <a:rPr lang="de-DE" smtClean="0"/>
              <a:t>03.09.24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9AD37E-4B1F-69BD-F2A8-8B12E53A8A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A2E0D6-83BB-F9D3-2488-C6D3B32119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6387FB-6608-BE4D-B125-6F85A989F7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5119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Schrift, Text, Logo, Symbol enthält.&#10;&#10;Automatisch generierte Beschreibung">
            <a:extLst>
              <a:ext uri="{FF2B5EF4-FFF2-40B4-BE49-F238E27FC236}">
                <a16:creationId xmlns:a16="http://schemas.microsoft.com/office/drawing/2014/main" id="{E4F123D8-E687-E3EB-7618-0F1FDA75D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804" y="1155700"/>
            <a:ext cx="7035800" cy="2984500"/>
          </a:xfrm>
          <a:prstGeom prst="rect">
            <a:avLst/>
          </a:prstGeom>
        </p:spPr>
      </p:pic>
      <p:pic>
        <p:nvPicPr>
          <p:cNvPr id="5" name="Grafik 4" descr="Ein Bild, das Text, Schrift, Logo, Grafiken enthält.&#10;&#10;Automatisch generierte Beschreibung">
            <a:extLst>
              <a:ext uri="{FF2B5EF4-FFF2-40B4-BE49-F238E27FC236}">
                <a16:creationId xmlns:a16="http://schemas.microsoft.com/office/drawing/2014/main" id="{78074CAB-5B1A-15D2-FFBA-9747DE07D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3704" y="3429000"/>
            <a:ext cx="6096000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076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Sebastian Stier</dc:creator>
  <cp:lastModifiedBy>Sebastian Stier</cp:lastModifiedBy>
  <cp:revision>2</cp:revision>
  <dcterms:created xsi:type="dcterms:W3CDTF">2024-09-03T05:50:44Z</dcterms:created>
  <dcterms:modified xsi:type="dcterms:W3CDTF">2024-09-03T05:55:51Z</dcterms:modified>
</cp:coreProperties>
</file>