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CCB8C-3709-88E4-AA44-66545F9D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0A616-52A4-CD1E-7A42-18BBDB12E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E2925-C82F-A2AB-FAF0-4B23CEE0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73757-77DF-C6FC-FBBA-7D0E0B63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514F1-C933-075A-C5C0-AA89707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CEACE-118F-BE03-ABA5-3BAE203F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A32F6-C695-342E-E566-3459FED5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CDDAE-6676-A388-473D-D0EA0114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E0F37-B9E5-77A9-A5EB-A85B4D8C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C7F73-17C1-E277-9851-B1AE05C4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25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CE8196-35E5-850B-1A16-5AE14919E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ECC19-8DE3-7D16-4D7C-20691D73E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D95B5-54EE-4B7C-4ED2-419000E2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53EE-17A8-C27D-2046-3F6552EF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6733C-E58A-BE5C-EF5A-5EFDCAD3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865B-D328-84EC-BAF0-83FD48F6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CF7C6-CDBF-FB91-A9F5-A3618734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99E9F-1A30-B2E7-E967-E472C57A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195FBC-15E1-AE96-99B1-AB155E6C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D6E75-AF14-8B4F-9FB2-28EA526F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8A086-2AC7-EFAC-4DF9-5F898B8A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8F728-7E1C-E519-4E6D-1EDF6486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18E4E-8BBA-5857-DD40-D6F5A9EA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59AB8-F327-683C-66C4-69BD515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20E0C-6DCB-23AE-F3BD-DEB68E39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2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8AE1F-599D-66C9-DB25-B7F351F9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AC404-5FE3-705A-9B80-1FD5DBD5D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F7ABE-CB1F-C60F-A132-351A48F95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B4213-1C3E-0080-1766-4EB34DBE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82ABE-925B-9F99-AD39-8DD40A97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23E7F8-601E-9B4B-1A2E-7511543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7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FBEB9-1345-36DA-CEAA-5D14B9AC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EE28CE-BE16-27A8-6164-E6A3C205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7C83EF-9949-2E4B-740A-C87E1D82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D71E37-D25B-AE3A-CB7C-0489E4603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66D2D8-48D8-5149-881D-4533E503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1063DA-E854-E28F-7453-209E25AC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6C1E4C-4D49-F83B-08F6-E433776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CB66AC-83C6-8A50-3E99-D8F9C06B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26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FCE42-DBFC-B73E-1246-11C0D0A5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C031A0-FD68-290D-5A55-48B69BC2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6E327-3E09-4F31-82CC-3D531CD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BA03EA-AE4A-9E9F-07B0-474E5AFC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3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9E424D-F0E3-07BB-CE6F-6AA5A74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FC424E-12FD-1490-7728-B9F1F43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538AD5-97BF-34EE-ED14-B339712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54F52-DFA1-B7BB-0960-CDE9D01D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203E7-6C27-8826-F4B5-EDE777C7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70ED8-7D74-AABD-CCD7-016ADB6D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5E8D3-C0F2-81EF-3EE1-C7B9E85F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978A8-BF6A-D1B7-2922-F9C72E6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110DD-AF26-8DE0-52D6-AE5CE3AC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9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42B76-FD0A-63D1-C967-0F2F075A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4DE6A4-DD7E-D88E-6477-61424BD1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96862D-2083-75A8-AA57-77B15BEF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FCFD4A-28C0-63C9-2878-FBC2EBA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F76EF-D78B-4170-EB54-2C8211F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AA187-ABBA-D5FD-8E07-CC0E4660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4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2AF8B5-13AB-2784-BF2B-255779D7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DEECC-5777-BA39-3503-F8011B2B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D7A856-9E16-3E88-B823-9537C2399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4274F-3500-BE4E-B6BA-C2857D3C4DD8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1C55F-9BE8-FA8C-EA2C-D911F766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3EB9E-23C3-3A97-90D1-DD96602B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E8F57-FD20-DB41-B425-463732839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9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11031C6-A918-11D6-8712-3DAACFA6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68" t="2484" r="8079"/>
          <a:stretch/>
        </p:blipFill>
        <p:spPr>
          <a:xfrm>
            <a:off x="576197" y="463462"/>
            <a:ext cx="4476606" cy="3519815"/>
          </a:xfrm>
          <a:prstGeom prst="rect">
            <a:avLst/>
          </a:prstGeom>
        </p:spPr>
      </p:pic>
      <p:pic>
        <p:nvPicPr>
          <p:cNvPr id="7" name="Grafik 6" descr="Ein Bild, das Text, Screenshot, Schrift, Informationen enthält.&#10;&#10;Automatisch generierte Beschreibung">
            <a:extLst>
              <a:ext uri="{FF2B5EF4-FFF2-40B4-BE49-F238E27FC236}">
                <a16:creationId xmlns:a16="http://schemas.microsoft.com/office/drawing/2014/main" id="{2630D474-C981-7C50-5B6A-F68675F1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67" y="1041945"/>
            <a:ext cx="6308648" cy="23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4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Stier</dc:creator>
  <cp:lastModifiedBy>Sebastian Stier</cp:lastModifiedBy>
  <cp:revision>1</cp:revision>
  <dcterms:created xsi:type="dcterms:W3CDTF">2024-11-06T05:38:16Z</dcterms:created>
  <dcterms:modified xsi:type="dcterms:W3CDTF">2024-11-06T07:12:25Z</dcterms:modified>
</cp:coreProperties>
</file>