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3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5"/>
  </p:normalViewPr>
  <p:slideViewPr>
    <p:cSldViewPr snapToGrid="0" snapToObjects="1">
      <p:cViewPr>
        <p:scale>
          <a:sx n="93" d="100"/>
          <a:sy n="93" d="100"/>
        </p:scale>
        <p:origin x="9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29126-18AC-3645-9FDE-A8F88543A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E8261-520A-DA4B-A488-51C93FCFB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80E4C-BB4C-F440-8FF6-C8FF0917C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1E3F-9966-FE4D-A766-75A65EDBBDB8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C092D-CFFA-D04E-AC7E-B0A3D03F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533A9-2EA0-9748-9E91-829E92F7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F19B-7DE7-5F40-B417-F5EEBD5E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1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15DF-3E8A-EC44-BD16-9657EA12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671EE-D35C-DB4C-8047-51575F91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2FAC6-BD42-324B-B155-F5DDFC91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1E3F-9966-FE4D-A766-75A65EDBBDB8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7C738-FBA5-D743-BD90-3344FA61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0191E-B8EF-A345-A094-FF60635A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F19B-7DE7-5F40-B417-F5EEBD5E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4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428A8-2B91-CF46-B523-9F2180768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35E8D-1477-AB41-B312-0B25B9EDF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2CED9-39F0-9A42-AA81-00FB6363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1E3F-9966-FE4D-A766-75A65EDBBDB8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98E2C-D983-7447-828F-2A7BC854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74813-E425-9841-BA0D-A68887DE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F19B-7DE7-5F40-B417-F5EEBD5E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5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F8C8-4A8A-E44D-B068-F3A0A3A3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92C97-D935-A446-8402-3511C512D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74751-36EB-F141-86D7-7A26BBDC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1E3F-9966-FE4D-A766-75A65EDBBDB8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34D26-DDA9-B242-B3F1-F8F3FFEF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BB398-70F0-DE4F-9DD5-95B64646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F19B-7DE7-5F40-B417-F5EEBD5E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7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D1387-B729-A242-94FD-4A8AD752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BEAE6-463A-0149-837A-B38ABD02E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4450A-B113-C24B-9EA4-1E5CB616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1E3F-9966-FE4D-A766-75A65EDBBDB8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AD757-1509-ED4A-A263-0958DEFF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BDD90-3D03-5D45-81C7-9D4C106A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F19B-7DE7-5F40-B417-F5EEBD5E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008E-8AD0-9E46-B9B7-97B1D9EB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6FF7-D71E-0949-A19B-478FBA9ED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017DA-88F2-7B46-990B-43EC1C3E1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9428F-1842-8D4D-8D2F-0EC21B24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1E3F-9966-FE4D-A766-75A65EDBBDB8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0A830-F3FC-C84B-A6CD-8A38E571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B7E95-80B2-CB49-93FB-2BC427836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F19B-7DE7-5F40-B417-F5EEBD5E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7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CD796-27B3-CC4F-B2A6-B00A62B0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FAE5D-9247-8E4F-AD69-43D259456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4EC16-CCD8-C34C-8671-9A604E84B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A6B38-9428-4B47-B5BA-25C49842C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5E2EAE-080D-E54F-8BD2-B1B513AC1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9F6D98-BFF8-EC41-938E-488DCCFD2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1E3F-9966-FE4D-A766-75A65EDBBDB8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B1CE51-741F-2646-8271-15DB2034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A0BEF3-77F7-5843-B89F-AFEF9A2A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F19B-7DE7-5F40-B417-F5EEBD5E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8C19-31A3-5145-B67E-CB7CCA6ED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68F73-D2E9-444C-B414-B77C0036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1E3F-9966-FE4D-A766-75A65EDBBDB8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DA171-68FF-E24E-8125-EC492EB0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0E67A-2A53-9341-84A4-475A352C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F19B-7DE7-5F40-B417-F5EEBD5E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0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6F09D-D1DA-3F41-B4FD-FD29A93F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1E3F-9966-FE4D-A766-75A65EDBBDB8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BF2C9-6602-964F-A18E-7DDAD0DA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CC4B3-82AB-EE40-B17D-77BE1BF7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F19B-7DE7-5F40-B417-F5EEBD5E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7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2BA5-2752-C54B-92AC-2C494AF2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45561-E10F-684B-9003-7AF3BEC45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C1584-7D24-D34F-957B-70615D5ED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69005-075F-3948-8DA7-62EBDB413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1E3F-9966-FE4D-A766-75A65EDBBDB8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512E0-578B-8B48-95A6-F122F92A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3958F-2D70-374F-9A0E-C6E45471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F19B-7DE7-5F40-B417-F5EEBD5E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0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B18A-7BF7-1749-A0F1-FFB61903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985F28-B2D1-A048-BEEB-0A99FC4C2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C232E-56ED-5145-9BE4-EAA222E71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B9B33-B69B-FE49-8463-ACB943B2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1E3F-9966-FE4D-A766-75A65EDBBDB8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68ED3-12B3-C347-A52F-7F19922C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0A423-2A84-0B49-B2CA-F2E56ADF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F19B-7DE7-5F40-B417-F5EEBD5E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BCC9D1-0E5F-1647-B493-102E8412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EA123-A281-C547-BB82-A6DCA756F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89166-6240-9444-8C6E-55662A181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D1E3F-9966-FE4D-A766-75A65EDBBDB8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E0692-F5A0-294F-83A9-D181A4B65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6CA43-BA6D-8745-BD60-C0D801FBC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CF19B-7DE7-5F40-B417-F5EEBD5E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9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5179C1-D3D5-464E-8977-11DBC0697E54}"/>
              </a:ext>
            </a:extLst>
          </p:cNvPr>
          <p:cNvCxnSpPr>
            <a:cxnSpLocks/>
          </p:cNvCxnSpPr>
          <p:nvPr/>
        </p:nvCxnSpPr>
        <p:spPr>
          <a:xfrm flipV="1">
            <a:off x="5928266" y="2650258"/>
            <a:ext cx="2769003" cy="411629"/>
          </a:xfrm>
          <a:prstGeom prst="straightConnector1">
            <a:avLst/>
          </a:prstGeom>
          <a:noFill/>
          <a:ln w="12700" cap="flat" cmpd="sng" algn="ctr">
            <a:solidFill>
              <a:srgbClr val="FF9900"/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56AF4FE-0435-4A4B-9A78-CFF4F6B7BB7C}"/>
              </a:ext>
            </a:extLst>
          </p:cNvPr>
          <p:cNvCxnSpPr>
            <a:cxnSpLocks/>
            <a:stCxn id="7" idx="3"/>
            <a:endCxn id="48" idx="1"/>
          </p:cNvCxnSpPr>
          <p:nvPr/>
        </p:nvCxnSpPr>
        <p:spPr>
          <a:xfrm>
            <a:off x="6163472" y="3597039"/>
            <a:ext cx="2452854" cy="706925"/>
          </a:xfrm>
          <a:prstGeom prst="straightConnector1">
            <a:avLst/>
          </a:prstGeom>
          <a:noFill/>
          <a:ln w="12700" cap="flat" cmpd="sng" algn="ctr">
            <a:solidFill>
              <a:srgbClr val="FF9900"/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B6AB2A4-6D1E-784D-8CB4-2467C00251AA}"/>
              </a:ext>
            </a:extLst>
          </p:cNvPr>
          <p:cNvCxnSpPr>
            <a:cxnSpLocks/>
            <a:stCxn id="3" idx="6"/>
          </p:cNvCxnSpPr>
          <p:nvPr/>
        </p:nvCxnSpPr>
        <p:spPr>
          <a:xfrm flipH="1" flipV="1">
            <a:off x="2974396" y="2395092"/>
            <a:ext cx="3337805" cy="1080113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D5CD4D3-28D7-C345-A3FF-863284C4638E}"/>
              </a:ext>
            </a:extLst>
          </p:cNvPr>
          <p:cNvCxnSpPr>
            <a:cxnSpLocks/>
            <a:stCxn id="3" idx="6"/>
          </p:cNvCxnSpPr>
          <p:nvPr/>
        </p:nvCxnSpPr>
        <p:spPr>
          <a:xfrm flipH="1">
            <a:off x="2561468" y="3475205"/>
            <a:ext cx="3750733" cy="1242077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6AF91A2-6507-A14A-A979-11F639375796}"/>
              </a:ext>
            </a:extLst>
          </p:cNvPr>
          <p:cNvGrpSpPr/>
          <p:nvPr/>
        </p:nvGrpSpPr>
        <p:grpSpPr>
          <a:xfrm>
            <a:off x="4961013" y="2799611"/>
            <a:ext cx="1351188" cy="1351188"/>
            <a:chOff x="5582998" y="2830053"/>
            <a:chExt cx="2322752" cy="232275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1879ACC-0BE3-CC46-97C4-B7AB04FD6690}"/>
                </a:ext>
              </a:extLst>
            </p:cNvPr>
            <p:cNvSpPr/>
            <p:nvPr/>
          </p:nvSpPr>
          <p:spPr>
            <a:xfrm>
              <a:off x="5582998" y="2830053"/>
              <a:ext cx="2322752" cy="2322752"/>
            </a:xfrm>
            <a:prstGeom prst="ellipse">
              <a:avLst/>
            </a:prstGeom>
            <a:solidFill>
              <a:srgbClr val="232F3E">
                <a:lumMod val="90000"/>
                <a:lumOff val="1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363387E-D175-744B-87B8-8112E1DEBD62}"/>
                </a:ext>
              </a:extLst>
            </p:cNvPr>
            <p:cNvGrpSpPr/>
            <p:nvPr/>
          </p:nvGrpSpPr>
          <p:grpSpPr>
            <a:xfrm>
              <a:off x="5952969" y="3153683"/>
              <a:ext cx="1697110" cy="1675492"/>
              <a:chOff x="5714503" y="2989452"/>
              <a:chExt cx="2058218" cy="2032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03005A8-5F6E-B944-A0AA-5AAACD7CC7A0}"/>
                  </a:ext>
                </a:extLst>
              </p:cNvPr>
              <p:cNvGrpSpPr/>
              <p:nvPr/>
            </p:nvGrpSpPr>
            <p:grpSpPr>
              <a:xfrm>
                <a:off x="5714503" y="2989452"/>
                <a:ext cx="1727200" cy="1727200"/>
                <a:chOff x="3429000" y="1581150"/>
                <a:chExt cx="2286000" cy="2286000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96B8384B-8035-494D-8AB7-451B5E02EE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29000" y="1581150"/>
                  <a:ext cx="2286000" cy="2286000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477A9E4E-E9D4-C346-91DB-0C331A16A1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7547" t="4009" r="9014" b="1435"/>
                <a:stretch/>
              </p:blipFill>
              <p:spPr>
                <a:xfrm>
                  <a:off x="3779044" y="2102643"/>
                  <a:ext cx="1595438" cy="1088231"/>
                </a:xfrm>
                <a:prstGeom prst="rect">
                  <a:avLst/>
                </a:prstGeom>
              </p:spPr>
            </p:pic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E6AA781-890B-AA4A-AB01-5639FADF694E}"/>
                  </a:ext>
                </a:extLst>
              </p:cNvPr>
              <p:cNvGrpSpPr/>
              <p:nvPr/>
            </p:nvGrpSpPr>
            <p:grpSpPr>
              <a:xfrm>
                <a:off x="6248721" y="3497452"/>
                <a:ext cx="1524000" cy="1524000"/>
                <a:chOff x="838200" y="887467"/>
                <a:chExt cx="2057400" cy="2057400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4BEB5C5A-DAF0-1F48-A684-C0455DD7D8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8200" y="887467"/>
                  <a:ext cx="2057400" cy="2057400"/>
                </a:xfrm>
                <a:prstGeom prst="rect">
                  <a:avLst/>
                </a:prstGeom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C6D0830E-6639-D546-AA7B-E254463D05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14829" t="13052" r="15578" b="15285"/>
                <a:stretch/>
              </p:blipFill>
              <p:spPr>
                <a:xfrm>
                  <a:off x="1507331" y="1238250"/>
                  <a:ext cx="726282" cy="135090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F983E8A-522F-0B47-9738-2C39541242FD}"/>
              </a:ext>
            </a:extLst>
          </p:cNvPr>
          <p:cNvSpPr/>
          <p:nvPr/>
        </p:nvSpPr>
        <p:spPr>
          <a:xfrm>
            <a:off x="8285439" y="569308"/>
            <a:ext cx="3762105" cy="416841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3C5955F-E70E-AF45-A6B8-3F4D1F5B1AE2}"/>
              </a:ext>
            </a:extLst>
          </p:cNvPr>
          <p:cNvGrpSpPr/>
          <p:nvPr/>
        </p:nvGrpSpPr>
        <p:grpSpPr>
          <a:xfrm>
            <a:off x="8456927" y="4015964"/>
            <a:ext cx="894797" cy="820197"/>
            <a:chOff x="8197110" y="4813295"/>
            <a:chExt cx="894797" cy="82019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78AA03D-9F77-9F45-8FA4-FA6D84AC92B4}"/>
                </a:ext>
              </a:extLst>
            </p:cNvPr>
            <p:cNvSpPr txBox="1"/>
            <p:nvPr/>
          </p:nvSpPr>
          <p:spPr>
            <a:xfrm>
              <a:off x="8197110" y="5395735"/>
              <a:ext cx="894797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09585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rPr>
                <a:t>Amazon  S3</a:t>
              </a:r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0FA6B8F2-C4E2-2A4F-9692-507BF9008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56509" y="4813295"/>
              <a:ext cx="576000" cy="576000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82C9A7EE-CBD6-9248-960F-0646AD86CB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097" y="3926085"/>
            <a:ext cx="406681" cy="40668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57C2859-3EE6-D34C-85B8-66437D1D5674}"/>
              </a:ext>
            </a:extLst>
          </p:cNvPr>
          <p:cNvSpPr txBox="1"/>
          <p:nvPr/>
        </p:nvSpPr>
        <p:spPr>
          <a:xfrm>
            <a:off x="6096000" y="3176866"/>
            <a:ext cx="1663973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Access serverless backend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EDEE44-8231-E443-B9FC-4118EB32DA2B}"/>
              </a:ext>
            </a:extLst>
          </p:cNvPr>
          <p:cNvSpPr txBox="1"/>
          <p:nvPr/>
        </p:nvSpPr>
        <p:spPr>
          <a:xfrm>
            <a:off x="8502484" y="2987873"/>
            <a:ext cx="1016625" cy="237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AWS AppSync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7BDC01F-E260-6B40-AB71-111836500AE7}"/>
              </a:ext>
            </a:extLst>
          </p:cNvPr>
          <p:cNvGrpSpPr/>
          <p:nvPr/>
        </p:nvGrpSpPr>
        <p:grpSpPr>
          <a:xfrm>
            <a:off x="9654360" y="2365644"/>
            <a:ext cx="1406155" cy="853765"/>
            <a:chOff x="7082707" y="1186799"/>
            <a:chExt cx="1406155" cy="85376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3E958-D15B-E04F-A7A7-ED0AE75499D4}"/>
                </a:ext>
              </a:extLst>
            </p:cNvPr>
            <p:cNvSpPr txBox="1"/>
            <p:nvPr/>
          </p:nvSpPr>
          <p:spPr>
            <a:xfrm>
              <a:off x="7082707" y="1802807"/>
              <a:ext cx="1406155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09585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rPr>
                <a:t>Amazon DynamoDB</a:t>
              </a: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4B7FBE81-D9DE-894A-B051-B6ADF34BD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497929" y="1186799"/>
              <a:ext cx="576000" cy="576000"/>
            </a:xfrm>
            <a:prstGeom prst="rect">
              <a:avLst/>
            </a:prstGeom>
          </p:spPr>
        </p:pic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240B842-357C-DA42-BDC2-9505B424222C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9273269" y="2650258"/>
            <a:ext cx="796313" cy="3386"/>
          </a:xfrm>
          <a:prstGeom prst="straightConnector1">
            <a:avLst/>
          </a:prstGeom>
          <a:noFill/>
          <a:ln w="12700" cap="flat" cmpd="sng" algn="ctr">
            <a:solidFill>
              <a:srgbClr val="FF9900"/>
            </a:solidFill>
            <a:prstDash val="solid"/>
            <a:miter lim="800000"/>
            <a:headEnd type="triangle"/>
            <a:tailEnd type="none"/>
          </a:ln>
          <a:effectLst/>
        </p:spPr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5487CB1-FF84-274B-8C51-A4EC543CF3DD}"/>
              </a:ext>
            </a:extLst>
          </p:cNvPr>
          <p:cNvGrpSpPr/>
          <p:nvPr/>
        </p:nvGrpSpPr>
        <p:grpSpPr>
          <a:xfrm>
            <a:off x="6114324" y="1051913"/>
            <a:ext cx="3461833" cy="1945575"/>
            <a:chOff x="6114324" y="1051913"/>
            <a:chExt cx="3461833" cy="194557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7952F4C-0555-BF44-BD9A-BF8BA01D2D26}"/>
                </a:ext>
              </a:extLst>
            </p:cNvPr>
            <p:cNvGrpSpPr/>
            <p:nvPr/>
          </p:nvGrpSpPr>
          <p:grpSpPr>
            <a:xfrm>
              <a:off x="8407246" y="1051913"/>
              <a:ext cx="1168911" cy="856973"/>
              <a:chOff x="8951783" y="2098923"/>
              <a:chExt cx="1168911" cy="856973"/>
            </a:xfrm>
          </p:grpSpPr>
          <p:pic>
            <p:nvPicPr>
              <p:cNvPr id="51" name="Graphic 50">
                <a:extLst>
                  <a:ext uri="{FF2B5EF4-FFF2-40B4-BE49-F238E27FC236}">
                    <a16:creationId xmlns:a16="http://schemas.microsoft.com/office/drawing/2014/main" id="{E19D6FC7-B952-7B4D-BFC2-F5E9C1202D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248240" y="2098923"/>
                <a:ext cx="576000" cy="576000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FFD423E-F408-D740-B8FC-7876FCD5638F}"/>
                  </a:ext>
                </a:extLst>
              </p:cNvPr>
              <p:cNvSpPr txBox="1"/>
              <p:nvPr/>
            </p:nvSpPr>
            <p:spPr>
              <a:xfrm>
                <a:off x="8951783" y="2718139"/>
                <a:ext cx="1168911" cy="237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609585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mazon Ember Light" panose="020B0403020204020204" pitchFamily="34" charset="0"/>
                    <a:ea typeface="Amazon Ember Light" panose="020B0403020204020204" pitchFamily="34" charset="0"/>
                    <a:cs typeface="Amazon Ember Light" panose="020B0403020204020204" pitchFamily="34" charset="0"/>
                  </a:rPr>
                  <a:t>Amazon Cognito</a:t>
                </a:r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8F4D8FB-D4EA-974E-AD6F-6B0698F7032F}"/>
                </a:ext>
              </a:extLst>
            </p:cNvPr>
            <p:cNvCxnSpPr>
              <a:cxnSpLocks/>
              <a:stCxn id="3" idx="7"/>
              <a:endCxn id="51" idx="1"/>
            </p:cNvCxnSpPr>
            <p:nvPr/>
          </p:nvCxnSpPr>
          <p:spPr>
            <a:xfrm flipV="1">
              <a:off x="6114324" y="1339913"/>
              <a:ext cx="2589379" cy="1657575"/>
            </a:xfrm>
            <a:prstGeom prst="straightConnector1">
              <a:avLst/>
            </a:prstGeom>
            <a:noFill/>
            <a:ln w="12700" cap="flat" cmpd="sng" algn="ctr">
              <a:solidFill>
                <a:srgbClr val="FF9900"/>
              </a:solidFill>
              <a:prstDash val="solid"/>
              <a:miter lim="800000"/>
              <a:headEnd type="none"/>
              <a:tailEnd type="triangle"/>
            </a:ln>
            <a:effectLst/>
          </p:spPr>
        </p:cxnSp>
        <p:sp>
          <p:nvSpPr>
            <p:cNvPr id="59" name="Vertical Scroll 28">
              <a:extLst>
                <a:ext uri="{FF2B5EF4-FFF2-40B4-BE49-F238E27FC236}">
                  <a16:creationId xmlns:a16="http://schemas.microsoft.com/office/drawing/2014/main" id="{4BC859B6-E6E2-744B-87F4-B1B1C76575F8}"/>
                </a:ext>
              </a:extLst>
            </p:cNvPr>
            <p:cNvSpPr/>
            <p:nvPr/>
          </p:nvSpPr>
          <p:spPr>
            <a:xfrm>
              <a:off x="6755765" y="2168700"/>
              <a:ext cx="635777" cy="292294"/>
            </a:xfrm>
            <a:prstGeom prst="verticalScroll">
              <a:avLst/>
            </a:prstGeom>
            <a:solidFill>
              <a:srgbClr val="FF990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Arial" panose="020B0604020202020204" pitchFamily="34" charset="0"/>
                </a:rPr>
                <a:t>Cognito token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A2DD78A-CEB1-3540-8D79-EFBFF6ADF7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67187" y="1818597"/>
            <a:ext cx="1614419" cy="3220806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AB0BB549-DA16-3740-9C5C-0754C08EC56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00486" y="2351362"/>
            <a:ext cx="576000" cy="576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FA617947-A198-B845-AC6D-F136EB0005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89060" y="563674"/>
            <a:ext cx="330200" cy="33020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0B5F6151-C773-8C45-8E93-14D8C08B7E77}"/>
              </a:ext>
            </a:extLst>
          </p:cNvPr>
          <p:cNvSpPr/>
          <p:nvPr/>
        </p:nvSpPr>
        <p:spPr>
          <a:xfrm>
            <a:off x="7889060" y="563674"/>
            <a:ext cx="3443958" cy="46231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994F22-2A9C-3945-94C5-1CC7FD598E21}"/>
              </a:ext>
            </a:extLst>
          </p:cNvPr>
          <p:cNvSpPr txBox="1"/>
          <p:nvPr/>
        </p:nvSpPr>
        <p:spPr>
          <a:xfrm>
            <a:off x="6096000" y="4368894"/>
            <a:ext cx="1663973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Temporary access key</a:t>
            </a:r>
            <a:br>
              <a:rPr kumimoji="0" lang="en-US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2782326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Amazon Ember</vt:lpstr>
      <vt:lpstr>Amazon Ember Light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</dc:creator>
  <cp:lastModifiedBy>Seb</cp:lastModifiedBy>
  <cp:revision>2</cp:revision>
  <dcterms:created xsi:type="dcterms:W3CDTF">2019-10-24T09:04:17Z</dcterms:created>
  <dcterms:modified xsi:type="dcterms:W3CDTF">2019-10-24T09:17:02Z</dcterms:modified>
</cp:coreProperties>
</file>