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614"/>
    <a:srgbClr val="3B4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5556-81FB-9B47-BCB9-2DF722247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D844D-73BB-A14F-8B6B-58B68BC9A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F73CE-9133-EC42-8A54-6EC1C0E2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E00-CF5D-4F45-9695-3EE76BB80DDB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9C00D-FFDE-7C49-8CAA-A5D8D850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DC32-3432-8846-8568-C5795FF4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1BC8-34BD-6049-9906-35EBF9B9E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85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0402-C9DC-A244-9D97-486AC7C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6FF3-402F-3E46-BBBA-262AB19BC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3C3F-1216-134E-8DF7-301E7CF9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E00-CF5D-4F45-9695-3EE76BB80DDB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E1E2-F01F-0B46-BDE2-2FB08710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EB7C-C76A-314C-95B1-F25A3147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1BC8-34BD-6049-9906-35EBF9B9E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96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FD946-2815-294A-BD2C-C72866BFD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B327-55B0-A245-BAFF-093CB71E1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48B7-E0AE-914A-AEFF-42481751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E00-CF5D-4F45-9695-3EE76BB80DDB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BF6D-4D26-F54F-B176-4271BCF3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02B7-A0BE-4349-9867-C30C552E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1BC8-34BD-6049-9906-35EBF9B9E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0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AE33-E810-ED4D-AC46-12CA9475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6CFF-3B82-7A44-A54C-212783C5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01E0-19D5-2644-BCBD-B973D696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E00-CF5D-4F45-9695-3EE76BB80DDB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60D68-27FA-134E-BED6-4133A22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ABF2-A00D-A64C-9971-2ADB7998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1BC8-34BD-6049-9906-35EBF9B9E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99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4DC8-C520-CE4C-88A4-CCD7C084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E9B28-3C60-3A4C-BBF0-D3386DDD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88363-AD79-5A44-B355-7AF5AC34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E00-CF5D-4F45-9695-3EE76BB80DDB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6D63-3422-B64C-B08F-FCC38DE9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A36B-40BE-B14A-8106-C115A216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1BC8-34BD-6049-9906-35EBF9B9E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6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28D8-C5D2-4940-B912-DD258AE1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F8A2-D30D-524C-8179-3EAF9E482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B398F-2AC4-EE45-9624-1884E8C2B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3D64B-8B7C-DA49-A7A5-E4817060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E00-CF5D-4F45-9695-3EE76BB80DDB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0D16F-DE5C-D14F-BF6D-9F666F86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741D0-CF1B-A447-96E1-F79ECE5B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1BC8-34BD-6049-9906-35EBF9B9E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33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21F0-7393-8440-8521-044246EC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22A34-04F1-144E-A608-35D7C8C7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EB792-FFC3-9D40-8CA8-509D544FB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31D3C-FAB7-9C49-8624-4815025B3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D1623-AFCF-AD46-A5DE-EFD35AC4A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8139B-8C78-3C4E-804C-EB7F9EFC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E00-CF5D-4F45-9695-3EE76BB80DDB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EC182-CE7D-2940-87A5-C21D77C6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382DF-F89A-9C42-B6E9-9A2BB8C6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1BC8-34BD-6049-9906-35EBF9B9E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78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7DB0-7113-044C-9F5D-C2518037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72EBD-B744-0542-B581-F374F965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E00-CF5D-4F45-9695-3EE76BB80DDB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9696F-254B-6945-B33E-6EFEE894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93415-0CE9-EF4B-B59F-D745F500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1BC8-34BD-6049-9906-35EBF9B9E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8E322-C583-0445-8A14-780DE10E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E00-CF5D-4F45-9695-3EE76BB80DDB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59184-C8A8-AC4A-B73C-E58B116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CD9C7-6650-7B46-A1CE-787995EA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1BC8-34BD-6049-9906-35EBF9B9E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11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95AA-B4EA-2945-A48C-CD89986F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3374-1345-F14A-9AF3-D6C2E03DC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DF117-CBE5-4F48-B3F1-E4D3B5A0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53B0E-9828-A94B-B86F-51D33AA2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E00-CF5D-4F45-9695-3EE76BB80DDB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39732-59A6-B040-8D0B-028957E3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C5A-107B-AB49-923C-5D598562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1BC8-34BD-6049-9906-35EBF9B9E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14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6294-6961-514F-AF74-115576D8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42F12-743C-834A-95F3-46E7C48E5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5AAD6-B5EA-134D-8E43-BD47831E5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664D8-8643-0A4E-975E-0917D60B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E00-CF5D-4F45-9695-3EE76BB80DDB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C81D8-3236-A04E-8537-326F65CC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85F65-EC4D-B945-97AA-2E70D636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1BC8-34BD-6049-9906-35EBF9B9E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7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E8FDB-71DF-2448-8254-8828EB3E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F1EE5-8C14-D34C-A030-D34FF1FBE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90AD-4F4F-C34F-8810-A99BB8F57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1E00-CF5D-4F45-9695-3EE76BB80DDB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30C5F-0AC0-2D4C-890B-CA0E13C5E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27D2-FE1E-734F-97CE-B9BDC3372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1BC8-34BD-6049-9906-35EBF9B9E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2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6F358A-B18C-A343-AA2D-54AF2195152F}"/>
              </a:ext>
            </a:extLst>
          </p:cNvPr>
          <p:cNvSpPr/>
          <p:nvPr/>
        </p:nvSpPr>
        <p:spPr>
          <a:xfrm>
            <a:off x="7015575" y="789064"/>
            <a:ext cx="2241762" cy="5609376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</a:rPr>
              <a:t>Private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4B1F1B4-C51B-C548-B9C4-4FE906F5D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6690" y="786705"/>
            <a:ext cx="274320" cy="2743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804A59C-072C-9F41-963B-B503CFC80F27}"/>
              </a:ext>
            </a:extLst>
          </p:cNvPr>
          <p:cNvSpPr/>
          <p:nvPr/>
        </p:nvSpPr>
        <p:spPr>
          <a:xfrm>
            <a:off x="4124528" y="207763"/>
            <a:ext cx="7928042" cy="6455683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</a:rPr>
              <a:t>VPC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D86C9D5-FB17-3C47-A50A-211DD21D5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4528" y="207763"/>
            <a:ext cx="330200" cy="330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46AE69B-1B3F-BE4A-8232-E1A4875A4DE7}"/>
              </a:ext>
            </a:extLst>
          </p:cNvPr>
          <p:cNvSpPr/>
          <p:nvPr/>
        </p:nvSpPr>
        <p:spPr>
          <a:xfrm>
            <a:off x="4454728" y="791422"/>
            <a:ext cx="2241762" cy="5609377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</a:rPr>
              <a:t>Public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AE67A62-729D-CC49-864B-C2668149B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4728" y="789064"/>
            <a:ext cx="274320" cy="274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8D995AA-A59B-F84E-A870-EB4C2A0FFD87}"/>
              </a:ext>
            </a:extLst>
          </p:cNvPr>
          <p:cNvSpPr/>
          <p:nvPr/>
        </p:nvSpPr>
        <p:spPr>
          <a:xfrm>
            <a:off x="9576422" y="789063"/>
            <a:ext cx="2241762" cy="5609375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</a:rPr>
              <a:t>Isolated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3A4FF37-6E7F-E44F-8D85-17DBAC35E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422" y="786705"/>
            <a:ext cx="274320" cy="27432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B07FB63-F228-D942-8F30-5D0DFEDA4478}"/>
              </a:ext>
            </a:extLst>
          </p:cNvPr>
          <p:cNvSpPr/>
          <p:nvPr/>
        </p:nvSpPr>
        <p:spPr>
          <a:xfrm>
            <a:off x="4289628" y="1412387"/>
            <a:ext cx="7655938" cy="2167392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7CBC"/>
              </a:solidFill>
              <a:effectLst/>
              <a:uLnTx/>
              <a:uFillTx/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C6857C-2B29-8B45-93C1-CF98E45F9910}"/>
              </a:ext>
            </a:extLst>
          </p:cNvPr>
          <p:cNvSpPr/>
          <p:nvPr/>
        </p:nvSpPr>
        <p:spPr>
          <a:xfrm>
            <a:off x="4289628" y="4051332"/>
            <a:ext cx="7655938" cy="2167392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7CBC"/>
              </a:solidFill>
              <a:effectLst/>
              <a:uLnTx/>
              <a:uFillTx/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CBF2270-0433-F544-A051-EB4AAA7709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573" y="1581262"/>
            <a:ext cx="2844181" cy="149319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8BFE99A-96A8-584C-AB99-E8FFB83ABDBB}"/>
              </a:ext>
            </a:extLst>
          </p:cNvPr>
          <p:cNvSpPr/>
          <p:nvPr/>
        </p:nvSpPr>
        <p:spPr>
          <a:xfrm>
            <a:off x="373094" y="989050"/>
            <a:ext cx="2965140" cy="2433791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</a:rPr>
              <a:t>Meetup.com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</a:rPr>
              <a:t> API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210E6B4-49E2-1B4C-9CCA-982CD513C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13582" y="1713402"/>
            <a:ext cx="444093" cy="44409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1CC60942-CF74-3C4B-B67B-C9ACDD65AD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32453" y="2483204"/>
            <a:ext cx="727895" cy="72789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BD8C885-BC04-FB46-B3C8-3389324AA0A4}"/>
              </a:ext>
            </a:extLst>
          </p:cNvPr>
          <p:cNvSpPr/>
          <p:nvPr/>
        </p:nvSpPr>
        <p:spPr>
          <a:xfrm>
            <a:off x="9713582" y="1713402"/>
            <a:ext cx="1959609" cy="4355535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B48CC"/>
                </a:soli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</a:rPr>
              <a:t>Aurora Cluster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44BEC50D-0032-DB4E-A189-27EDF523C9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35141" y="4688731"/>
            <a:ext cx="727895" cy="72789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61C6443-A0BE-6D49-AC7A-68D07B3C691A}"/>
              </a:ext>
            </a:extLst>
          </p:cNvPr>
          <p:cNvSpPr txBox="1"/>
          <p:nvPr/>
        </p:nvSpPr>
        <p:spPr>
          <a:xfrm>
            <a:off x="9995155" y="3235115"/>
            <a:ext cx="134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00000000000000000" pitchFamily="2" charset="0"/>
                <a:ea typeface="Amazon Ember" panose="02000000000000000000" pitchFamily="2" charset="0"/>
              </a:rPr>
              <a:t>Writer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BBAACA-634B-FD4E-B2F2-A578A2F1C752}"/>
              </a:ext>
            </a:extLst>
          </p:cNvPr>
          <p:cNvSpPr txBox="1"/>
          <p:nvPr/>
        </p:nvSpPr>
        <p:spPr>
          <a:xfrm>
            <a:off x="9980651" y="5465782"/>
            <a:ext cx="134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00000000000000000" pitchFamily="2" charset="0"/>
                <a:ea typeface="Amazon Ember" panose="02000000000000000000" pitchFamily="2" charset="0"/>
              </a:rPr>
              <a:t>Reader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735537B-BD63-3E4C-AA35-8A03A92718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88855" y="1599285"/>
            <a:ext cx="469900" cy="4699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BBBC1B-8155-6B45-9F4F-5D3BA5A7CE41}"/>
              </a:ext>
            </a:extLst>
          </p:cNvPr>
          <p:cNvSpPr txBox="1"/>
          <p:nvPr/>
        </p:nvSpPr>
        <p:spPr>
          <a:xfrm>
            <a:off x="4340348" y="2069185"/>
            <a:ext cx="1766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NAT Gateway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55D85D5C-10C8-8D46-B8C3-48DD550894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88855" y="5374967"/>
            <a:ext cx="469900" cy="4699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5D4F295-385E-3849-986D-9C07D8195208}"/>
              </a:ext>
            </a:extLst>
          </p:cNvPr>
          <p:cNvSpPr txBox="1"/>
          <p:nvPr/>
        </p:nvSpPr>
        <p:spPr>
          <a:xfrm>
            <a:off x="4340348" y="5844867"/>
            <a:ext cx="1766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NAT Gateway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FD2FD2D5-81D6-784C-BAF1-A3D4A0FA24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63850" y="1779429"/>
            <a:ext cx="426517" cy="42651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2185AD7-CB4E-D74B-81D0-AD7A6381A87B}"/>
              </a:ext>
            </a:extLst>
          </p:cNvPr>
          <p:cNvSpPr/>
          <p:nvPr/>
        </p:nvSpPr>
        <p:spPr>
          <a:xfrm>
            <a:off x="7163850" y="1779429"/>
            <a:ext cx="1959609" cy="4355535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86614"/>
                </a:solidFill>
                <a:effectLst/>
                <a:uLnTx/>
                <a:uFillTx/>
                <a:latin typeface="Amazon Ember" panose="02000000000000000000" pitchFamily="2" charset="0"/>
                <a:ea typeface="Amazon Ember" panose="02000000000000000000" pitchFamily="2" charset="0"/>
              </a:rPr>
              <a:t>AWS Lambda</a:t>
            </a:r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322FA8FC-39CC-D447-90CE-B92EEDCCC2CB}"/>
              </a:ext>
            </a:extLst>
          </p:cNvPr>
          <p:cNvSpPr txBox="1"/>
          <p:nvPr/>
        </p:nvSpPr>
        <p:spPr>
          <a:xfrm>
            <a:off x="6945400" y="2964600"/>
            <a:ext cx="2301904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Amazon Ember" panose="02000000000000000000" pitchFamily="2" charset="0"/>
                <a:ea typeface="Amazon Ember" panose="02000000000000000000" pitchFamily="2" charset="0"/>
              </a:rPr>
              <a:t>Meetup Crawler</a:t>
            </a:r>
          </a:p>
        </p:txBody>
      </p:sp>
      <p:pic>
        <p:nvPicPr>
          <p:cNvPr id="46" name="Graphic 2">
            <a:extLst>
              <a:ext uri="{FF2B5EF4-FFF2-40B4-BE49-F238E27FC236}">
                <a16:creationId xmlns:a16="http://schemas.microsoft.com/office/drawing/2014/main" id="{14E3D24D-8316-B140-A3D1-4AB6E6D725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66251" y="2483204"/>
            <a:ext cx="469900" cy="469900"/>
          </a:xfrm>
          <a:prstGeom prst="rect">
            <a:avLst/>
          </a:prstGeom>
        </p:spPr>
      </p:pic>
      <p:sp>
        <p:nvSpPr>
          <p:cNvPr id="47" name="TextBox 1">
            <a:extLst>
              <a:ext uri="{FF2B5EF4-FFF2-40B4-BE49-F238E27FC236}">
                <a16:creationId xmlns:a16="http://schemas.microsoft.com/office/drawing/2014/main" id="{B1A75BEB-8C1D-B548-8A1F-DDA5C8CC04AB}"/>
              </a:ext>
            </a:extLst>
          </p:cNvPr>
          <p:cNvSpPr txBox="1"/>
          <p:nvPr/>
        </p:nvSpPr>
        <p:spPr>
          <a:xfrm>
            <a:off x="6985504" y="5252764"/>
            <a:ext cx="2301904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Amazon Ember" panose="02000000000000000000" pitchFamily="2" charset="0"/>
                <a:ea typeface="Amazon Ember" panose="02000000000000000000" pitchFamily="2" charset="0"/>
              </a:rPr>
              <a:t>Meetup Scheduler</a:t>
            </a:r>
          </a:p>
        </p:txBody>
      </p:sp>
      <p:pic>
        <p:nvPicPr>
          <p:cNvPr id="48" name="Graphic 2">
            <a:extLst>
              <a:ext uri="{FF2B5EF4-FFF2-40B4-BE49-F238E27FC236}">
                <a16:creationId xmlns:a16="http://schemas.microsoft.com/office/drawing/2014/main" id="{CEE8E11A-8418-7B4C-9CDA-F17E596A29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01506" y="4754765"/>
            <a:ext cx="469900" cy="4699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2BDD4A0-64E9-2B4D-A406-72BEF9D79A6E}"/>
              </a:ext>
            </a:extLst>
          </p:cNvPr>
          <p:cNvSpPr/>
          <p:nvPr/>
        </p:nvSpPr>
        <p:spPr>
          <a:xfrm>
            <a:off x="373093" y="3854030"/>
            <a:ext cx="2999381" cy="2014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AWS Cloud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B0A645BE-0CC1-EC43-B1E1-7A35EC99EA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3094" y="3854030"/>
            <a:ext cx="330200" cy="3302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A414A91-77DF-9C41-B5D1-256405D432F8}"/>
              </a:ext>
            </a:extLst>
          </p:cNvPr>
          <p:cNvSpPr txBox="1"/>
          <p:nvPr/>
        </p:nvSpPr>
        <p:spPr>
          <a:xfrm>
            <a:off x="1534023" y="4420171"/>
            <a:ext cx="121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00000000000000000" pitchFamily="2" charset="0"/>
                <a:ea typeface="Amazon Ember" panose="02000000000000000000" pitchFamily="2" charset="0"/>
              </a:rPr>
              <a:t>CloudWatch Event (1 hour)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D00B8559-AD05-5040-AE99-F651E91099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905219" y="3920647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6F5E840-D656-F147-BA5D-A7E79E0E0BA5}"/>
              </a:ext>
            </a:extLst>
          </p:cNvPr>
          <p:cNvSpPr txBox="1"/>
          <p:nvPr/>
        </p:nvSpPr>
        <p:spPr>
          <a:xfrm>
            <a:off x="971098" y="5426741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00000000000000000" pitchFamily="2" charset="0"/>
                <a:ea typeface="Amazon Ember" panose="02000000000000000000" pitchFamily="2" charset="0"/>
              </a:rPr>
              <a:t>DynamoDB</a:t>
            </a:r>
            <a:br>
              <a:rPr lang="en-US" sz="1200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r>
              <a:rPr lang="en-US" sz="1200" dirty="0">
                <a:latin typeface="Amazon Ember" panose="02000000000000000000" pitchFamily="2" charset="0"/>
                <a:ea typeface="Amazon Ember" panose="02000000000000000000" pitchFamily="2" charset="0"/>
              </a:rPr>
              <a:t>Control Table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1AED9700-6451-204C-BCF6-F324272DE2C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912420" y="4957366"/>
            <a:ext cx="469900" cy="4699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48BE85-6E01-EC47-AA8C-091B6F22D364}"/>
              </a:ext>
            </a:extLst>
          </p:cNvPr>
          <p:cNvCxnSpPr>
            <a:cxnSpLocks/>
          </p:cNvCxnSpPr>
          <p:nvPr/>
        </p:nvCxnSpPr>
        <p:spPr>
          <a:xfrm>
            <a:off x="3063994" y="4414079"/>
            <a:ext cx="4679223" cy="53931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B09B40-2E5B-7B4E-AD5F-5578205FA79A}"/>
              </a:ext>
            </a:extLst>
          </p:cNvPr>
          <p:cNvCxnSpPr>
            <a:cxnSpLocks/>
          </p:cNvCxnSpPr>
          <p:nvPr/>
        </p:nvCxnSpPr>
        <p:spPr>
          <a:xfrm flipV="1">
            <a:off x="2989821" y="5137836"/>
            <a:ext cx="4753396" cy="20514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F00EA4-D6EB-1140-B1A7-802C83BF3E65}"/>
              </a:ext>
            </a:extLst>
          </p:cNvPr>
          <p:cNvCxnSpPr>
            <a:cxnSpLocks/>
          </p:cNvCxnSpPr>
          <p:nvPr/>
        </p:nvCxnSpPr>
        <p:spPr>
          <a:xfrm>
            <a:off x="3442854" y="2693800"/>
            <a:ext cx="4255846" cy="1014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717FB0-CBDD-0B48-B2CC-2C2EE2A2005B}"/>
              </a:ext>
            </a:extLst>
          </p:cNvPr>
          <p:cNvCxnSpPr>
            <a:cxnSpLocks/>
          </p:cNvCxnSpPr>
          <p:nvPr/>
        </p:nvCxnSpPr>
        <p:spPr>
          <a:xfrm>
            <a:off x="8495271" y="2693800"/>
            <a:ext cx="154419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F5EAF55-7555-4643-8FBA-3406DDA08785}"/>
              </a:ext>
            </a:extLst>
          </p:cNvPr>
          <p:cNvSpPr txBox="1"/>
          <p:nvPr/>
        </p:nvSpPr>
        <p:spPr>
          <a:xfrm>
            <a:off x="7069537" y="4008121"/>
            <a:ext cx="2217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00000000000000000" pitchFamily="2" charset="0"/>
                <a:ea typeface="Amazon Ember" panose="02000000000000000000" pitchFamily="2" charset="0"/>
                <a:cs typeface="Amazon Ember" panose="020B0603020204020204" pitchFamily="34" charset="0"/>
              </a:rPr>
              <a:t>Simple Queue Service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6334C18E-F3B0-E146-8B98-40A6392EFDF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944889" y="3595619"/>
            <a:ext cx="426517" cy="4265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570D2D-A76D-2B4F-8839-77EA6CEF0AE3}"/>
              </a:ext>
            </a:extLst>
          </p:cNvPr>
          <p:cNvCxnSpPr>
            <a:cxnSpLocks/>
          </p:cNvCxnSpPr>
          <p:nvPr/>
        </p:nvCxnSpPr>
        <p:spPr>
          <a:xfrm flipH="1" flipV="1">
            <a:off x="8136455" y="4262240"/>
            <a:ext cx="1" cy="4087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B4D94C-733C-D847-92E2-C9F2AFB30959}"/>
              </a:ext>
            </a:extLst>
          </p:cNvPr>
          <p:cNvCxnSpPr>
            <a:cxnSpLocks/>
          </p:cNvCxnSpPr>
          <p:nvPr/>
        </p:nvCxnSpPr>
        <p:spPr>
          <a:xfrm flipV="1">
            <a:off x="8143654" y="3216870"/>
            <a:ext cx="1" cy="2853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14CB886-CAFA-8C42-A085-178311A848B3}"/>
              </a:ext>
            </a:extLst>
          </p:cNvPr>
          <p:cNvSpPr txBox="1"/>
          <p:nvPr/>
        </p:nvSpPr>
        <p:spPr>
          <a:xfrm>
            <a:off x="4318039" y="3151316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00000000000000000" pitchFamily="2" charset="0"/>
                <a:ea typeface="Amazon Ember" panose="02000000000000000000" pitchFamily="2" charset="0"/>
              </a:rPr>
              <a:t>AWS Cloud9</a:t>
            </a:r>
            <a:br>
              <a:rPr lang="en-US" sz="1200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r>
              <a:rPr lang="en-US" sz="1200" dirty="0">
                <a:latin typeface="Amazon Ember" panose="02000000000000000000" pitchFamily="2" charset="0"/>
                <a:ea typeface="Amazon Ember" panose="02000000000000000000" pitchFamily="2" charset="0"/>
              </a:rPr>
              <a:t>(dev environment)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7EA7D999-7BC8-7E45-A852-6EBF5188CA8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303750" y="2813461"/>
            <a:ext cx="379041" cy="37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1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2020-08-28T16:13:38Z</dcterms:created>
  <dcterms:modified xsi:type="dcterms:W3CDTF">2020-08-28T16:40:58Z</dcterms:modified>
</cp:coreProperties>
</file>