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09/04/2023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8B33D7D-7F17-E45D-6C43-ACBC635A755E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155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7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766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657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447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43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D27B99-3EB3-E27E-D727-AD9D7D22CA72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650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27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67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31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98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54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92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670FE10-F406-47AF-8AE1-E9BA4C7E25F2}" type="datetimeFigureOut">
              <a:rPr lang="en-GB" smtClean="0"/>
              <a:t>09/04/2023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91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09/04/2023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253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Web scraping to gain company insights</a:t>
            </a:r>
          </a:p>
          <a:p>
            <a:endParaRPr lang="en-GB" dirty="0"/>
          </a:p>
        </p:txBody>
      </p:sp>
      <p:pic>
        <p:nvPicPr>
          <p:cNvPr id="4" name="Picture 2" descr="British Airways logo">
            <a:extLst>
              <a:ext uri="{FF2B5EF4-FFF2-40B4-BE49-F238E27FC236}">
                <a16:creationId xmlns:a16="http://schemas.microsoft.com/office/drawing/2014/main" id="{7DD434FF-B93E-2767-6BEA-FD579BE97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70" y="2133600"/>
            <a:ext cx="7861820" cy="123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992985" cy="218991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From 1000 reviews we obtained :</a:t>
            </a:r>
          </a:p>
          <a:p>
            <a:r>
              <a:rPr lang="en-GB" dirty="0"/>
              <a:t>527 Positive Reviews</a:t>
            </a:r>
          </a:p>
          <a:p>
            <a:r>
              <a:rPr lang="en-GB" dirty="0"/>
              <a:t>368 Negative Reviews</a:t>
            </a:r>
          </a:p>
          <a:p>
            <a:r>
              <a:rPr lang="en-GB" dirty="0"/>
              <a:t>105 Neutral Reviews</a:t>
            </a:r>
          </a:p>
          <a:p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EDFE585-4CE8-5D30-761E-BCC27F2AC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68" y="4039058"/>
            <a:ext cx="3026868" cy="278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068B9EC-4682-B2A3-B8B2-8DF45D687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241" y="2899941"/>
            <a:ext cx="5919047" cy="302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145C19-42BA-2F65-1E61-A75F1B04EF53}"/>
              </a:ext>
            </a:extLst>
          </p:cNvPr>
          <p:cNvSpPr txBox="1"/>
          <p:nvPr/>
        </p:nvSpPr>
        <p:spPr>
          <a:xfrm>
            <a:off x="5894773" y="6054571"/>
            <a:ext cx="509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Word cloud of keywords in reviews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18</TotalTime>
  <Words>28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Open Sans</vt:lpstr>
      <vt:lpstr>Wingdings 2</vt:lpstr>
      <vt:lpstr>Quotable</vt:lpstr>
      <vt:lpstr>PowerPoint Presentation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Sebastian Thomas [sc21st]</cp:lastModifiedBy>
  <cp:revision>2</cp:revision>
  <dcterms:created xsi:type="dcterms:W3CDTF">2022-12-06T11:13:27Z</dcterms:created>
  <dcterms:modified xsi:type="dcterms:W3CDTF">2023-04-09T15:44:52Z</dcterms:modified>
</cp:coreProperties>
</file>