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8B33D7D-7F17-E45D-6C43-ACBC635A755E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55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7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766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657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447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43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D27B99-3EB3-E27E-D727-AD9D7D22CA72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50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27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67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31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98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54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2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1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53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Predicting Customer Buying Behaviour</a:t>
            </a:r>
          </a:p>
        </p:txBody>
      </p:sp>
      <p:pic>
        <p:nvPicPr>
          <p:cNvPr id="4" name="Picture 2" descr="British Airways logo">
            <a:extLst>
              <a:ext uri="{FF2B5EF4-FFF2-40B4-BE49-F238E27FC236}">
                <a16:creationId xmlns:a16="http://schemas.microsoft.com/office/drawing/2014/main" id="{7DD434FF-B93E-2767-6BEA-FD579BE97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70" y="2133600"/>
            <a:ext cx="7861820" cy="123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Predictive model to understand factors that influence buying behaviour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992985" cy="4188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Random Forest classifier model is used to train on the data set</a:t>
            </a:r>
          </a:p>
          <a:p>
            <a:pPr marL="0" indent="0">
              <a:buNone/>
            </a:pPr>
            <a:r>
              <a:rPr lang="en-GB" dirty="0"/>
              <a:t>Accuracy: 85.09</a:t>
            </a:r>
          </a:p>
          <a:p>
            <a:pPr marL="0" indent="0">
              <a:buNone/>
            </a:pPr>
            <a:r>
              <a:rPr lang="en-GB" dirty="0"/>
              <a:t>AUC: 0.558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Top 5 features which affect customer buying behaviour:</a:t>
            </a:r>
          </a:p>
          <a:p>
            <a:r>
              <a:rPr lang="en-GB" dirty="0"/>
              <a:t>route</a:t>
            </a:r>
          </a:p>
          <a:p>
            <a:r>
              <a:rPr lang="en-GB" dirty="0" err="1"/>
              <a:t>booking_origin</a:t>
            </a:r>
            <a:endParaRPr lang="en-GB" dirty="0"/>
          </a:p>
          <a:p>
            <a:r>
              <a:rPr lang="en-GB" dirty="0" err="1"/>
              <a:t>flight_duration</a:t>
            </a:r>
            <a:endParaRPr lang="en-GB" dirty="0"/>
          </a:p>
          <a:p>
            <a:r>
              <a:rPr lang="en-GB" dirty="0" err="1"/>
              <a:t>length_of_stay</a:t>
            </a:r>
            <a:endParaRPr lang="en-GB" dirty="0"/>
          </a:p>
          <a:p>
            <a:r>
              <a:rPr lang="en-GB" dirty="0" err="1"/>
              <a:t>wants_extra_baggage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AUC score need to be increased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45C19-42BA-2F65-1E61-A75F1B04EF53}"/>
              </a:ext>
            </a:extLst>
          </p:cNvPr>
          <p:cNvSpPr txBox="1"/>
          <p:nvPr/>
        </p:nvSpPr>
        <p:spPr>
          <a:xfrm>
            <a:off x="5894773" y="6054571"/>
            <a:ext cx="50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Word cloud of keywords in reviews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B7A201-4062-C51D-EAF0-46AB87205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982" y="2873454"/>
            <a:ext cx="5769016" cy="3172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2</vt:lpstr>
      <vt:lpstr>Quotable</vt:lpstr>
      <vt:lpstr>PowerPoint Presentation</vt:lpstr>
      <vt:lpstr>Predictive model to understand factors that influence buying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Sebastian Thomas [sc21st]</cp:lastModifiedBy>
  <cp:revision>3</cp:revision>
  <dcterms:created xsi:type="dcterms:W3CDTF">2022-12-06T11:13:27Z</dcterms:created>
  <dcterms:modified xsi:type="dcterms:W3CDTF">2023-04-10T14:27:41Z</dcterms:modified>
</cp:coreProperties>
</file>