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868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D523-058D-4055-A467-62D916C00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FC6FE-9B77-406C-851B-933EBFED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E721B-9022-420B-852E-BB164BFB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8312-EDDD-489F-9DBA-2A99B02814C6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BAB93-9267-4C1E-BF34-A3F9220D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2F287-2137-4283-B5CE-20876C28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E8FC-05AE-4A50-A321-C64F56DD6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E636-6F7B-4C86-AA64-F158F52B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C2B89-B395-46D1-879A-C9A46DF84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8BE1A-52E2-4159-9415-F4CA5A10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8312-EDDD-489F-9DBA-2A99B02814C6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CA6D1-628D-4371-825D-CC69BA42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135EE-6BB1-42AF-A1F7-7E56C115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E8FC-05AE-4A50-A321-C64F56DD6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4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EF0F3-83FD-442B-9A5F-93F4390A8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60920-38B4-4BBF-B45F-B75741357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7BB72-FDFD-442F-ADFB-051AC98B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8312-EDDD-489F-9DBA-2A99B02814C6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B04F2-2CAF-41ED-8079-B943C1C0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0670D-3BA9-46FC-996B-F94C4385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E8FC-05AE-4A50-A321-C64F56DD6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6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F16D-32E8-4118-A47B-70923094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E6D8-5E56-45A2-BD4A-C1532622C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55F71-A4EE-4914-8AAD-962CEE70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8312-EDDD-489F-9DBA-2A99B02814C6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62A08-B611-4B49-A475-BDA731F5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0DBAA-FA83-4642-88D1-9D3C83A6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E8FC-05AE-4A50-A321-C64F56DD6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2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F15C-9888-4EAE-A9C6-FC09F863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F6AC7-EDBB-4031-8D84-D5B627E66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B904A-70AC-4C50-97E5-0A3CCFFE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8312-EDDD-489F-9DBA-2A99B02814C6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D2F4B-FF61-4DC6-BBD9-A6A4E7EA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50A86-E607-49F8-9F9A-BF9AF948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E8FC-05AE-4A50-A321-C64F56DD6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8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101C-2852-450F-9C49-FF60F017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5704-B542-4780-AE50-659F7FB26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89DC9-0AC3-4B99-BF77-5CD01BECE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65C3F-2AA1-49E5-ACAD-7E1381A3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8312-EDDD-489F-9DBA-2A99B02814C6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7B9B0-13E8-43A6-BF18-CBBD58C0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E1A60-413D-4ECD-92E2-B6A0DDE6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E8FC-05AE-4A50-A321-C64F56DD6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9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C044-A649-43A8-898D-84A1F373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0904B-00AD-418B-BD35-D51881D50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2086C-55DC-4158-B4B8-BD3350180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A63D2-E505-4B6B-B736-4EAC2CAB3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91F47-6F2C-4996-8D89-DD063116F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D9CD4-D8DA-4B90-A85F-0EC355BC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8312-EDDD-489F-9DBA-2A99B02814C6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504BD-8815-48E8-BAE1-4CFAB305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BE2A2-E53E-4A8C-BFDD-663FCB7B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E8FC-05AE-4A50-A321-C64F56DD6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2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91A4-B220-4434-A76A-F1402993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CA52D-82FA-4397-B56E-B85A3DD5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8312-EDDD-489F-9DBA-2A99B02814C6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BAAFD-64CC-467A-9ED5-624E26BE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22EFF-7C1F-43AF-980B-8CA4B477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E8FC-05AE-4A50-A321-C64F56DD6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4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3F5F0-12FF-4449-B9B0-CD0F6901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8312-EDDD-489F-9DBA-2A99B02814C6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CABD5-C38D-46AC-BE3E-14CCCCB8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19759-2EB5-4F8A-9DE8-A537178C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E8FC-05AE-4A50-A321-C64F56DD6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0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187A-74C5-4CD4-BB5D-CFED801A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B5DD-CC44-405A-9D3D-68D6AEB0A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447A5-E0C7-4D5C-A57C-C6E77CB76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AA372-5E91-48D7-9358-2EFDE07E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8312-EDDD-489F-9DBA-2A99B02814C6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01988-B96B-4E27-909D-27462D43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90379-1004-407D-94A3-190CE4C4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E8FC-05AE-4A50-A321-C64F56DD6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5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BFED-1962-46F7-B618-7770850F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D594D-D382-4FFC-BE71-836C50115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7FD26-EA50-4EED-B3C2-E83A0CF6F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765DC-15D3-41BC-9852-2D85397B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8312-EDDD-489F-9DBA-2A99B02814C6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83934-90B2-46F6-BB4E-64BB799E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D5DEA-5932-44CD-8089-967680C5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E8FC-05AE-4A50-A321-C64F56DD6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6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1E7A3-3F82-4638-A7C8-D83F3F9A7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D633-B8A8-4AFF-BC1E-E631C76BE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F83F1-7F0F-4BEA-8F37-D864E0733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D8312-EDDD-489F-9DBA-2A99B02814C6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A8E94-2559-4DA6-AA19-B67A5E18A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2C4CC-C5ED-49A1-8F63-F6F5C7ABC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8E8FC-05AE-4A50-A321-C64F56DD6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5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2CE73E-98A3-44F5-8B08-6856E5E02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958" y="1"/>
            <a:ext cx="3570354" cy="25356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66C483-1AA9-4687-B6E1-8398CFC1BF6B}"/>
              </a:ext>
            </a:extLst>
          </p:cNvPr>
          <p:cNvSpPr/>
          <p:nvPr/>
        </p:nvSpPr>
        <p:spPr>
          <a:xfrm>
            <a:off x="5694947" y="2431381"/>
            <a:ext cx="553453" cy="1714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Learner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39F066-BC8D-4555-8BB4-260A06CB1C16}"/>
              </a:ext>
            </a:extLst>
          </p:cNvPr>
          <p:cNvSpPr/>
          <p:nvPr/>
        </p:nvSpPr>
        <p:spPr>
          <a:xfrm>
            <a:off x="5013158" y="2431381"/>
            <a:ext cx="641684" cy="1714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Memorizer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B6C839-B477-46F7-AF9F-030E6BCD9B67}"/>
              </a:ext>
            </a:extLst>
          </p:cNvPr>
          <p:cNvSpPr/>
          <p:nvPr/>
        </p:nvSpPr>
        <p:spPr>
          <a:xfrm>
            <a:off x="3874167" y="2431381"/>
            <a:ext cx="1098885" cy="1714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Executor (Act)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6B2571-ACF2-4343-9C82-99F0593C7933}"/>
              </a:ext>
            </a:extLst>
          </p:cNvPr>
          <p:cNvSpPr/>
          <p:nvPr/>
        </p:nvSpPr>
        <p:spPr>
          <a:xfrm>
            <a:off x="3874168" y="2648952"/>
            <a:ext cx="745958" cy="1764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F65282-E9DF-4871-A788-6DA1D1C06627}"/>
              </a:ext>
            </a:extLst>
          </p:cNvPr>
          <p:cNvSpPr/>
          <p:nvPr/>
        </p:nvSpPr>
        <p:spPr>
          <a:xfrm>
            <a:off x="3874168" y="2866523"/>
            <a:ext cx="545432" cy="1764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742319-98AF-45A4-8202-BCA00A78F2D2}"/>
              </a:ext>
            </a:extLst>
          </p:cNvPr>
          <p:cNvSpPr txBox="1"/>
          <p:nvPr/>
        </p:nvSpPr>
        <p:spPr>
          <a:xfrm>
            <a:off x="3150958" y="2602830"/>
            <a:ext cx="740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ML8E-IS</a:t>
            </a:r>
          </a:p>
          <a:p>
            <a:endParaRPr lang="en-US" sz="11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BD4E02-1049-432B-92B8-42049631CC17}"/>
              </a:ext>
            </a:extLst>
          </p:cNvPr>
          <p:cNvSpPr/>
          <p:nvPr/>
        </p:nvSpPr>
        <p:spPr>
          <a:xfrm>
            <a:off x="5694947" y="3123197"/>
            <a:ext cx="553453" cy="1714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Learner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AFB0E0-B365-4890-8CD5-B7A8953B8D22}"/>
              </a:ext>
            </a:extLst>
          </p:cNvPr>
          <p:cNvSpPr/>
          <p:nvPr/>
        </p:nvSpPr>
        <p:spPr>
          <a:xfrm>
            <a:off x="5013158" y="3123197"/>
            <a:ext cx="641684" cy="1714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Memorizer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775BAB-42C1-4136-8C1E-5C720FB18E52}"/>
              </a:ext>
            </a:extLst>
          </p:cNvPr>
          <p:cNvSpPr/>
          <p:nvPr/>
        </p:nvSpPr>
        <p:spPr>
          <a:xfrm>
            <a:off x="3874168" y="3123197"/>
            <a:ext cx="1098884" cy="1714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Executor (Act)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2B4272-AF8B-4CA0-91DB-70FAC0778942}"/>
              </a:ext>
            </a:extLst>
          </p:cNvPr>
          <p:cNvSpPr/>
          <p:nvPr/>
        </p:nvSpPr>
        <p:spPr>
          <a:xfrm>
            <a:off x="3874169" y="3340768"/>
            <a:ext cx="689810" cy="1714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76CD7-2A84-4A13-B382-BD298A094097}"/>
              </a:ext>
            </a:extLst>
          </p:cNvPr>
          <p:cNvSpPr/>
          <p:nvPr/>
        </p:nvSpPr>
        <p:spPr>
          <a:xfrm>
            <a:off x="3874168" y="3558339"/>
            <a:ext cx="336885" cy="1764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C87EE-F53A-4B9D-A716-37D1CE082A1C}"/>
              </a:ext>
            </a:extLst>
          </p:cNvPr>
          <p:cNvSpPr txBox="1"/>
          <p:nvPr/>
        </p:nvSpPr>
        <p:spPr>
          <a:xfrm>
            <a:off x="3150958" y="3294646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ML8E-IA</a:t>
            </a:r>
          </a:p>
          <a:p>
            <a:endParaRPr lang="en-US" sz="11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12106770-3007-413F-AA8F-F4603DECDE36}"/>
              </a:ext>
            </a:extLst>
          </p:cNvPr>
          <p:cNvSpPr/>
          <p:nvPr/>
        </p:nvSpPr>
        <p:spPr>
          <a:xfrm>
            <a:off x="4588043" y="3340768"/>
            <a:ext cx="385010" cy="171449"/>
          </a:xfrm>
          <a:prstGeom prst="homePlate">
            <a:avLst>
              <a:gd name="adj" fmla="val 2477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Act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108E8462-8819-4D6F-81D6-CEC727D6518E}"/>
              </a:ext>
            </a:extLst>
          </p:cNvPr>
          <p:cNvSpPr/>
          <p:nvPr/>
        </p:nvSpPr>
        <p:spPr>
          <a:xfrm>
            <a:off x="4620127" y="3558338"/>
            <a:ext cx="352926" cy="176463"/>
          </a:xfrm>
          <a:prstGeom prst="homePlate">
            <a:avLst>
              <a:gd name="adj" fmla="val 1993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AFB714-097E-4BD5-9F50-1E85951BD380}"/>
              </a:ext>
            </a:extLst>
          </p:cNvPr>
          <p:cNvSpPr/>
          <p:nvPr/>
        </p:nvSpPr>
        <p:spPr>
          <a:xfrm>
            <a:off x="4251157" y="3558339"/>
            <a:ext cx="336885" cy="1764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Act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E578F884-B207-449E-B727-8DF99246C473}"/>
              </a:ext>
            </a:extLst>
          </p:cNvPr>
          <p:cNvSpPr/>
          <p:nvPr/>
        </p:nvSpPr>
        <p:spPr>
          <a:xfrm>
            <a:off x="3874167" y="3817782"/>
            <a:ext cx="2374233" cy="159412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Learner</a:t>
            </a: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D7A6020F-E8A9-4259-9A74-3F56BF23DC63}"/>
              </a:ext>
            </a:extLst>
          </p:cNvPr>
          <p:cNvSpPr/>
          <p:nvPr/>
        </p:nvSpPr>
        <p:spPr>
          <a:xfrm>
            <a:off x="3874167" y="4055281"/>
            <a:ext cx="2374232" cy="167194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Memorizer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06493A3A-DED9-4314-A6C8-1352B67421D2}"/>
              </a:ext>
            </a:extLst>
          </p:cNvPr>
          <p:cNvSpPr/>
          <p:nvPr/>
        </p:nvSpPr>
        <p:spPr>
          <a:xfrm>
            <a:off x="5045240" y="4297037"/>
            <a:ext cx="1203160" cy="171449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Executor (Act)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4D83E2-4241-4126-8192-F2B39B6E4DC5}"/>
              </a:ext>
            </a:extLst>
          </p:cNvPr>
          <p:cNvSpPr/>
          <p:nvPr/>
        </p:nvSpPr>
        <p:spPr>
          <a:xfrm>
            <a:off x="3874169" y="4297038"/>
            <a:ext cx="689810" cy="1714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E6522B-D62C-465A-9002-3B82DD326692}"/>
              </a:ext>
            </a:extLst>
          </p:cNvPr>
          <p:cNvSpPr txBox="1"/>
          <p:nvPr/>
        </p:nvSpPr>
        <p:spPr>
          <a:xfrm>
            <a:off x="3111684" y="4037600"/>
            <a:ext cx="8194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ML6E-OA</a:t>
            </a:r>
          </a:p>
          <a:p>
            <a:endParaRPr lang="en-US" sz="11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9A1EDF-55DF-4A3B-89AF-5DED70979D97}"/>
              </a:ext>
            </a:extLst>
          </p:cNvPr>
          <p:cNvSpPr/>
          <p:nvPr/>
        </p:nvSpPr>
        <p:spPr>
          <a:xfrm>
            <a:off x="4636167" y="4301294"/>
            <a:ext cx="336885" cy="1671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B69C8C-7A48-4209-9EF7-B482CC6B5E32}"/>
              </a:ext>
            </a:extLst>
          </p:cNvPr>
          <p:cNvSpPr txBox="1"/>
          <p:nvPr/>
        </p:nvSpPr>
        <p:spPr>
          <a:xfrm>
            <a:off x="6248399" y="241480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75000"/>
                  </a:schemeClr>
                </a:solidFill>
              </a:rPr>
              <a:t>w1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086EDD-031F-4854-8B79-B5D60DBA6522}"/>
              </a:ext>
            </a:extLst>
          </p:cNvPr>
          <p:cNvSpPr txBox="1"/>
          <p:nvPr/>
        </p:nvSpPr>
        <p:spPr>
          <a:xfrm>
            <a:off x="6248399" y="263487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75000"/>
                  </a:schemeClr>
                </a:solidFill>
              </a:rPr>
              <a:t>w2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C936CB-DDD5-4615-9D60-E3D24E4E66EF}"/>
              </a:ext>
            </a:extLst>
          </p:cNvPr>
          <p:cNvSpPr txBox="1"/>
          <p:nvPr/>
        </p:nvSpPr>
        <p:spPr>
          <a:xfrm>
            <a:off x="6248399" y="2823753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75000"/>
                  </a:schemeClr>
                </a:solidFill>
              </a:rPr>
              <a:t>w3-8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399CBE-3AE8-4CDB-A1F9-D6CF6A02C5DD}"/>
              </a:ext>
            </a:extLst>
          </p:cNvPr>
          <p:cNvSpPr txBox="1"/>
          <p:nvPr/>
        </p:nvSpPr>
        <p:spPr>
          <a:xfrm>
            <a:off x="6248399" y="309490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75000"/>
                  </a:schemeClr>
                </a:solidFill>
              </a:rPr>
              <a:t>w1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526866-62C7-4071-93F6-82CCA4567B57}"/>
              </a:ext>
            </a:extLst>
          </p:cNvPr>
          <p:cNvSpPr txBox="1"/>
          <p:nvPr/>
        </p:nvSpPr>
        <p:spPr>
          <a:xfrm>
            <a:off x="6248399" y="331498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75000"/>
                  </a:schemeClr>
                </a:solidFill>
              </a:rPr>
              <a:t>w2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CFD751-7BBB-4DFE-B1DC-D104F42D7362}"/>
              </a:ext>
            </a:extLst>
          </p:cNvPr>
          <p:cNvSpPr txBox="1"/>
          <p:nvPr/>
        </p:nvSpPr>
        <p:spPr>
          <a:xfrm>
            <a:off x="6248399" y="3503856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75000"/>
                  </a:schemeClr>
                </a:solidFill>
              </a:rPr>
              <a:t>w3-8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9A580B-014C-47A0-93DF-1C58E909F2EF}"/>
              </a:ext>
            </a:extLst>
          </p:cNvPr>
          <p:cNvSpPr txBox="1"/>
          <p:nvPr/>
        </p:nvSpPr>
        <p:spPr>
          <a:xfrm>
            <a:off x="6224254" y="379264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75000"/>
                  </a:schemeClr>
                </a:solidFill>
              </a:rPr>
              <a:t>w1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D0D7F2-81E6-4604-94BD-116A8C2B6BB4}"/>
              </a:ext>
            </a:extLst>
          </p:cNvPr>
          <p:cNvSpPr txBox="1"/>
          <p:nvPr/>
        </p:nvSpPr>
        <p:spPr>
          <a:xfrm>
            <a:off x="6224254" y="402014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75000"/>
                  </a:schemeClr>
                </a:solidFill>
              </a:rPr>
              <a:t>w2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B609F5-6FE9-4524-B8DD-F880C8D0DFE6}"/>
              </a:ext>
            </a:extLst>
          </p:cNvPr>
          <p:cNvSpPr txBox="1"/>
          <p:nvPr/>
        </p:nvSpPr>
        <p:spPr>
          <a:xfrm>
            <a:off x="6224254" y="4254383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75000"/>
                  </a:schemeClr>
                </a:solidFill>
              </a:rPr>
              <a:t>w3-8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7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39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Taciak</dc:creator>
  <cp:lastModifiedBy>Sebastian Taciak</cp:lastModifiedBy>
  <cp:revision>4</cp:revision>
  <dcterms:created xsi:type="dcterms:W3CDTF">2020-12-22T22:04:56Z</dcterms:created>
  <dcterms:modified xsi:type="dcterms:W3CDTF">2020-12-22T22:34:00Z</dcterms:modified>
</cp:coreProperties>
</file>