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Archivo ExtraBold" panose="020B0604020202020204" charset="0"/>
      <p:bold r:id="rId15"/>
      <p:boldItalic r:id="rId16"/>
    </p:embeddedFont>
    <p:embeddedFont>
      <p:font typeface="Bebas Neue" panose="020B0606020202050201" pitchFamily="34" charset="0"/>
      <p:regular r:id="rId17"/>
    </p:embeddedFont>
    <p:embeddedFont>
      <p:font typeface="DM Sans" pitchFamily="2" charset="0"/>
      <p:regular r:id="rId18"/>
      <p:bold r:id="rId19"/>
      <p:italic r:id="rId20"/>
      <p:boldItalic r:id="rId21"/>
    </p:embeddedFont>
    <p:embeddedFont>
      <p:font typeface="Lexend Deca SemiBold" panose="020B0604020202020204" charset="0"/>
      <p:regular r:id="rId22"/>
      <p:bold r:id="rId23"/>
    </p:embeddedFont>
    <p:embeddedFont>
      <p:font typeface="Montserrat" panose="00000500000000000000" pitchFamily="2" charset="0"/>
      <p:regular r:id="rId24"/>
      <p:bold r:id="rId25"/>
      <p:italic r:id="rId26"/>
      <p:boldItalic r:id="rId27"/>
    </p:embeddedFont>
    <p:embeddedFont>
      <p:font typeface="Nunito Light" pitchFamily="2" charset="0"/>
      <p:regular r:id="rId28"/>
      <p:italic r:id="rId29"/>
    </p:embeddedFont>
    <p:embeddedFont>
      <p:font typeface="PT Sans" panose="020B0503020203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GHQv1eTlDlyu8kd60WGVHwmCD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50"/>
          <p:cNvSpPr txBox="1">
            <a:spLocks noGrp="1"/>
          </p:cNvSpPr>
          <p:nvPr>
            <p:ph type="ctrTitle"/>
          </p:nvPr>
        </p:nvSpPr>
        <p:spPr>
          <a:xfrm>
            <a:off x="713225" y="1283017"/>
            <a:ext cx="4289100" cy="19635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Clr>
                <a:srgbClr val="191919"/>
              </a:buClr>
              <a:buSzPts val="5200"/>
              <a:buNone/>
              <a:defRPr sz="4600" b="1">
                <a:latin typeface="Montserrat"/>
                <a:ea typeface="Montserrat"/>
                <a:cs typeface="Montserrat"/>
                <a:sym typeface="Montserrat"/>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50"/>
          <p:cNvSpPr txBox="1">
            <a:spLocks noGrp="1"/>
          </p:cNvSpPr>
          <p:nvPr>
            <p:ph type="subTitle" idx="1"/>
          </p:nvPr>
        </p:nvSpPr>
        <p:spPr>
          <a:xfrm>
            <a:off x="713225" y="3436283"/>
            <a:ext cx="3897900" cy="424200"/>
          </a:xfrm>
          <a:prstGeom prst="rect">
            <a:avLst/>
          </a:prstGeom>
          <a:gradFill>
            <a:gsLst>
              <a:gs pos="0">
                <a:schemeClr val="dk2"/>
              </a:gs>
              <a:gs pos="100000">
                <a:schemeClr val="lt2"/>
              </a:gs>
            </a:gsLst>
            <a:lin ang="0" scaled="0"/>
          </a:grad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50"/>
          <p:cNvSpPr/>
          <p:nvPr/>
        </p:nvSpPr>
        <p:spPr>
          <a:xfrm rot="10800000" flipH="1">
            <a:off x="495225" y="-1101975"/>
            <a:ext cx="1963500" cy="1963500"/>
          </a:xfrm>
          <a:prstGeom prst="diagStripe">
            <a:avLst>
              <a:gd name="adj" fmla="val 64604"/>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50"/>
          <p:cNvSpPr/>
          <p:nvPr/>
        </p:nvSpPr>
        <p:spPr>
          <a:xfrm>
            <a:off x="-609175" y="4157600"/>
            <a:ext cx="1474500" cy="1474500"/>
          </a:xfrm>
          <a:prstGeom prst="donut">
            <a:avLst>
              <a:gd name="adj" fmla="val 11843"/>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 name="Google Shape;13;p50"/>
          <p:cNvPicPr preferRelativeResize="0"/>
          <p:nvPr/>
        </p:nvPicPr>
        <p:blipFill rotWithShape="1">
          <a:blip r:embed="rId2">
            <a:alphaModFix/>
          </a:blip>
          <a:srcRect/>
          <a:stretch/>
        </p:blipFill>
        <p:spPr>
          <a:xfrm rot="-2700000">
            <a:off x="7290260" y="-2333650"/>
            <a:ext cx="349758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5"/>
        <p:cNvGrpSpPr/>
        <p:nvPr/>
      </p:nvGrpSpPr>
      <p:grpSpPr>
        <a:xfrm>
          <a:off x="0" y="0"/>
          <a:ext cx="0" cy="0"/>
          <a:chOff x="0" y="0"/>
          <a:chExt cx="0" cy="0"/>
        </a:xfrm>
      </p:grpSpPr>
      <p:sp>
        <p:nvSpPr>
          <p:cNvPr id="86" name="Google Shape;86;p59"/>
          <p:cNvSpPr txBox="1">
            <a:spLocks noGrp="1"/>
          </p:cNvSpPr>
          <p:nvPr>
            <p:ph type="title" hasCustomPrompt="1"/>
          </p:nvPr>
        </p:nvSpPr>
        <p:spPr>
          <a:xfrm>
            <a:off x="1284000" y="1288250"/>
            <a:ext cx="6576000" cy="197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9600"/>
              <a:buNone/>
              <a:defRPr sz="89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87" name="Google Shape;87;p59"/>
          <p:cNvSpPr txBox="1">
            <a:spLocks noGrp="1"/>
          </p:cNvSpPr>
          <p:nvPr>
            <p:ph type="subTitle" idx="1"/>
          </p:nvPr>
        </p:nvSpPr>
        <p:spPr>
          <a:xfrm>
            <a:off x="1284000" y="3259075"/>
            <a:ext cx="6576000" cy="497100"/>
          </a:xfrm>
          <a:prstGeom prst="rect">
            <a:avLst/>
          </a:prstGeom>
          <a:gradFill>
            <a:gsLst>
              <a:gs pos="0">
                <a:schemeClr val="dk2"/>
              </a:gs>
              <a:gs pos="100000">
                <a:schemeClr val="lt2"/>
              </a:gs>
            </a:gsLst>
            <a:lin ang="0" scaled="0"/>
          </a:gra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9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6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90" name="Google Shape;90;p60"/>
          <p:cNvSpPr/>
          <p:nvPr/>
        </p:nvSpPr>
        <p:spPr>
          <a:xfrm>
            <a:off x="8585220" y="221979"/>
            <a:ext cx="1018800" cy="1018800"/>
          </a:xfrm>
          <a:prstGeom prst="ellipse">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60"/>
          <p:cNvSpPr/>
          <p:nvPr/>
        </p:nvSpPr>
        <p:spPr>
          <a:xfrm rot="10800000" flipH="1">
            <a:off x="-491675" y="3489200"/>
            <a:ext cx="2229600" cy="2229600"/>
          </a:xfrm>
          <a:prstGeom prst="diagStripe">
            <a:avLst>
              <a:gd name="adj" fmla="val 64604"/>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92"/>
        <p:cNvGrpSpPr/>
        <p:nvPr/>
      </p:nvGrpSpPr>
      <p:grpSpPr>
        <a:xfrm>
          <a:off x="0" y="0"/>
          <a:ext cx="0" cy="0"/>
          <a:chOff x="0" y="0"/>
          <a:chExt cx="0" cy="0"/>
        </a:xfrm>
      </p:grpSpPr>
      <p:sp>
        <p:nvSpPr>
          <p:cNvPr id="93" name="Google Shape;93;p61"/>
          <p:cNvSpPr txBox="1">
            <a:spLocks noGrp="1"/>
          </p:cNvSpPr>
          <p:nvPr>
            <p:ph type="title"/>
          </p:nvPr>
        </p:nvSpPr>
        <p:spPr>
          <a:xfrm>
            <a:off x="716700" y="444155"/>
            <a:ext cx="771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Font typeface="Arial"/>
              <a:buNone/>
              <a:defRPr/>
            </a:lvl1pPr>
            <a:lvl2pPr lvl="1" algn="l">
              <a:lnSpc>
                <a:spcPct val="100000"/>
              </a:lnSpc>
              <a:spcBef>
                <a:spcPts val="0"/>
              </a:spcBef>
              <a:spcAft>
                <a:spcPts val="0"/>
              </a:spcAft>
              <a:buSzPts val="3500"/>
              <a:buFont typeface="Arial"/>
              <a:buNone/>
              <a:defRPr>
                <a:latin typeface="Arial"/>
                <a:ea typeface="Arial"/>
                <a:cs typeface="Arial"/>
                <a:sym typeface="Arial"/>
              </a:defRPr>
            </a:lvl2pPr>
            <a:lvl3pPr lvl="2" algn="l">
              <a:lnSpc>
                <a:spcPct val="100000"/>
              </a:lnSpc>
              <a:spcBef>
                <a:spcPts val="0"/>
              </a:spcBef>
              <a:spcAft>
                <a:spcPts val="0"/>
              </a:spcAft>
              <a:buSzPts val="3500"/>
              <a:buFont typeface="Arial"/>
              <a:buNone/>
              <a:defRPr>
                <a:latin typeface="Arial"/>
                <a:ea typeface="Arial"/>
                <a:cs typeface="Arial"/>
                <a:sym typeface="Arial"/>
              </a:defRPr>
            </a:lvl3pPr>
            <a:lvl4pPr lvl="3" algn="l">
              <a:lnSpc>
                <a:spcPct val="100000"/>
              </a:lnSpc>
              <a:spcBef>
                <a:spcPts val="0"/>
              </a:spcBef>
              <a:spcAft>
                <a:spcPts val="0"/>
              </a:spcAft>
              <a:buSzPts val="3500"/>
              <a:buFont typeface="Arial"/>
              <a:buNone/>
              <a:defRPr>
                <a:latin typeface="Arial"/>
                <a:ea typeface="Arial"/>
                <a:cs typeface="Arial"/>
                <a:sym typeface="Arial"/>
              </a:defRPr>
            </a:lvl4pPr>
            <a:lvl5pPr lvl="4" algn="l">
              <a:lnSpc>
                <a:spcPct val="100000"/>
              </a:lnSpc>
              <a:spcBef>
                <a:spcPts val="0"/>
              </a:spcBef>
              <a:spcAft>
                <a:spcPts val="0"/>
              </a:spcAft>
              <a:buSzPts val="3500"/>
              <a:buFont typeface="Arial"/>
              <a:buNone/>
              <a:defRPr>
                <a:latin typeface="Arial"/>
                <a:ea typeface="Arial"/>
                <a:cs typeface="Arial"/>
                <a:sym typeface="Arial"/>
              </a:defRPr>
            </a:lvl5pPr>
            <a:lvl6pPr lvl="5" algn="l">
              <a:lnSpc>
                <a:spcPct val="100000"/>
              </a:lnSpc>
              <a:spcBef>
                <a:spcPts val="0"/>
              </a:spcBef>
              <a:spcAft>
                <a:spcPts val="0"/>
              </a:spcAft>
              <a:buSzPts val="3500"/>
              <a:buFont typeface="Arial"/>
              <a:buNone/>
              <a:defRPr>
                <a:latin typeface="Arial"/>
                <a:ea typeface="Arial"/>
                <a:cs typeface="Arial"/>
                <a:sym typeface="Arial"/>
              </a:defRPr>
            </a:lvl6pPr>
            <a:lvl7pPr lvl="6" algn="l">
              <a:lnSpc>
                <a:spcPct val="100000"/>
              </a:lnSpc>
              <a:spcBef>
                <a:spcPts val="0"/>
              </a:spcBef>
              <a:spcAft>
                <a:spcPts val="0"/>
              </a:spcAft>
              <a:buSzPts val="3500"/>
              <a:buFont typeface="Arial"/>
              <a:buNone/>
              <a:defRPr>
                <a:latin typeface="Arial"/>
                <a:ea typeface="Arial"/>
                <a:cs typeface="Arial"/>
                <a:sym typeface="Arial"/>
              </a:defRPr>
            </a:lvl7pPr>
            <a:lvl8pPr lvl="7" algn="l">
              <a:lnSpc>
                <a:spcPct val="100000"/>
              </a:lnSpc>
              <a:spcBef>
                <a:spcPts val="0"/>
              </a:spcBef>
              <a:spcAft>
                <a:spcPts val="0"/>
              </a:spcAft>
              <a:buSzPts val="3500"/>
              <a:buFont typeface="Arial"/>
              <a:buNone/>
              <a:defRPr>
                <a:latin typeface="Arial"/>
                <a:ea typeface="Arial"/>
                <a:cs typeface="Arial"/>
                <a:sym typeface="Arial"/>
              </a:defRPr>
            </a:lvl8pPr>
            <a:lvl9pPr lvl="8" algn="l">
              <a:lnSpc>
                <a:spcPct val="100000"/>
              </a:lnSpc>
              <a:spcBef>
                <a:spcPts val="0"/>
              </a:spcBef>
              <a:spcAft>
                <a:spcPts val="0"/>
              </a:spcAft>
              <a:buSzPts val="3500"/>
              <a:buFont typeface="Arial"/>
              <a:buNone/>
              <a:defRPr>
                <a:latin typeface="Arial"/>
                <a:ea typeface="Arial"/>
                <a:cs typeface="Arial"/>
                <a:sym typeface="Arial"/>
              </a:defRPr>
            </a:lvl9pPr>
          </a:lstStyle>
          <a:p>
            <a:endParaRPr/>
          </a:p>
        </p:txBody>
      </p:sp>
      <p:sp>
        <p:nvSpPr>
          <p:cNvPr id="94" name="Google Shape;94;p61"/>
          <p:cNvSpPr/>
          <p:nvPr/>
        </p:nvSpPr>
        <p:spPr>
          <a:xfrm>
            <a:off x="8204100" y="4215250"/>
            <a:ext cx="1258800" cy="1258800"/>
          </a:xfrm>
          <a:prstGeom prst="donut">
            <a:avLst>
              <a:gd name="adj" fmla="val 9011"/>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61"/>
          <p:cNvSpPr/>
          <p:nvPr/>
        </p:nvSpPr>
        <p:spPr>
          <a:xfrm>
            <a:off x="8641913" y="4657737"/>
            <a:ext cx="373500" cy="373500"/>
          </a:xfrm>
          <a:prstGeom prst="ellipse">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61"/>
          <p:cNvSpPr/>
          <p:nvPr/>
        </p:nvSpPr>
        <p:spPr>
          <a:xfrm rot="10800000" flipH="1">
            <a:off x="6197700" y="-1259775"/>
            <a:ext cx="2229600" cy="2229600"/>
          </a:xfrm>
          <a:prstGeom prst="diagStripe">
            <a:avLst>
              <a:gd name="adj" fmla="val 64604"/>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97"/>
        <p:cNvGrpSpPr/>
        <p:nvPr/>
      </p:nvGrpSpPr>
      <p:grpSpPr>
        <a:xfrm>
          <a:off x="0" y="0"/>
          <a:ext cx="0" cy="0"/>
          <a:chOff x="0" y="0"/>
          <a:chExt cx="0" cy="0"/>
        </a:xfrm>
      </p:grpSpPr>
      <p:sp>
        <p:nvSpPr>
          <p:cNvPr id="98" name="Google Shape;98;p62"/>
          <p:cNvSpPr txBox="1">
            <a:spLocks noGrp="1"/>
          </p:cNvSpPr>
          <p:nvPr>
            <p:ph type="title"/>
          </p:nvPr>
        </p:nvSpPr>
        <p:spPr>
          <a:xfrm>
            <a:off x="713225" y="2539900"/>
            <a:ext cx="3176700" cy="1146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99" name="Google Shape;99;p62"/>
          <p:cNvSpPr txBox="1">
            <a:spLocks noGrp="1"/>
          </p:cNvSpPr>
          <p:nvPr>
            <p:ph type="subTitle" idx="1"/>
          </p:nvPr>
        </p:nvSpPr>
        <p:spPr>
          <a:xfrm>
            <a:off x="713225" y="3799750"/>
            <a:ext cx="3176700" cy="7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pic>
        <p:nvPicPr>
          <p:cNvPr id="100" name="Google Shape;100;p62"/>
          <p:cNvPicPr preferRelativeResize="0"/>
          <p:nvPr/>
        </p:nvPicPr>
        <p:blipFill rotWithShape="1">
          <a:blip r:embed="rId2">
            <a:alphaModFix/>
          </a:blip>
          <a:srcRect/>
          <a:stretch/>
        </p:blipFill>
        <p:spPr>
          <a:xfrm rot="8100000">
            <a:off x="-1133690" y="-3525725"/>
            <a:ext cx="3497580"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01"/>
        <p:cNvGrpSpPr/>
        <p:nvPr/>
      </p:nvGrpSpPr>
      <p:grpSpPr>
        <a:xfrm>
          <a:off x="0" y="0"/>
          <a:ext cx="0" cy="0"/>
          <a:chOff x="0" y="0"/>
          <a:chExt cx="0" cy="0"/>
        </a:xfrm>
      </p:grpSpPr>
      <p:sp>
        <p:nvSpPr>
          <p:cNvPr id="102" name="Google Shape;102;p63"/>
          <p:cNvSpPr txBox="1">
            <a:spLocks noGrp="1"/>
          </p:cNvSpPr>
          <p:nvPr>
            <p:ph type="title"/>
          </p:nvPr>
        </p:nvSpPr>
        <p:spPr>
          <a:xfrm>
            <a:off x="2347938" y="616200"/>
            <a:ext cx="4448100" cy="1058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69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03" name="Google Shape;103;p63"/>
          <p:cNvSpPr txBox="1">
            <a:spLocks noGrp="1"/>
          </p:cNvSpPr>
          <p:nvPr>
            <p:ph type="subTitle" idx="1"/>
          </p:nvPr>
        </p:nvSpPr>
        <p:spPr>
          <a:xfrm>
            <a:off x="2347900" y="1765250"/>
            <a:ext cx="4448100" cy="1058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104" name="Google Shape;104;p63"/>
          <p:cNvSpPr txBox="1"/>
          <p:nvPr/>
        </p:nvSpPr>
        <p:spPr>
          <a:xfrm>
            <a:off x="1937850" y="3577544"/>
            <a:ext cx="5268300" cy="556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300"/>
              </a:spcBef>
              <a:spcAft>
                <a:spcPts val="0"/>
              </a:spcAft>
              <a:buClr>
                <a:srgbClr val="000000"/>
              </a:buClr>
              <a:buSzPts val="1200"/>
              <a:buFont typeface="Arial"/>
              <a:buNone/>
            </a:pPr>
            <a:r>
              <a:rPr lang="en" sz="1200" b="1" i="0" u="none" strike="noStrike" cap="none">
                <a:solidFill>
                  <a:schemeClr val="dk1"/>
                </a:solidFill>
                <a:latin typeface="DM Sans"/>
                <a:ea typeface="DM Sans"/>
                <a:cs typeface="DM Sans"/>
                <a:sym typeface="DM Sans"/>
              </a:rPr>
              <a:t>CREDITS:</a:t>
            </a:r>
            <a:r>
              <a:rPr lang="en" sz="1200" b="0" i="0" u="none" strike="noStrike" cap="none">
                <a:solidFill>
                  <a:schemeClr val="dk1"/>
                </a:solidFill>
                <a:latin typeface="DM Sans"/>
                <a:ea typeface="DM Sans"/>
                <a:cs typeface="DM Sans"/>
                <a:sym typeface="DM Sans"/>
              </a:rPr>
              <a:t> This presentation template was created by </a:t>
            </a:r>
            <a:r>
              <a:rPr lang="en" sz="1200" b="1" i="0" u="sng" strike="noStrike" cap="none">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b="0" i="0" u="none" strike="noStrike" cap="none">
                <a:solidFill>
                  <a:schemeClr val="dk1"/>
                </a:solidFill>
                <a:latin typeface="DM Sans"/>
                <a:ea typeface="DM Sans"/>
                <a:cs typeface="DM Sans"/>
                <a:sym typeface="DM Sans"/>
              </a:rPr>
              <a:t>, and includes icons by </a:t>
            </a:r>
            <a:r>
              <a:rPr lang="en" sz="1200" b="1" i="0" u="sng" strike="noStrike" cap="none">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b="0" i="0" u="none" strike="noStrike" cap="none">
                <a:solidFill>
                  <a:schemeClr val="dk1"/>
                </a:solidFill>
                <a:latin typeface="DM Sans"/>
                <a:ea typeface="DM Sans"/>
                <a:cs typeface="DM Sans"/>
                <a:sym typeface="DM Sans"/>
              </a:rPr>
              <a:t>, and infographics &amp; images by </a:t>
            </a:r>
            <a:r>
              <a:rPr lang="en" sz="1200" b="1" i="0" u="sng" strike="noStrike" cap="none">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b="0" i="0" u="sng" strike="noStrike" cap="none">
                <a:solidFill>
                  <a:schemeClr val="dk1"/>
                </a:solidFill>
                <a:latin typeface="DM Sans"/>
                <a:ea typeface="DM Sans"/>
                <a:cs typeface="DM Sans"/>
                <a:sym typeface="DM Sans"/>
              </a:rPr>
              <a:t> </a:t>
            </a:r>
            <a:endParaRPr sz="1200" b="1" i="0" u="sng" strike="noStrike" cap="none">
              <a:solidFill>
                <a:schemeClr val="dk1"/>
              </a:solidFill>
              <a:latin typeface="DM Sans"/>
              <a:ea typeface="DM Sans"/>
              <a:cs typeface="DM Sans"/>
              <a:sym typeface="DM Sans"/>
            </a:endParaRPr>
          </a:p>
        </p:txBody>
      </p:sp>
      <p:pic>
        <p:nvPicPr>
          <p:cNvPr id="105" name="Google Shape;105;p63"/>
          <p:cNvPicPr preferRelativeResize="0"/>
          <p:nvPr/>
        </p:nvPicPr>
        <p:blipFill rotWithShape="1">
          <a:blip r:embed="rId5">
            <a:alphaModFix/>
          </a:blip>
          <a:srcRect/>
          <a:stretch/>
        </p:blipFill>
        <p:spPr>
          <a:xfrm rot="8100000">
            <a:off x="-1642590" y="-3434350"/>
            <a:ext cx="3497580" cy="5143500"/>
          </a:xfrm>
          <a:prstGeom prst="rect">
            <a:avLst/>
          </a:prstGeom>
          <a:noFill/>
          <a:ln>
            <a:noFill/>
          </a:ln>
        </p:spPr>
      </p:pic>
      <p:sp>
        <p:nvSpPr>
          <p:cNvPr id="106" name="Google Shape;106;p63"/>
          <p:cNvSpPr/>
          <p:nvPr/>
        </p:nvSpPr>
        <p:spPr>
          <a:xfrm>
            <a:off x="-573550" y="4048550"/>
            <a:ext cx="1855500" cy="1855500"/>
          </a:xfrm>
          <a:prstGeom prst="donut">
            <a:avLst>
              <a:gd name="adj" fmla="val 9011"/>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63"/>
          <p:cNvSpPr/>
          <p:nvPr/>
        </p:nvSpPr>
        <p:spPr>
          <a:xfrm>
            <a:off x="71763" y="4700752"/>
            <a:ext cx="550500" cy="550500"/>
          </a:xfrm>
          <a:prstGeom prst="ellipse">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63"/>
          <p:cNvSpPr/>
          <p:nvPr/>
        </p:nvSpPr>
        <p:spPr>
          <a:xfrm flipH="1">
            <a:off x="7862725" y="1927425"/>
            <a:ext cx="1963500" cy="1963500"/>
          </a:xfrm>
          <a:prstGeom prst="diagStripe">
            <a:avLst>
              <a:gd name="adj" fmla="val 64604"/>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6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11" name="Google Shape;111;p64"/>
          <p:cNvSpPr txBox="1">
            <a:spLocks noGrp="1"/>
          </p:cNvSpPr>
          <p:nvPr>
            <p:ph type="body" idx="1"/>
          </p:nvPr>
        </p:nvSpPr>
        <p:spPr>
          <a:xfrm>
            <a:off x="720000" y="1017725"/>
            <a:ext cx="7704000" cy="36144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Font typeface="Nunito Light"/>
              <a:buChar char="●"/>
              <a:defRPr/>
            </a:lvl1pPr>
            <a:lvl2pPr marL="914400" lvl="1" indent="-304800" algn="l">
              <a:lnSpc>
                <a:spcPct val="100000"/>
              </a:lnSpc>
              <a:spcBef>
                <a:spcPts val="0"/>
              </a:spcBef>
              <a:spcAft>
                <a:spcPts val="0"/>
              </a:spcAft>
              <a:buSzPts val="1200"/>
              <a:buFont typeface="Nunito Light"/>
              <a:buChar char="○"/>
              <a:defRPr/>
            </a:lvl2pPr>
            <a:lvl3pPr marL="1371600" lvl="2" indent="-304800" algn="l">
              <a:lnSpc>
                <a:spcPct val="100000"/>
              </a:lnSpc>
              <a:spcBef>
                <a:spcPts val="0"/>
              </a:spcBef>
              <a:spcAft>
                <a:spcPts val="0"/>
              </a:spcAft>
              <a:buSzPts val="1200"/>
              <a:buFont typeface="Nunito Light"/>
              <a:buChar char="■"/>
              <a:defRPr/>
            </a:lvl3pPr>
            <a:lvl4pPr marL="1828800" lvl="3" indent="-304800" algn="l">
              <a:lnSpc>
                <a:spcPct val="100000"/>
              </a:lnSpc>
              <a:spcBef>
                <a:spcPts val="0"/>
              </a:spcBef>
              <a:spcAft>
                <a:spcPts val="0"/>
              </a:spcAft>
              <a:buSzPts val="1200"/>
              <a:buFont typeface="Nunito Light"/>
              <a:buChar char="●"/>
              <a:defRPr/>
            </a:lvl4pPr>
            <a:lvl5pPr marL="2286000" lvl="4" indent="-304800" algn="l">
              <a:lnSpc>
                <a:spcPct val="100000"/>
              </a:lnSpc>
              <a:spcBef>
                <a:spcPts val="0"/>
              </a:spcBef>
              <a:spcAft>
                <a:spcPts val="0"/>
              </a:spcAft>
              <a:buSzPts val="1200"/>
              <a:buFont typeface="Nunito Light"/>
              <a:buChar char="○"/>
              <a:defRPr/>
            </a:lvl5pPr>
            <a:lvl6pPr marL="2743200" lvl="5" indent="-304800" algn="l">
              <a:lnSpc>
                <a:spcPct val="100000"/>
              </a:lnSpc>
              <a:spcBef>
                <a:spcPts val="0"/>
              </a:spcBef>
              <a:spcAft>
                <a:spcPts val="0"/>
              </a:spcAft>
              <a:buSzPts val="1200"/>
              <a:buFont typeface="Nunito Light"/>
              <a:buChar char="■"/>
              <a:defRPr/>
            </a:lvl6pPr>
            <a:lvl7pPr marL="3200400" lvl="6" indent="-304800" algn="l">
              <a:lnSpc>
                <a:spcPct val="100000"/>
              </a:lnSpc>
              <a:spcBef>
                <a:spcPts val="0"/>
              </a:spcBef>
              <a:spcAft>
                <a:spcPts val="0"/>
              </a:spcAft>
              <a:buSzPts val="1200"/>
              <a:buFont typeface="Nunito Light"/>
              <a:buChar char="●"/>
              <a:defRPr/>
            </a:lvl7pPr>
            <a:lvl8pPr marL="3657600" lvl="7" indent="-304800" algn="l">
              <a:lnSpc>
                <a:spcPct val="100000"/>
              </a:lnSpc>
              <a:spcBef>
                <a:spcPts val="0"/>
              </a:spcBef>
              <a:spcAft>
                <a:spcPts val="0"/>
              </a:spcAft>
              <a:buSzPts val="1200"/>
              <a:buFont typeface="Nunito Light"/>
              <a:buChar char="○"/>
              <a:defRPr/>
            </a:lvl8pPr>
            <a:lvl9pPr marL="4114800" lvl="8" indent="-304800" algn="l">
              <a:lnSpc>
                <a:spcPct val="100000"/>
              </a:lnSpc>
              <a:spcBef>
                <a:spcPts val="0"/>
              </a:spcBef>
              <a:spcAft>
                <a:spcPts val="0"/>
              </a:spcAft>
              <a:buSzPts val="1200"/>
              <a:buFont typeface="Nunito Light"/>
              <a:buChar char="■"/>
              <a:defRPr/>
            </a:lvl9pPr>
          </a:lstStyle>
          <a:p>
            <a:endParaRPr/>
          </a:p>
        </p:txBody>
      </p:sp>
      <p:sp>
        <p:nvSpPr>
          <p:cNvPr id="112" name="Google Shape;112;p64"/>
          <p:cNvSpPr/>
          <p:nvPr/>
        </p:nvSpPr>
        <p:spPr>
          <a:xfrm>
            <a:off x="7693525" y="-602550"/>
            <a:ext cx="1474500" cy="1474500"/>
          </a:xfrm>
          <a:prstGeom prst="donut">
            <a:avLst>
              <a:gd name="adj" fmla="val 11843"/>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64"/>
          <p:cNvSpPr/>
          <p:nvPr/>
        </p:nvSpPr>
        <p:spPr>
          <a:xfrm rot="10800000" flipH="1">
            <a:off x="7671775" y="3368175"/>
            <a:ext cx="1963500" cy="1963500"/>
          </a:xfrm>
          <a:prstGeom prst="diagStripe">
            <a:avLst>
              <a:gd name="adj" fmla="val 64604"/>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4"/>
        <p:cNvGrpSpPr/>
        <p:nvPr/>
      </p:nvGrpSpPr>
      <p:grpSpPr>
        <a:xfrm>
          <a:off x="0" y="0"/>
          <a:ext cx="0" cy="0"/>
          <a:chOff x="0" y="0"/>
          <a:chExt cx="0" cy="0"/>
        </a:xfrm>
      </p:grpSpPr>
      <p:sp>
        <p:nvSpPr>
          <p:cNvPr id="115" name="Google Shape;115;p68"/>
          <p:cNvSpPr txBox="1">
            <a:spLocks noGrp="1"/>
          </p:cNvSpPr>
          <p:nvPr>
            <p:ph type="title"/>
          </p:nvPr>
        </p:nvSpPr>
        <p:spPr>
          <a:xfrm>
            <a:off x="2317950" y="1307100"/>
            <a:ext cx="4508100" cy="2529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6"/>
        <p:cNvGrpSpPr/>
        <p:nvPr/>
      </p:nvGrpSpPr>
      <p:grpSpPr>
        <a:xfrm>
          <a:off x="0" y="0"/>
          <a:ext cx="0" cy="0"/>
          <a:chOff x="0" y="0"/>
          <a:chExt cx="0" cy="0"/>
        </a:xfrm>
      </p:grpSpPr>
      <p:sp>
        <p:nvSpPr>
          <p:cNvPr id="117" name="Google Shape;117;p69"/>
          <p:cNvSpPr txBox="1">
            <a:spLocks noGrp="1"/>
          </p:cNvSpPr>
          <p:nvPr>
            <p:ph type="title"/>
          </p:nvPr>
        </p:nvSpPr>
        <p:spPr>
          <a:xfrm>
            <a:off x="2135550" y="1189100"/>
            <a:ext cx="4872900" cy="196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15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118" name="Google Shape;118;p69"/>
          <p:cNvSpPr txBox="1">
            <a:spLocks noGrp="1"/>
          </p:cNvSpPr>
          <p:nvPr>
            <p:ph type="subTitle" idx="1"/>
          </p:nvPr>
        </p:nvSpPr>
        <p:spPr>
          <a:xfrm>
            <a:off x="2135550" y="3153500"/>
            <a:ext cx="4872900" cy="671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9"/>
        <p:cNvGrpSpPr/>
        <p:nvPr/>
      </p:nvGrpSpPr>
      <p:grpSpPr>
        <a:xfrm>
          <a:off x="0" y="0"/>
          <a:ext cx="0" cy="0"/>
          <a:chOff x="0" y="0"/>
          <a:chExt cx="0" cy="0"/>
        </a:xfrm>
      </p:grpSpPr>
      <p:sp>
        <p:nvSpPr>
          <p:cNvPr id="120" name="Google Shape;120;p70"/>
          <p:cNvSpPr txBox="1">
            <a:spLocks noGrp="1"/>
          </p:cNvSpPr>
          <p:nvPr>
            <p:ph type="title"/>
          </p:nvPr>
        </p:nvSpPr>
        <p:spPr>
          <a:xfrm>
            <a:off x="720000" y="4014450"/>
            <a:ext cx="7704000" cy="572700"/>
          </a:xfrm>
          <a:prstGeom prst="rect">
            <a:avLst/>
          </a:prstGeom>
          <a:solidFill>
            <a:schemeClr val="accent2"/>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solidFill>
                  <a:schemeClr val="lt1"/>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
        <p:cNvGrpSpPr/>
        <p:nvPr/>
      </p:nvGrpSpPr>
      <p:grpSpPr>
        <a:xfrm>
          <a:off x="0" y="0"/>
          <a:ext cx="0" cy="0"/>
          <a:chOff x="0" y="0"/>
          <a:chExt cx="0" cy="0"/>
        </a:xfrm>
      </p:grpSpPr>
      <p:sp>
        <p:nvSpPr>
          <p:cNvPr id="15" name="Google Shape;15;p51"/>
          <p:cNvSpPr txBox="1">
            <a:spLocks noGrp="1"/>
          </p:cNvSpPr>
          <p:nvPr>
            <p:ph type="title"/>
          </p:nvPr>
        </p:nvSpPr>
        <p:spPr>
          <a:xfrm>
            <a:off x="4394375" y="1061100"/>
            <a:ext cx="4294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6" name="Google Shape;16;p51"/>
          <p:cNvSpPr txBox="1">
            <a:spLocks noGrp="1"/>
          </p:cNvSpPr>
          <p:nvPr>
            <p:ph type="subTitle" idx="1"/>
          </p:nvPr>
        </p:nvSpPr>
        <p:spPr>
          <a:xfrm>
            <a:off x="4394375" y="1775375"/>
            <a:ext cx="4294800" cy="2057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Clr>
                <a:schemeClr val="lt2"/>
              </a:buClr>
              <a:buSzPts val="1200"/>
              <a:buFont typeface="Nunito Light"/>
              <a:buChar char="●"/>
              <a:defRPr sz="1400"/>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1600"/>
              </a:spcBef>
              <a:spcAft>
                <a:spcPts val="0"/>
              </a:spcAft>
              <a:buClr>
                <a:srgbClr val="E76A28"/>
              </a:buClr>
              <a:buSzPts val="1200"/>
              <a:buFont typeface="Nunito Light"/>
              <a:buChar char="■"/>
              <a:defRPr/>
            </a:lvl3pPr>
            <a:lvl4pPr lvl="3" algn="ctr">
              <a:lnSpc>
                <a:spcPct val="100000"/>
              </a:lnSpc>
              <a:spcBef>
                <a:spcPts val="1600"/>
              </a:spcBef>
              <a:spcAft>
                <a:spcPts val="0"/>
              </a:spcAft>
              <a:buClr>
                <a:srgbClr val="E76A28"/>
              </a:buClr>
              <a:buSzPts val="1200"/>
              <a:buFont typeface="Nunito Light"/>
              <a:buChar char="●"/>
              <a:defRPr/>
            </a:lvl4pPr>
            <a:lvl5pPr lvl="4" algn="ctr">
              <a:lnSpc>
                <a:spcPct val="100000"/>
              </a:lnSpc>
              <a:spcBef>
                <a:spcPts val="1600"/>
              </a:spcBef>
              <a:spcAft>
                <a:spcPts val="0"/>
              </a:spcAft>
              <a:buClr>
                <a:srgbClr val="E76A28"/>
              </a:buClr>
              <a:buSzPts val="1200"/>
              <a:buFont typeface="Nunito Light"/>
              <a:buChar char="○"/>
              <a:defRPr/>
            </a:lvl5pPr>
            <a:lvl6pPr lvl="5" algn="ctr">
              <a:lnSpc>
                <a:spcPct val="100000"/>
              </a:lnSpc>
              <a:spcBef>
                <a:spcPts val="1600"/>
              </a:spcBef>
              <a:spcAft>
                <a:spcPts val="0"/>
              </a:spcAft>
              <a:buClr>
                <a:srgbClr val="999999"/>
              </a:buClr>
              <a:buSzPts val="1200"/>
              <a:buFont typeface="Nunito Light"/>
              <a:buChar char="■"/>
              <a:defRPr/>
            </a:lvl6pPr>
            <a:lvl7pPr lvl="6" algn="ctr">
              <a:lnSpc>
                <a:spcPct val="100000"/>
              </a:lnSpc>
              <a:spcBef>
                <a:spcPts val="1600"/>
              </a:spcBef>
              <a:spcAft>
                <a:spcPts val="0"/>
              </a:spcAft>
              <a:buClr>
                <a:srgbClr val="999999"/>
              </a:buClr>
              <a:buSzPts val="1200"/>
              <a:buFont typeface="Nunito Light"/>
              <a:buChar char="●"/>
              <a:defRPr/>
            </a:lvl7pPr>
            <a:lvl8pPr lvl="7" algn="ctr">
              <a:lnSpc>
                <a:spcPct val="100000"/>
              </a:lnSpc>
              <a:spcBef>
                <a:spcPts val="1600"/>
              </a:spcBef>
              <a:spcAft>
                <a:spcPts val="0"/>
              </a:spcAft>
              <a:buClr>
                <a:srgbClr val="999999"/>
              </a:buClr>
              <a:buSzPts val="1200"/>
              <a:buFont typeface="Nunito Light"/>
              <a:buChar char="○"/>
              <a:defRPr/>
            </a:lvl8pPr>
            <a:lvl9pPr lvl="8" algn="ctr">
              <a:lnSpc>
                <a:spcPct val="100000"/>
              </a:lnSpc>
              <a:spcBef>
                <a:spcPts val="1600"/>
              </a:spcBef>
              <a:spcAft>
                <a:spcPts val="1600"/>
              </a:spcAft>
              <a:buClr>
                <a:srgbClr val="999999"/>
              </a:buClr>
              <a:buSzPts val="1200"/>
              <a:buFont typeface="Nunito Light"/>
              <a:buChar char="■"/>
              <a:defRPr/>
            </a:lvl9pPr>
          </a:lstStyle>
          <a:p>
            <a:endParaRPr/>
          </a:p>
        </p:txBody>
      </p:sp>
      <p:sp>
        <p:nvSpPr>
          <p:cNvPr id="17" name="Google Shape;17;p51"/>
          <p:cNvSpPr>
            <a:spLocks noGrp="1"/>
          </p:cNvSpPr>
          <p:nvPr>
            <p:ph type="pic" idx="2"/>
          </p:nvPr>
        </p:nvSpPr>
        <p:spPr>
          <a:xfrm>
            <a:off x="713225" y="539500"/>
            <a:ext cx="3119100" cy="4064400"/>
          </a:xfrm>
          <a:prstGeom prst="rect">
            <a:avLst/>
          </a:prstGeom>
          <a:noFill/>
          <a:ln>
            <a:noFill/>
          </a:ln>
        </p:spPr>
      </p:sp>
      <p:sp>
        <p:nvSpPr>
          <p:cNvPr id="18" name="Google Shape;18;p51"/>
          <p:cNvSpPr/>
          <p:nvPr/>
        </p:nvSpPr>
        <p:spPr>
          <a:xfrm>
            <a:off x="8204100" y="4215250"/>
            <a:ext cx="1258800" cy="1258800"/>
          </a:xfrm>
          <a:prstGeom prst="donut">
            <a:avLst>
              <a:gd name="adj" fmla="val 9011"/>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51"/>
          <p:cNvSpPr/>
          <p:nvPr/>
        </p:nvSpPr>
        <p:spPr>
          <a:xfrm>
            <a:off x="8641913" y="4657737"/>
            <a:ext cx="373500" cy="373500"/>
          </a:xfrm>
          <a:prstGeom prst="ellipse">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2"/>
        <p:cNvGrpSpPr/>
        <p:nvPr/>
      </p:nvGrpSpPr>
      <p:grpSpPr>
        <a:xfrm>
          <a:off x="0" y="0"/>
          <a:ext cx="0" cy="0"/>
          <a:chOff x="0" y="0"/>
          <a:chExt cx="0" cy="0"/>
        </a:xfrm>
      </p:grpSpPr>
      <p:sp>
        <p:nvSpPr>
          <p:cNvPr id="123" name="Google Shape;123;p7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24" name="Google Shape;124;p72"/>
          <p:cNvSpPr txBox="1">
            <a:spLocks noGrp="1"/>
          </p:cNvSpPr>
          <p:nvPr>
            <p:ph type="title" idx="2"/>
          </p:nvPr>
        </p:nvSpPr>
        <p:spPr>
          <a:xfrm>
            <a:off x="818400" y="1508175"/>
            <a:ext cx="1069200" cy="572700"/>
          </a:xfrm>
          <a:prstGeom prst="rect">
            <a:avLst/>
          </a:pr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46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25" name="Google Shape;125;p72"/>
          <p:cNvSpPr txBox="1">
            <a:spLocks noGrp="1"/>
          </p:cNvSpPr>
          <p:nvPr>
            <p:ph type="title" idx="3"/>
          </p:nvPr>
        </p:nvSpPr>
        <p:spPr>
          <a:xfrm>
            <a:off x="818400" y="2941600"/>
            <a:ext cx="1069200" cy="572700"/>
          </a:xfrm>
          <a:prstGeom prst="rect">
            <a:avLst/>
          </a:pr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46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26" name="Google Shape;126;p72"/>
          <p:cNvSpPr txBox="1">
            <a:spLocks noGrp="1"/>
          </p:cNvSpPr>
          <p:nvPr>
            <p:ph type="title" idx="4"/>
          </p:nvPr>
        </p:nvSpPr>
        <p:spPr>
          <a:xfrm>
            <a:off x="3517675" y="1508175"/>
            <a:ext cx="1069200" cy="572700"/>
          </a:xfrm>
          <a:prstGeom prst="rect">
            <a:avLst/>
          </a:pr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46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27" name="Google Shape;127;p72"/>
          <p:cNvSpPr txBox="1">
            <a:spLocks noGrp="1"/>
          </p:cNvSpPr>
          <p:nvPr>
            <p:ph type="title" idx="5"/>
          </p:nvPr>
        </p:nvSpPr>
        <p:spPr>
          <a:xfrm>
            <a:off x="3517675" y="2941600"/>
            <a:ext cx="1069200" cy="572700"/>
          </a:xfrm>
          <a:prstGeom prst="rect">
            <a:avLst/>
          </a:pr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46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28" name="Google Shape;128;p72"/>
          <p:cNvSpPr txBox="1">
            <a:spLocks noGrp="1"/>
          </p:cNvSpPr>
          <p:nvPr>
            <p:ph type="subTitle" idx="1"/>
          </p:nvPr>
        </p:nvSpPr>
        <p:spPr>
          <a:xfrm>
            <a:off x="720000" y="2318571"/>
            <a:ext cx="1963500" cy="394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400" i="1">
                <a:solidFill>
                  <a:schemeClr val="dk1"/>
                </a:solidFill>
                <a:latin typeface="Lexend Deca SemiBold"/>
                <a:ea typeface="Lexend Deca SemiBold"/>
                <a:cs typeface="Lexend Deca SemiBold"/>
                <a:sym typeface="Lexend Deca SemiBold"/>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9" name="Google Shape;129;p72"/>
          <p:cNvSpPr txBox="1">
            <a:spLocks noGrp="1"/>
          </p:cNvSpPr>
          <p:nvPr>
            <p:ph type="subTitle" idx="6"/>
          </p:nvPr>
        </p:nvSpPr>
        <p:spPr>
          <a:xfrm>
            <a:off x="3419275" y="2318571"/>
            <a:ext cx="1963500" cy="394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400" i="1">
                <a:solidFill>
                  <a:schemeClr val="dk1"/>
                </a:solidFill>
                <a:latin typeface="Lexend Deca SemiBold"/>
                <a:ea typeface="Lexend Deca SemiBold"/>
                <a:cs typeface="Lexend Deca SemiBold"/>
                <a:sym typeface="Lexend Deca SemiBold"/>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0" name="Google Shape;130;p72"/>
          <p:cNvSpPr txBox="1">
            <a:spLocks noGrp="1"/>
          </p:cNvSpPr>
          <p:nvPr>
            <p:ph type="subTitle" idx="7"/>
          </p:nvPr>
        </p:nvSpPr>
        <p:spPr>
          <a:xfrm>
            <a:off x="720000" y="3752046"/>
            <a:ext cx="1963500" cy="394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400" i="1">
                <a:solidFill>
                  <a:schemeClr val="dk1"/>
                </a:solidFill>
                <a:latin typeface="Lexend Deca SemiBold"/>
                <a:ea typeface="Lexend Deca SemiBold"/>
                <a:cs typeface="Lexend Deca SemiBold"/>
                <a:sym typeface="Lexend Deca SemiBold"/>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1" name="Google Shape;131;p72"/>
          <p:cNvSpPr txBox="1">
            <a:spLocks noGrp="1"/>
          </p:cNvSpPr>
          <p:nvPr>
            <p:ph type="subTitle" idx="8"/>
          </p:nvPr>
        </p:nvSpPr>
        <p:spPr>
          <a:xfrm>
            <a:off x="3419275" y="3752046"/>
            <a:ext cx="1963500" cy="394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400" i="1">
                <a:solidFill>
                  <a:schemeClr val="dk1"/>
                </a:solidFill>
                <a:latin typeface="Lexend Deca SemiBold"/>
                <a:ea typeface="Lexend Deca SemiBold"/>
                <a:cs typeface="Lexend Deca SemiBold"/>
                <a:sym typeface="Lexend Deca SemiBold"/>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2" name="Google Shape;132;p72"/>
          <p:cNvSpPr/>
          <p:nvPr/>
        </p:nvSpPr>
        <p:spPr>
          <a:xfrm>
            <a:off x="-438975" y="4412900"/>
            <a:ext cx="1474500" cy="1474500"/>
          </a:xfrm>
          <a:prstGeom prst="donut">
            <a:avLst>
              <a:gd name="adj" fmla="val 11843"/>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
        <p:cNvGrpSpPr/>
        <p:nvPr/>
      </p:nvGrpSpPr>
      <p:grpSpPr>
        <a:xfrm>
          <a:off x="0" y="0"/>
          <a:ext cx="0" cy="0"/>
          <a:chOff x="0" y="0"/>
          <a:chExt cx="0" cy="0"/>
        </a:xfrm>
      </p:grpSpPr>
      <p:sp>
        <p:nvSpPr>
          <p:cNvPr id="134" name="Google Shape;134;p73"/>
          <p:cNvSpPr/>
          <p:nvPr/>
        </p:nvSpPr>
        <p:spPr>
          <a:xfrm rot="10800000" flipH="1">
            <a:off x="495225" y="-1101975"/>
            <a:ext cx="1963500" cy="1963500"/>
          </a:xfrm>
          <a:prstGeom prst="diagStripe">
            <a:avLst>
              <a:gd name="adj" fmla="val 64604"/>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73"/>
          <p:cNvSpPr/>
          <p:nvPr/>
        </p:nvSpPr>
        <p:spPr>
          <a:xfrm>
            <a:off x="-609175" y="4157600"/>
            <a:ext cx="1474500" cy="1474500"/>
          </a:xfrm>
          <a:prstGeom prst="donut">
            <a:avLst>
              <a:gd name="adj" fmla="val 11843"/>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6" name="Google Shape;136;p73"/>
          <p:cNvPicPr preferRelativeResize="0"/>
          <p:nvPr/>
        </p:nvPicPr>
        <p:blipFill rotWithShape="1">
          <a:blip r:embed="rId2">
            <a:alphaModFix/>
          </a:blip>
          <a:srcRect/>
          <a:stretch/>
        </p:blipFill>
        <p:spPr>
          <a:xfrm rot="-2700000">
            <a:off x="7290260" y="-2333650"/>
            <a:ext cx="3497580" cy="51435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7"/>
        <p:cNvGrpSpPr/>
        <p:nvPr/>
      </p:nvGrpSpPr>
      <p:grpSpPr>
        <a:xfrm>
          <a:off x="0" y="0"/>
          <a:ext cx="0" cy="0"/>
          <a:chOff x="0" y="0"/>
          <a:chExt cx="0" cy="0"/>
        </a:xfrm>
      </p:grpSpPr>
      <p:pic>
        <p:nvPicPr>
          <p:cNvPr id="138" name="Google Shape;138;p74"/>
          <p:cNvPicPr preferRelativeResize="0"/>
          <p:nvPr/>
        </p:nvPicPr>
        <p:blipFill rotWithShape="1">
          <a:blip r:embed="rId2">
            <a:alphaModFix/>
          </a:blip>
          <a:srcRect/>
          <a:stretch/>
        </p:blipFill>
        <p:spPr>
          <a:xfrm rot="8100000">
            <a:off x="-1642590" y="-3434350"/>
            <a:ext cx="3497580" cy="5143500"/>
          </a:xfrm>
          <a:prstGeom prst="rect">
            <a:avLst/>
          </a:prstGeom>
          <a:noFill/>
          <a:ln>
            <a:noFill/>
          </a:ln>
        </p:spPr>
      </p:pic>
      <p:sp>
        <p:nvSpPr>
          <p:cNvPr id="139" name="Google Shape;139;p74"/>
          <p:cNvSpPr/>
          <p:nvPr/>
        </p:nvSpPr>
        <p:spPr>
          <a:xfrm>
            <a:off x="-573550" y="4048550"/>
            <a:ext cx="1855500" cy="1855500"/>
          </a:xfrm>
          <a:prstGeom prst="donut">
            <a:avLst>
              <a:gd name="adj" fmla="val 9011"/>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74"/>
          <p:cNvSpPr/>
          <p:nvPr/>
        </p:nvSpPr>
        <p:spPr>
          <a:xfrm>
            <a:off x="71763" y="4700752"/>
            <a:ext cx="550500" cy="550500"/>
          </a:xfrm>
          <a:prstGeom prst="ellipse">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74"/>
          <p:cNvSpPr/>
          <p:nvPr/>
        </p:nvSpPr>
        <p:spPr>
          <a:xfrm flipH="1">
            <a:off x="7862725" y="1927425"/>
            <a:ext cx="1963500" cy="1963500"/>
          </a:xfrm>
          <a:prstGeom prst="diagStripe">
            <a:avLst>
              <a:gd name="adj" fmla="val 64604"/>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52"/>
          <p:cNvSpPr txBox="1">
            <a:spLocks noGrp="1"/>
          </p:cNvSpPr>
          <p:nvPr>
            <p:ph type="title"/>
          </p:nvPr>
        </p:nvSpPr>
        <p:spPr>
          <a:xfrm>
            <a:off x="408425" y="2571975"/>
            <a:ext cx="3529500" cy="1586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2" name="Google Shape;22;p52"/>
          <p:cNvSpPr txBox="1">
            <a:spLocks noGrp="1"/>
          </p:cNvSpPr>
          <p:nvPr>
            <p:ph type="title" idx="2"/>
          </p:nvPr>
        </p:nvSpPr>
        <p:spPr>
          <a:xfrm>
            <a:off x="2327825" y="1057300"/>
            <a:ext cx="1610100" cy="1106400"/>
          </a:xfrm>
          <a:prstGeom prst="rect">
            <a:avLst/>
          </a:prstGeom>
          <a:gradFill>
            <a:gsLst>
              <a:gs pos="0">
                <a:schemeClr val="dk2"/>
              </a:gs>
              <a:gs pos="100000">
                <a:schemeClr val="lt2"/>
              </a:gs>
            </a:gsLst>
            <a:lin ang="0" scaled="0"/>
          </a:grad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6000"/>
              <a:buNone/>
              <a:defRPr sz="79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23" name="Google Shape;23;p52"/>
          <p:cNvSpPr>
            <a:spLocks noGrp="1"/>
          </p:cNvSpPr>
          <p:nvPr>
            <p:ph type="pic" idx="3"/>
          </p:nvPr>
        </p:nvSpPr>
        <p:spPr>
          <a:xfrm>
            <a:off x="4473600" y="539500"/>
            <a:ext cx="3957300" cy="4064400"/>
          </a:xfrm>
          <a:prstGeom prst="rect">
            <a:avLst/>
          </a:prstGeom>
          <a:noFill/>
          <a:ln>
            <a:noFill/>
          </a:ln>
        </p:spPr>
      </p:sp>
      <p:sp>
        <p:nvSpPr>
          <p:cNvPr id="24" name="Google Shape;24;p52"/>
          <p:cNvSpPr/>
          <p:nvPr/>
        </p:nvSpPr>
        <p:spPr>
          <a:xfrm>
            <a:off x="166125" y="-417200"/>
            <a:ext cx="1474500" cy="1474500"/>
          </a:xfrm>
          <a:prstGeom prst="donut">
            <a:avLst>
              <a:gd name="adj" fmla="val 11843"/>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3"/>
          <p:cNvSpPr txBox="1">
            <a:spLocks noGrp="1"/>
          </p:cNvSpPr>
          <p:nvPr>
            <p:ph type="title"/>
          </p:nvPr>
        </p:nvSpPr>
        <p:spPr>
          <a:xfrm>
            <a:off x="8724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7" name="Google Shape;27;p53"/>
          <p:cNvSpPr txBox="1">
            <a:spLocks noGrp="1"/>
          </p:cNvSpPr>
          <p:nvPr>
            <p:ph type="subTitle" idx="1"/>
          </p:nvPr>
        </p:nvSpPr>
        <p:spPr>
          <a:xfrm>
            <a:off x="974301" y="3467350"/>
            <a:ext cx="2776500" cy="1038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200"/>
              <a:buNone/>
              <a:defRPr sz="1400"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8" name="Google Shape;28;p53"/>
          <p:cNvSpPr txBox="1">
            <a:spLocks noGrp="1"/>
          </p:cNvSpPr>
          <p:nvPr>
            <p:ph type="subTitle" idx="2"/>
          </p:nvPr>
        </p:nvSpPr>
        <p:spPr>
          <a:xfrm>
            <a:off x="974300" y="1770950"/>
            <a:ext cx="2776500" cy="1038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200"/>
              <a:buNone/>
              <a:defRPr sz="1400"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9" name="Google Shape;29;p53"/>
          <p:cNvSpPr txBox="1">
            <a:spLocks noGrp="1"/>
          </p:cNvSpPr>
          <p:nvPr>
            <p:ph type="subTitle" idx="3"/>
          </p:nvPr>
        </p:nvSpPr>
        <p:spPr>
          <a:xfrm>
            <a:off x="974300" y="1286750"/>
            <a:ext cx="2776500" cy="558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400" i="1">
                <a:solidFill>
                  <a:schemeClr val="dk1"/>
                </a:solidFill>
                <a:latin typeface="Lexend Deca SemiBold"/>
                <a:ea typeface="Lexend Deca SemiBold"/>
                <a:cs typeface="Lexend Deca SemiBold"/>
                <a:sym typeface="Lexend Dec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0" name="Google Shape;30;p53"/>
          <p:cNvSpPr txBox="1">
            <a:spLocks noGrp="1"/>
          </p:cNvSpPr>
          <p:nvPr>
            <p:ph type="subTitle" idx="4"/>
          </p:nvPr>
        </p:nvSpPr>
        <p:spPr>
          <a:xfrm>
            <a:off x="974305" y="2983150"/>
            <a:ext cx="2776500" cy="558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400" i="1">
                <a:solidFill>
                  <a:schemeClr val="dk1"/>
                </a:solidFill>
                <a:latin typeface="Lexend Deca SemiBold"/>
                <a:ea typeface="Lexend Deca SemiBold"/>
                <a:cs typeface="Lexend Deca SemiBold"/>
                <a:sym typeface="Lexend Dec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31" name="Google Shape;31;p53"/>
          <p:cNvPicPr preferRelativeResize="0"/>
          <p:nvPr/>
        </p:nvPicPr>
        <p:blipFill rotWithShape="1">
          <a:blip r:embed="rId2">
            <a:alphaModFix/>
          </a:blip>
          <a:srcRect/>
          <a:stretch/>
        </p:blipFill>
        <p:spPr>
          <a:xfrm rot="-8100000" flipH="1">
            <a:off x="6229460" y="2377875"/>
            <a:ext cx="349758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2"/>
        <p:cNvGrpSpPr/>
        <p:nvPr/>
      </p:nvGrpSpPr>
      <p:grpSpPr>
        <a:xfrm>
          <a:off x="0" y="0"/>
          <a:ext cx="0" cy="0"/>
          <a:chOff x="0" y="0"/>
          <a:chExt cx="0" cy="0"/>
        </a:xfrm>
      </p:grpSpPr>
      <p:sp>
        <p:nvSpPr>
          <p:cNvPr id="33" name="Google Shape;33;p5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4" name="Google Shape;34;p54"/>
          <p:cNvSpPr txBox="1">
            <a:spLocks noGrp="1"/>
          </p:cNvSpPr>
          <p:nvPr>
            <p:ph type="subTitle" idx="1"/>
          </p:nvPr>
        </p:nvSpPr>
        <p:spPr>
          <a:xfrm>
            <a:off x="4393925" y="1626599"/>
            <a:ext cx="37638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35" name="Google Shape;35;p54"/>
          <p:cNvSpPr txBox="1">
            <a:spLocks noGrp="1"/>
          </p:cNvSpPr>
          <p:nvPr>
            <p:ph type="subTitle" idx="2"/>
          </p:nvPr>
        </p:nvSpPr>
        <p:spPr>
          <a:xfrm>
            <a:off x="4393925" y="2790850"/>
            <a:ext cx="37638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36" name="Google Shape;36;p54"/>
          <p:cNvSpPr txBox="1">
            <a:spLocks noGrp="1"/>
          </p:cNvSpPr>
          <p:nvPr>
            <p:ph type="subTitle" idx="3"/>
          </p:nvPr>
        </p:nvSpPr>
        <p:spPr>
          <a:xfrm>
            <a:off x="4393925" y="3955100"/>
            <a:ext cx="37638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37" name="Google Shape;37;p54"/>
          <p:cNvSpPr txBox="1">
            <a:spLocks noGrp="1"/>
          </p:cNvSpPr>
          <p:nvPr>
            <p:ph type="subTitle" idx="4"/>
          </p:nvPr>
        </p:nvSpPr>
        <p:spPr>
          <a:xfrm>
            <a:off x="4393928" y="1178125"/>
            <a:ext cx="37638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400" i="1">
                <a:solidFill>
                  <a:schemeClr val="dk1"/>
                </a:solidFill>
                <a:latin typeface="Lexend Deca SemiBold"/>
                <a:ea typeface="Lexend Deca SemiBold"/>
                <a:cs typeface="Lexend Deca SemiBold"/>
                <a:sym typeface="Lexend Dec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8" name="Google Shape;38;p54"/>
          <p:cNvSpPr txBox="1">
            <a:spLocks noGrp="1"/>
          </p:cNvSpPr>
          <p:nvPr>
            <p:ph type="subTitle" idx="5"/>
          </p:nvPr>
        </p:nvSpPr>
        <p:spPr>
          <a:xfrm>
            <a:off x="4393928" y="2342376"/>
            <a:ext cx="37638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400" i="1">
                <a:solidFill>
                  <a:schemeClr val="dk1"/>
                </a:solidFill>
                <a:latin typeface="Lexend Deca SemiBold"/>
                <a:ea typeface="Lexend Deca SemiBold"/>
                <a:cs typeface="Lexend Deca SemiBold"/>
                <a:sym typeface="Lexend Dec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9" name="Google Shape;39;p54"/>
          <p:cNvSpPr txBox="1">
            <a:spLocks noGrp="1"/>
          </p:cNvSpPr>
          <p:nvPr>
            <p:ph type="subTitle" idx="6"/>
          </p:nvPr>
        </p:nvSpPr>
        <p:spPr>
          <a:xfrm>
            <a:off x="4393928" y="3506627"/>
            <a:ext cx="37638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400" i="1">
                <a:solidFill>
                  <a:schemeClr val="dk1"/>
                </a:solidFill>
                <a:latin typeface="Lexend Deca SemiBold"/>
                <a:ea typeface="Lexend Deca SemiBold"/>
                <a:cs typeface="Lexend Deca SemiBold"/>
                <a:sym typeface="Lexend Dec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0" name="Google Shape;40;p54"/>
          <p:cNvSpPr/>
          <p:nvPr/>
        </p:nvSpPr>
        <p:spPr>
          <a:xfrm flipH="1">
            <a:off x="7670750" y="235800"/>
            <a:ext cx="1963500" cy="1963500"/>
          </a:xfrm>
          <a:prstGeom prst="diagStripe">
            <a:avLst>
              <a:gd name="adj" fmla="val 64604"/>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1"/>
        <p:cNvGrpSpPr/>
        <p:nvPr/>
      </p:nvGrpSpPr>
      <p:grpSpPr>
        <a:xfrm>
          <a:off x="0" y="0"/>
          <a:ext cx="0" cy="0"/>
          <a:chOff x="0" y="0"/>
          <a:chExt cx="0" cy="0"/>
        </a:xfrm>
      </p:grpSpPr>
      <p:sp>
        <p:nvSpPr>
          <p:cNvPr id="42" name="Google Shape;42;p5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3" name="Google Shape;43;p55"/>
          <p:cNvSpPr txBox="1">
            <a:spLocks noGrp="1"/>
          </p:cNvSpPr>
          <p:nvPr>
            <p:ph type="subTitle" idx="1"/>
          </p:nvPr>
        </p:nvSpPr>
        <p:spPr>
          <a:xfrm>
            <a:off x="1253225" y="1752432"/>
            <a:ext cx="2811000" cy="836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44" name="Google Shape;44;p55"/>
          <p:cNvSpPr txBox="1">
            <a:spLocks noGrp="1"/>
          </p:cNvSpPr>
          <p:nvPr>
            <p:ph type="subTitle" idx="2"/>
          </p:nvPr>
        </p:nvSpPr>
        <p:spPr>
          <a:xfrm>
            <a:off x="5079776" y="1752432"/>
            <a:ext cx="2811000" cy="836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45" name="Google Shape;45;p55"/>
          <p:cNvSpPr txBox="1">
            <a:spLocks noGrp="1"/>
          </p:cNvSpPr>
          <p:nvPr>
            <p:ph type="subTitle" idx="3"/>
          </p:nvPr>
        </p:nvSpPr>
        <p:spPr>
          <a:xfrm>
            <a:off x="1253225" y="3413007"/>
            <a:ext cx="2811000" cy="836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46" name="Google Shape;46;p55"/>
          <p:cNvSpPr txBox="1">
            <a:spLocks noGrp="1"/>
          </p:cNvSpPr>
          <p:nvPr>
            <p:ph type="subTitle" idx="4"/>
          </p:nvPr>
        </p:nvSpPr>
        <p:spPr>
          <a:xfrm>
            <a:off x="5079776" y="3413007"/>
            <a:ext cx="2811000" cy="836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47" name="Google Shape;47;p55"/>
          <p:cNvSpPr txBox="1">
            <a:spLocks noGrp="1"/>
          </p:cNvSpPr>
          <p:nvPr>
            <p:ph type="subTitle" idx="5"/>
          </p:nvPr>
        </p:nvSpPr>
        <p:spPr>
          <a:xfrm>
            <a:off x="1253224" y="1455550"/>
            <a:ext cx="28110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400" i="1">
                <a:solidFill>
                  <a:schemeClr val="dk1"/>
                </a:solidFill>
                <a:latin typeface="Lexend Deca SemiBold"/>
                <a:ea typeface="Lexend Deca SemiBold"/>
                <a:cs typeface="Lexend Deca SemiBold"/>
                <a:sym typeface="Lexend Dec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8" name="Google Shape;48;p55"/>
          <p:cNvSpPr txBox="1">
            <a:spLocks noGrp="1"/>
          </p:cNvSpPr>
          <p:nvPr>
            <p:ph type="subTitle" idx="6"/>
          </p:nvPr>
        </p:nvSpPr>
        <p:spPr>
          <a:xfrm>
            <a:off x="1253224" y="3116200"/>
            <a:ext cx="28110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400" i="1">
                <a:solidFill>
                  <a:schemeClr val="dk1"/>
                </a:solidFill>
                <a:latin typeface="Lexend Deca SemiBold"/>
                <a:ea typeface="Lexend Deca SemiBold"/>
                <a:cs typeface="Lexend Deca SemiBold"/>
                <a:sym typeface="Lexend Dec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9" name="Google Shape;49;p55"/>
          <p:cNvSpPr txBox="1">
            <a:spLocks noGrp="1"/>
          </p:cNvSpPr>
          <p:nvPr>
            <p:ph type="subTitle" idx="7"/>
          </p:nvPr>
        </p:nvSpPr>
        <p:spPr>
          <a:xfrm>
            <a:off x="5079749" y="1455550"/>
            <a:ext cx="28110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400" i="1">
                <a:solidFill>
                  <a:schemeClr val="dk1"/>
                </a:solidFill>
                <a:latin typeface="Lexend Deca SemiBold"/>
                <a:ea typeface="Lexend Deca SemiBold"/>
                <a:cs typeface="Lexend Deca SemiBold"/>
                <a:sym typeface="Lexend Dec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0" name="Google Shape;50;p55"/>
          <p:cNvSpPr txBox="1">
            <a:spLocks noGrp="1"/>
          </p:cNvSpPr>
          <p:nvPr>
            <p:ph type="subTitle" idx="8"/>
          </p:nvPr>
        </p:nvSpPr>
        <p:spPr>
          <a:xfrm>
            <a:off x="5079749" y="3116200"/>
            <a:ext cx="28110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400" i="1">
                <a:solidFill>
                  <a:schemeClr val="dk1"/>
                </a:solidFill>
                <a:latin typeface="Lexend Deca SemiBold"/>
                <a:ea typeface="Lexend Deca SemiBold"/>
                <a:cs typeface="Lexend Deca SemiBold"/>
                <a:sym typeface="Lexend Dec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1" name="Google Shape;51;p55"/>
          <p:cNvSpPr/>
          <p:nvPr/>
        </p:nvSpPr>
        <p:spPr>
          <a:xfrm>
            <a:off x="7984950" y="3853225"/>
            <a:ext cx="1855500" cy="1855500"/>
          </a:xfrm>
          <a:prstGeom prst="donut">
            <a:avLst>
              <a:gd name="adj" fmla="val 9011"/>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55"/>
          <p:cNvSpPr/>
          <p:nvPr/>
        </p:nvSpPr>
        <p:spPr>
          <a:xfrm>
            <a:off x="8630263" y="4505427"/>
            <a:ext cx="550500" cy="550500"/>
          </a:xfrm>
          <a:prstGeom prst="ellipse">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3" name="Google Shape;53;p55"/>
          <p:cNvPicPr preferRelativeResize="0"/>
          <p:nvPr/>
        </p:nvPicPr>
        <p:blipFill rotWithShape="1">
          <a:blip r:embed="rId2">
            <a:alphaModFix/>
          </a:blip>
          <a:srcRect/>
          <a:stretch/>
        </p:blipFill>
        <p:spPr>
          <a:xfrm rot="2700016" flipH="1">
            <a:off x="7770489" y="-2368463"/>
            <a:ext cx="3143844" cy="4623300"/>
          </a:xfrm>
          <a:prstGeom prst="rect">
            <a:avLst/>
          </a:prstGeom>
          <a:noFill/>
          <a:ln>
            <a:noFill/>
          </a:ln>
        </p:spPr>
      </p:pic>
      <p:sp>
        <p:nvSpPr>
          <p:cNvPr id="54" name="Google Shape;54;p55"/>
          <p:cNvSpPr/>
          <p:nvPr/>
        </p:nvSpPr>
        <p:spPr>
          <a:xfrm rot="10800000" flipH="1">
            <a:off x="5798225" y="-1153300"/>
            <a:ext cx="2229600" cy="2229600"/>
          </a:xfrm>
          <a:prstGeom prst="diagStripe">
            <a:avLst>
              <a:gd name="adj" fmla="val 64604"/>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55"/>
        <p:cNvGrpSpPr/>
        <p:nvPr/>
      </p:nvGrpSpPr>
      <p:grpSpPr>
        <a:xfrm>
          <a:off x="0" y="0"/>
          <a:ext cx="0" cy="0"/>
          <a:chOff x="0" y="0"/>
          <a:chExt cx="0" cy="0"/>
        </a:xfrm>
      </p:grpSpPr>
      <p:sp>
        <p:nvSpPr>
          <p:cNvPr id="56" name="Google Shape;56;p56"/>
          <p:cNvSpPr txBox="1">
            <a:spLocks noGrp="1"/>
          </p:cNvSpPr>
          <p:nvPr>
            <p:ph type="title"/>
          </p:nvPr>
        </p:nvSpPr>
        <p:spPr>
          <a:xfrm>
            <a:off x="720000" y="445025"/>
            <a:ext cx="47994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7" name="Google Shape;57;p56"/>
          <p:cNvSpPr txBox="1">
            <a:spLocks noGrp="1"/>
          </p:cNvSpPr>
          <p:nvPr>
            <p:ph type="subTitle" idx="1"/>
          </p:nvPr>
        </p:nvSpPr>
        <p:spPr>
          <a:xfrm>
            <a:off x="720000" y="1710154"/>
            <a:ext cx="1986000" cy="7845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58" name="Google Shape;58;p56"/>
          <p:cNvSpPr txBox="1">
            <a:spLocks noGrp="1"/>
          </p:cNvSpPr>
          <p:nvPr>
            <p:ph type="subTitle" idx="2"/>
          </p:nvPr>
        </p:nvSpPr>
        <p:spPr>
          <a:xfrm>
            <a:off x="3045600" y="1710154"/>
            <a:ext cx="1986000" cy="7845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59" name="Google Shape;59;p56"/>
          <p:cNvSpPr txBox="1">
            <a:spLocks noGrp="1"/>
          </p:cNvSpPr>
          <p:nvPr>
            <p:ph type="subTitle" idx="3"/>
          </p:nvPr>
        </p:nvSpPr>
        <p:spPr>
          <a:xfrm>
            <a:off x="720000" y="3440450"/>
            <a:ext cx="1986000" cy="7845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60" name="Google Shape;60;p56"/>
          <p:cNvSpPr txBox="1">
            <a:spLocks noGrp="1"/>
          </p:cNvSpPr>
          <p:nvPr>
            <p:ph type="subTitle" idx="4"/>
          </p:nvPr>
        </p:nvSpPr>
        <p:spPr>
          <a:xfrm>
            <a:off x="3045600" y="3440450"/>
            <a:ext cx="1986000" cy="7845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61" name="Google Shape;61;p56"/>
          <p:cNvSpPr txBox="1">
            <a:spLocks noGrp="1"/>
          </p:cNvSpPr>
          <p:nvPr>
            <p:ph type="subTitle" idx="5"/>
          </p:nvPr>
        </p:nvSpPr>
        <p:spPr>
          <a:xfrm>
            <a:off x="5371199" y="1710154"/>
            <a:ext cx="1986000" cy="7845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62" name="Google Shape;62;p56"/>
          <p:cNvSpPr txBox="1">
            <a:spLocks noGrp="1"/>
          </p:cNvSpPr>
          <p:nvPr>
            <p:ph type="subTitle" idx="6"/>
          </p:nvPr>
        </p:nvSpPr>
        <p:spPr>
          <a:xfrm>
            <a:off x="5371199" y="3440450"/>
            <a:ext cx="1986000" cy="7845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a:endParaRPr/>
          </a:p>
        </p:txBody>
      </p:sp>
      <p:sp>
        <p:nvSpPr>
          <p:cNvPr id="63" name="Google Shape;63;p56"/>
          <p:cNvSpPr txBox="1">
            <a:spLocks noGrp="1"/>
          </p:cNvSpPr>
          <p:nvPr>
            <p:ph type="subTitle" idx="7"/>
          </p:nvPr>
        </p:nvSpPr>
        <p:spPr>
          <a:xfrm>
            <a:off x="723905" y="1421041"/>
            <a:ext cx="19782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400" i="1">
                <a:solidFill>
                  <a:schemeClr val="dk1"/>
                </a:solidFill>
                <a:latin typeface="Lexend Deca SemiBold"/>
                <a:ea typeface="Lexend Deca SemiBold"/>
                <a:cs typeface="Lexend Deca SemiBold"/>
                <a:sym typeface="Lexend Dec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4" name="Google Shape;64;p56"/>
          <p:cNvSpPr txBox="1">
            <a:spLocks noGrp="1"/>
          </p:cNvSpPr>
          <p:nvPr>
            <p:ph type="subTitle" idx="8"/>
          </p:nvPr>
        </p:nvSpPr>
        <p:spPr>
          <a:xfrm>
            <a:off x="3049502" y="1421041"/>
            <a:ext cx="19782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400" i="1">
                <a:solidFill>
                  <a:schemeClr val="dk1"/>
                </a:solidFill>
                <a:latin typeface="Lexend Deca SemiBold"/>
                <a:ea typeface="Lexend Deca SemiBold"/>
                <a:cs typeface="Lexend Deca SemiBold"/>
                <a:sym typeface="Lexend Dec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 name="Google Shape;65;p56"/>
          <p:cNvSpPr txBox="1">
            <a:spLocks noGrp="1"/>
          </p:cNvSpPr>
          <p:nvPr>
            <p:ph type="subTitle" idx="9"/>
          </p:nvPr>
        </p:nvSpPr>
        <p:spPr>
          <a:xfrm>
            <a:off x="5375095" y="1421041"/>
            <a:ext cx="19782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400" i="1">
                <a:solidFill>
                  <a:schemeClr val="dk1"/>
                </a:solidFill>
                <a:latin typeface="Lexend Deca SemiBold"/>
                <a:ea typeface="Lexend Deca SemiBold"/>
                <a:cs typeface="Lexend Deca SemiBold"/>
                <a:sym typeface="Lexend Dec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6" name="Google Shape;66;p56"/>
          <p:cNvSpPr txBox="1">
            <a:spLocks noGrp="1"/>
          </p:cNvSpPr>
          <p:nvPr>
            <p:ph type="subTitle" idx="13"/>
          </p:nvPr>
        </p:nvSpPr>
        <p:spPr>
          <a:xfrm>
            <a:off x="723905" y="3148129"/>
            <a:ext cx="19782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400" i="1">
                <a:solidFill>
                  <a:schemeClr val="dk1"/>
                </a:solidFill>
                <a:latin typeface="Lexend Deca SemiBold"/>
                <a:ea typeface="Lexend Deca SemiBold"/>
                <a:cs typeface="Lexend Deca SemiBold"/>
                <a:sym typeface="Lexend Dec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 name="Google Shape;67;p56"/>
          <p:cNvSpPr txBox="1">
            <a:spLocks noGrp="1"/>
          </p:cNvSpPr>
          <p:nvPr>
            <p:ph type="subTitle" idx="14"/>
          </p:nvPr>
        </p:nvSpPr>
        <p:spPr>
          <a:xfrm>
            <a:off x="3049502" y="3148129"/>
            <a:ext cx="19782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400" i="1">
                <a:solidFill>
                  <a:schemeClr val="dk1"/>
                </a:solidFill>
                <a:latin typeface="Lexend Deca SemiBold"/>
                <a:ea typeface="Lexend Deca SemiBold"/>
                <a:cs typeface="Lexend Deca SemiBold"/>
                <a:sym typeface="Lexend Dec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8" name="Google Shape;68;p56"/>
          <p:cNvSpPr txBox="1">
            <a:spLocks noGrp="1"/>
          </p:cNvSpPr>
          <p:nvPr>
            <p:ph type="subTitle" idx="15"/>
          </p:nvPr>
        </p:nvSpPr>
        <p:spPr>
          <a:xfrm>
            <a:off x="5375095" y="3148129"/>
            <a:ext cx="1978200" cy="37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a:buNone/>
              <a:defRPr sz="2400" i="1">
                <a:solidFill>
                  <a:schemeClr val="dk1"/>
                </a:solidFill>
                <a:latin typeface="Lexend Deca SemiBold"/>
                <a:ea typeface="Lexend Deca SemiBold"/>
                <a:cs typeface="Lexend Deca SemiBold"/>
                <a:sym typeface="Lexend Deca SemiBol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 name="Google Shape;69;p56"/>
          <p:cNvSpPr/>
          <p:nvPr/>
        </p:nvSpPr>
        <p:spPr>
          <a:xfrm>
            <a:off x="6927250" y="-589450"/>
            <a:ext cx="1474500" cy="1474500"/>
          </a:xfrm>
          <a:prstGeom prst="donut">
            <a:avLst>
              <a:gd name="adj" fmla="val 11843"/>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0" name="Google Shape;70;p56"/>
          <p:cNvPicPr preferRelativeResize="0"/>
          <p:nvPr/>
        </p:nvPicPr>
        <p:blipFill rotWithShape="1">
          <a:blip r:embed="rId2">
            <a:alphaModFix/>
          </a:blip>
          <a:srcRect/>
          <a:stretch/>
        </p:blipFill>
        <p:spPr>
          <a:xfrm rot="2700000" flipH="1">
            <a:off x="7074196" y="3259191"/>
            <a:ext cx="2986385" cy="439174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1"/>
        <p:cNvGrpSpPr/>
        <p:nvPr/>
      </p:nvGrpSpPr>
      <p:grpSpPr>
        <a:xfrm>
          <a:off x="0" y="0"/>
          <a:ext cx="0" cy="0"/>
          <a:chOff x="0" y="0"/>
          <a:chExt cx="0" cy="0"/>
        </a:xfrm>
      </p:grpSpPr>
      <p:sp>
        <p:nvSpPr>
          <p:cNvPr id="72" name="Google Shape;72;p57"/>
          <p:cNvSpPr txBox="1">
            <a:spLocks noGrp="1"/>
          </p:cNvSpPr>
          <p:nvPr>
            <p:ph type="title"/>
          </p:nvPr>
        </p:nvSpPr>
        <p:spPr>
          <a:xfrm>
            <a:off x="2391900" y="2947888"/>
            <a:ext cx="4360200" cy="531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2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73" name="Google Shape;73;p57"/>
          <p:cNvSpPr txBox="1">
            <a:spLocks noGrp="1"/>
          </p:cNvSpPr>
          <p:nvPr>
            <p:ph type="subTitle" idx="1"/>
          </p:nvPr>
        </p:nvSpPr>
        <p:spPr>
          <a:xfrm>
            <a:off x="1226400" y="1511313"/>
            <a:ext cx="6691200" cy="14784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a:endParaRPr/>
          </a:p>
        </p:txBody>
      </p:sp>
      <p:sp>
        <p:nvSpPr>
          <p:cNvPr id="74" name="Google Shape;74;p57"/>
          <p:cNvSpPr/>
          <p:nvPr/>
        </p:nvSpPr>
        <p:spPr>
          <a:xfrm>
            <a:off x="713225" y="-662925"/>
            <a:ext cx="1474500" cy="1474500"/>
          </a:xfrm>
          <a:prstGeom prst="donut">
            <a:avLst>
              <a:gd name="adj" fmla="val 11843"/>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5" name="Google Shape;75;p57"/>
          <p:cNvPicPr preferRelativeResize="0"/>
          <p:nvPr/>
        </p:nvPicPr>
        <p:blipFill rotWithShape="1">
          <a:blip r:embed="rId2">
            <a:alphaModFix/>
          </a:blip>
          <a:srcRect/>
          <a:stretch/>
        </p:blipFill>
        <p:spPr>
          <a:xfrm rot="-8100000" flipH="1">
            <a:off x="8419135" y="1368375"/>
            <a:ext cx="3497580" cy="5143500"/>
          </a:xfrm>
          <a:prstGeom prst="rect">
            <a:avLst/>
          </a:prstGeom>
          <a:noFill/>
          <a:ln>
            <a:noFill/>
          </a:ln>
        </p:spPr>
      </p:pic>
      <p:sp>
        <p:nvSpPr>
          <p:cNvPr id="76" name="Google Shape;76;p57"/>
          <p:cNvSpPr/>
          <p:nvPr/>
        </p:nvSpPr>
        <p:spPr>
          <a:xfrm rot="10800000" flipH="1">
            <a:off x="-166700" y="3398375"/>
            <a:ext cx="1963500" cy="1963500"/>
          </a:xfrm>
          <a:prstGeom prst="diagStripe">
            <a:avLst>
              <a:gd name="adj" fmla="val 64604"/>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77"/>
        <p:cNvGrpSpPr/>
        <p:nvPr/>
      </p:nvGrpSpPr>
      <p:grpSpPr>
        <a:xfrm>
          <a:off x="0" y="0"/>
          <a:ext cx="0" cy="0"/>
          <a:chOff x="0" y="0"/>
          <a:chExt cx="0" cy="0"/>
        </a:xfrm>
      </p:grpSpPr>
      <p:sp>
        <p:nvSpPr>
          <p:cNvPr id="78" name="Google Shape;78;p58"/>
          <p:cNvSpPr txBox="1">
            <a:spLocks noGrp="1"/>
          </p:cNvSpPr>
          <p:nvPr>
            <p:ph type="title"/>
          </p:nvPr>
        </p:nvSpPr>
        <p:spPr>
          <a:xfrm>
            <a:off x="1234019" y="1948550"/>
            <a:ext cx="3492600" cy="76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6000"/>
              <a:buNone/>
              <a:defRPr sz="37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79" name="Google Shape;79;p58"/>
          <p:cNvSpPr txBox="1">
            <a:spLocks noGrp="1"/>
          </p:cNvSpPr>
          <p:nvPr>
            <p:ph type="subTitle" idx="1"/>
          </p:nvPr>
        </p:nvSpPr>
        <p:spPr>
          <a:xfrm>
            <a:off x="1234025" y="2660723"/>
            <a:ext cx="3492600" cy="438300"/>
          </a:xfrm>
          <a:prstGeom prst="rect">
            <a:avLst/>
          </a:prstGeom>
          <a:gradFill>
            <a:gsLst>
              <a:gs pos="0">
                <a:schemeClr val="dk2"/>
              </a:gs>
              <a:gs pos="100000">
                <a:schemeClr val="lt2"/>
              </a:gs>
            </a:gsLst>
            <a:lin ang="0" scaled="0"/>
          </a:grad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200"/>
              <a:buFont typeface="PT Sans"/>
              <a:buNone/>
              <a:defRPr sz="1400">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80" name="Google Shape;80;p58"/>
          <p:cNvSpPr txBox="1">
            <a:spLocks noGrp="1"/>
          </p:cNvSpPr>
          <p:nvPr>
            <p:ph type="title" idx="2"/>
          </p:nvPr>
        </p:nvSpPr>
        <p:spPr>
          <a:xfrm>
            <a:off x="1234019" y="618564"/>
            <a:ext cx="3492600" cy="76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6000"/>
              <a:buNone/>
              <a:defRPr sz="37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81" name="Google Shape;81;p58"/>
          <p:cNvSpPr txBox="1">
            <a:spLocks noGrp="1"/>
          </p:cNvSpPr>
          <p:nvPr>
            <p:ph type="subTitle" idx="3"/>
          </p:nvPr>
        </p:nvSpPr>
        <p:spPr>
          <a:xfrm>
            <a:off x="1234025" y="1317300"/>
            <a:ext cx="3492600" cy="438300"/>
          </a:xfrm>
          <a:prstGeom prst="rect">
            <a:avLst/>
          </a:prstGeom>
          <a:gradFill>
            <a:gsLst>
              <a:gs pos="0">
                <a:schemeClr val="dk2"/>
              </a:gs>
              <a:gs pos="100000">
                <a:schemeClr val="lt2"/>
              </a:gs>
            </a:gsLst>
            <a:lin ang="0" scaled="0"/>
          </a:grad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200"/>
              <a:buFont typeface="PT Sans"/>
              <a:buNone/>
              <a:defRPr sz="1400">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82" name="Google Shape;82;p58"/>
          <p:cNvSpPr txBox="1">
            <a:spLocks noGrp="1"/>
          </p:cNvSpPr>
          <p:nvPr>
            <p:ph type="title" idx="4"/>
          </p:nvPr>
        </p:nvSpPr>
        <p:spPr>
          <a:xfrm>
            <a:off x="1234019" y="3278525"/>
            <a:ext cx="3492600" cy="76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6000"/>
              <a:buNone/>
              <a:defRPr sz="37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83" name="Google Shape;83;p58"/>
          <p:cNvSpPr txBox="1">
            <a:spLocks noGrp="1"/>
          </p:cNvSpPr>
          <p:nvPr>
            <p:ph type="subTitle" idx="5"/>
          </p:nvPr>
        </p:nvSpPr>
        <p:spPr>
          <a:xfrm>
            <a:off x="1234025" y="3990698"/>
            <a:ext cx="3492600" cy="438300"/>
          </a:xfrm>
          <a:prstGeom prst="rect">
            <a:avLst/>
          </a:prstGeom>
          <a:gradFill>
            <a:gsLst>
              <a:gs pos="0">
                <a:schemeClr val="dk2"/>
              </a:gs>
              <a:gs pos="100000">
                <a:schemeClr val="lt2"/>
              </a:gs>
            </a:gsLst>
            <a:lin ang="0" scaled="0"/>
          </a:grad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200"/>
              <a:buFont typeface="PT Sans"/>
              <a:buNone/>
              <a:defRPr sz="1400">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84" name="Google Shape;84;p58"/>
          <p:cNvSpPr/>
          <p:nvPr/>
        </p:nvSpPr>
        <p:spPr>
          <a:xfrm>
            <a:off x="-367025" y="2584525"/>
            <a:ext cx="1473600" cy="1473600"/>
          </a:xfrm>
          <a:prstGeom prst="donut">
            <a:avLst>
              <a:gd name="adj" fmla="val 9011"/>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9"/>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Lexend Deca SemiBold"/>
              <a:buNone/>
              <a:defRPr sz="3500" b="0" i="1" u="none" strike="noStrike" cap="none">
                <a:solidFill>
                  <a:schemeClr val="dk1"/>
                </a:solidFill>
                <a:latin typeface="Lexend Deca SemiBold"/>
                <a:ea typeface="Lexend Deca SemiBold"/>
                <a:cs typeface="Lexend Deca SemiBold"/>
                <a:sym typeface="Lexend Deca SemiBold"/>
              </a:defRPr>
            </a:lvl1pPr>
            <a:lvl2pPr marR="0" lvl="1" algn="l" rtl="0">
              <a:lnSpc>
                <a:spcPct val="100000"/>
              </a:lnSpc>
              <a:spcBef>
                <a:spcPts val="0"/>
              </a:spcBef>
              <a:spcAft>
                <a:spcPts val="0"/>
              </a:spcAft>
              <a:buClr>
                <a:schemeClr val="dk1"/>
              </a:buClr>
              <a:buSzPts val="3500"/>
              <a:buFont typeface="Archivo ExtraBold"/>
              <a:buNone/>
              <a:defRPr sz="3500" b="0" i="1" u="none" strike="noStrike" cap="none">
                <a:solidFill>
                  <a:schemeClr val="dk1"/>
                </a:solidFill>
                <a:latin typeface="Archivo ExtraBold"/>
                <a:ea typeface="Archivo ExtraBold"/>
                <a:cs typeface="Archivo ExtraBold"/>
                <a:sym typeface="Archivo ExtraBold"/>
              </a:defRPr>
            </a:lvl2pPr>
            <a:lvl3pPr marR="0" lvl="2" algn="l" rtl="0">
              <a:lnSpc>
                <a:spcPct val="100000"/>
              </a:lnSpc>
              <a:spcBef>
                <a:spcPts val="0"/>
              </a:spcBef>
              <a:spcAft>
                <a:spcPts val="0"/>
              </a:spcAft>
              <a:buClr>
                <a:schemeClr val="dk1"/>
              </a:buClr>
              <a:buSzPts val="3500"/>
              <a:buFont typeface="Archivo ExtraBold"/>
              <a:buNone/>
              <a:defRPr sz="3500" b="0" i="1" u="none" strike="noStrike" cap="none">
                <a:solidFill>
                  <a:schemeClr val="dk1"/>
                </a:solidFill>
                <a:latin typeface="Archivo ExtraBold"/>
                <a:ea typeface="Archivo ExtraBold"/>
                <a:cs typeface="Archivo ExtraBold"/>
                <a:sym typeface="Archivo ExtraBold"/>
              </a:defRPr>
            </a:lvl3pPr>
            <a:lvl4pPr marR="0" lvl="3" algn="l" rtl="0">
              <a:lnSpc>
                <a:spcPct val="100000"/>
              </a:lnSpc>
              <a:spcBef>
                <a:spcPts val="0"/>
              </a:spcBef>
              <a:spcAft>
                <a:spcPts val="0"/>
              </a:spcAft>
              <a:buClr>
                <a:schemeClr val="dk1"/>
              </a:buClr>
              <a:buSzPts val="3500"/>
              <a:buFont typeface="Archivo ExtraBold"/>
              <a:buNone/>
              <a:defRPr sz="3500" b="0" i="1" u="none" strike="noStrike" cap="none">
                <a:solidFill>
                  <a:schemeClr val="dk1"/>
                </a:solidFill>
                <a:latin typeface="Archivo ExtraBold"/>
                <a:ea typeface="Archivo ExtraBold"/>
                <a:cs typeface="Archivo ExtraBold"/>
                <a:sym typeface="Archivo ExtraBold"/>
              </a:defRPr>
            </a:lvl4pPr>
            <a:lvl5pPr marR="0" lvl="4" algn="l" rtl="0">
              <a:lnSpc>
                <a:spcPct val="100000"/>
              </a:lnSpc>
              <a:spcBef>
                <a:spcPts val="0"/>
              </a:spcBef>
              <a:spcAft>
                <a:spcPts val="0"/>
              </a:spcAft>
              <a:buClr>
                <a:schemeClr val="dk1"/>
              </a:buClr>
              <a:buSzPts val="3500"/>
              <a:buFont typeface="Archivo ExtraBold"/>
              <a:buNone/>
              <a:defRPr sz="3500" b="0" i="1" u="none" strike="noStrike" cap="none">
                <a:solidFill>
                  <a:schemeClr val="dk1"/>
                </a:solidFill>
                <a:latin typeface="Archivo ExtraBold"/>
                <a:ea typeface="Archivo ExtraBold"/>
                <a:cs typeface="Archivo ExtraBold"/>
                <a:sym typeface="Archivo ExtraBold"/>
              </a:defRPr>
            </a:lvl5pPr>
            <a:lvl6pPr marR="0" lvl="5" algn="l" rtl="0">
              <a:lnSpc>
                <a:spcPct val="100000"/>
              </a:lnSpc>
              <a:spcBef>
                <a:spcPts val="0"/>
              </a:spcBef>
              <a:spcAft>
                <a:spcPts val="0"/>
              </a:spcAft>
              <a:buClr>
                <a:schemeClr val="dk1"/>
              </a:buClr>
              <a:buSzPts val="3500"/>
              <a:buFont typeface="Archivo ExtraBold"/>
              <a:buNone/>
              <a:defRPr sz="3500" b="0" i="1" u="none" strike="noStrike" cap="none">
                <a:solidFill>
                  <a:schemeClr val="dk1"/>
                </a:solidFill>
                <a:latin typeface="Archivo ExtraBold"/>
                <a:ea typeface="Archivo ExtraBold"/>
                <a:cs typeface="Archivo ExtraBold"/>
                <a:sym typeface="Archivo ExtraBold"/>
              </a:defRPr>
            </a:lvl6pPr>
            <a:lvl7pPr marR="0" lvl="6" algn="l" rtl="0">
              <a:lnSpc>
                <a:spcPct val="100000"/>
              </a:lnSpc>
              <a:spcBef>
                <a:spcPts val="0"/>
              </a:spcBef>
              <a:spcAft>
                <a:spcPts val="0"/>
              </a:spcAft>
              <a:buClr>
                <a:schemeClr val="dk1"/>
              </a:buClr>
              <a:buSzPts val="3500"/>
              <a:buFont typeface="Archivo ExtraBold"/>
              <a:buNone/>
              <a:defRPr sz="3500" b="0" i="1" u="none" strike="noStrike" cap="none">
                <a:solidFill>
                  <a:schemeClr val="dk1"/>
                </a:solidFill>
                <a:latin typeface="Archivo ExtraBold"/>
                <a:ea typeface="Archivo ExtraBold"/>
                <a:cs typeface="Archivo ExtraBold"/>
                <a:sym typeface="Archivo ExtraBold"/>
              </a:defRPr>
            </a:lvl7pPr>
            <a:lvl8pPr marR="0" lvl="7" algn="l" rtl="0">
              <a:lnSpc>
                <a:spcPct val="100000"/>
              </a:lnSpc>
              <a:spcBef>
                <a:spcPts val="0"/>
              </a:spcBef>
              <a:spcAft>
                <a:spcPts val="0"/>
              </a:spcAft>
              <a:buClr>
                <a:schemeClr val="dk1"/>
              </a:buClr>
              <a:buSzPts val="3500"/>
              <a:buFont typeface="Archivo ExtraBold"/>
              <a:buNone/>
              <a:defRPr sz="3500" b="0" i="1" u="none" strike="noStrike" cap="none">
                <a:solidFill>
                  <a:schemeClr val="dk1"/>
                </a:solidFill>
                <a:latin typeface="Archivo ExtraBold"/>
                <a:ea typeface="Archivo ExtraBold"/>
                <a:cs typeface="Archivo ExtraBold"/>
                <a:sym typeface="Archivo ExtraBold"/>
              </a:defRPr>
            </a:lvl8pPr>
            <a:lvl9pPr marR="0" lvl="8" algn="l" rtl="0">
              <a:lnSpc>
                <a:spcPct val="100000"/>
              </a:lnSpc>
              <a:spcBef>
                <a:spcPts val="0"/>
              </a:spcBef>
              <a:spcAft>
                <a:spcPts val="0"/>
              </a:spcAft>
              <a:buClr>
                <a:schemeClr val="dk1"/>
              </a:buClr>
              <a:buSzPts val="3500"/>
              <a:buFont typeface="Archivo ExtraBold"/>
              <a:buNone/>
              <a:defRPr sz="3500" b="0" i="1" u="none" strike="noStrike" cap="none">
                <a:solidFill>
                  <a:schemeClr val="dk1"/>
                </a:solidFill>
                <a:latin typeface="Archivo ExtraBold"/>
                <a:ea typeface="Archivo ExtraBold"/>
                <a:cs typeface="Archivo ExtraBold"/>
                <a:sym typeface="Archivo ExtraBold"/>
              </a:defRPr>
            </a:lvl9pPr>
          </a:lstStyle>
          <a:p>
            <a:endParaRPr/>
          </a:p>
        </p:txBody>
      </p:sp>
      <p:sp>
        <p:nvSpPr>
          <p:cNvPr id="7" name="Google Shape;7;p49"/>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dk1"/>
              </a:buClr>
              <a:buSzPts val="1200"/>
              <a:buFont typeface="DM Sans"/>
              <a:buChar char="■"/>
              <a:defRPr sz="1200" b="0" i="0" u="none" strike="noStrike" cap="none">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drive.google.com/file/d/1uILNwqm9nhwy8pxNYliBLf4soLE1vbrR/view"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
          <p:cNvSpPr txBox="1">
            <a:spLocks noGrp="1"/>
          </p:cNvSpPr>
          <p:nvPr>
            <p:ph type="subTitle" idx="1"/>
          </p:nvPr>
        </p:nvSpPr>
        <p:spPr>
          <a:xfrm>
            <a:off x="713225" y="3436270"/>
            <a:ext cx="3897900" cy="672000"/>
          </a:xfrm>
          <a:prstGeom prst="rect">
            <a:avLst/>
          </a:prstGeom>
          <a:gradFill>
            <a:gsLst>
              <a:gs pos="0">
                <a:schemeClr val="dk2"/>
              </a:gs>
              <a:gs pos="100000">
                <a:schemeClr val="lt2"/>
              </a:gs>
            </a:gsLst>
            <a:lin ang="0" scaled="0"/>
          </a:gra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
              <a:t>Presented by: Conor Gagliardi, John Pesarchick, and Aharon Sebton</a:t>
            </a:r>
            <a:endParaRPr/>
          </a:p>
        </p:txBody>
      </p:sp>
      <p:sp>
        <p:nvSpPr>
          <p:cNvPr id="147" name="Google Shape;147;p1"/>
          <p:cNvSpPr txBox="1">
            <a:spLocks noGrp="1"/>
          </p:cNvSpPr>
          <p:nvPr>
            <p:ph type="ctrTitle"/>
          </p:nvPr>
        </p:nvSpPr>
        <p:spPr>
          <a:xfrm>
            <a:off x="713225" y="1283017"/>
            <a:ext cx="4289100" cy="1963500"/>
          </a:xfrm>
          <a:prstGeom prst="rect">
            <a:avLst/>
          </a:prstGeom>
          <a:noFill/>
          <a:ln>
            <a:noFill/>
          </a:ln>
        </p:spPr>
        <p:txBody>
          <a:bodyPr spcFirstLastPara="1" wrap="square" lIns="91425" tIns="91425" rIns="91425" bIns="91425" anchor="b" anchorCtr="0">
            <a:noAutofit/>
          </a:bodyPr>
          <a:lstStyle/>
          <a:p>
            <a:pPr marL="0" lvl="0" indent="0" algn="ctr" rtl="0">
              <a:lnSpc>
                <a:spcPct val="80000"/>
              </a:lnSpc>
              <a:spcBef>
                <a:spcPts val="0"/>
              </a:spcBef>
              <a:spcAft>
                <a:spcPts val="0"/>
              </a:spcAft>
              <a:buSzPts val="5200"/>
              <a:buNone/>
            </a:pPr>
            <a:r>
              <a:rPr lang="en" sz="5500"/>
              <a:t>EMG Controlled Drone Simulation</a:t>
            </a:r>
            <a:endParaRPr sz="3300"/>
          </a:p>
        </p:txBody>
      </p:sp>
      <p:pic>
        <p:nvPicPr>
          <p:cNvPr id="148" name="Google Shape;148;p1"/>
          <p:cNvPicPr preferRelativeResize="0"/>
          <p:nvPr/>
        </p:nvPicPr>
        <p:blipFill rotWithShape="1">
          <a:blip r:embed="rId3">
            <a:alphaModFix/>
          </a:blip>
          <a:srcRect/>
          <a:stretch/>
        </p:blipFill>
        <p:spPr>
          <a:xfrm>
            <a:off x="5058500" y="1175850"/>
            <a:ext cx="3836872" cy="256853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0"/>
          <p:cNvSpPr txBox="1">
            <a:spLocks noGrp="1"/>
          </p:cNvSpPr>
          <p:nvPr>
            <p:ph type="title"/>
          </p:nvPr>
        </p:nvSpPr>
        <p:spPr>
          <a:xfrm>
            <a:off x="2732125" y="1062725"/>
            <a:ext cx="59571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Summary</a:t>
            </a:r>
            <a:endParaRPr/>
          </a:p>
        </p:txBody>
      </p:sp>
      <p:sp>
        <p:nvSpPr>
          <p:cNvPr id="244" name="Google Shape;244;p10"/>
          <p:cNvSpPr txBox="1">
            <a:spLocks noGrp="1"/>
          </p:cNvSpPr>
          <p:nvPr>
            <p:ph type="subTitle" idx="1"/>
          </p:nvPr>
        </p:nvSpPr>
        <p:spPr>
          <a:xfrm>
            <a:off x="639525" y="1775375"/>
            <a:ext cx="8049600" cy="205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dirty="0"/>
              <a:t>-Expanded research into control of UAVs through the combination of EMG and IMU signals procured through a Myo armband </a:t>
            </a:r>
            <a:endParaRPr dirty="0"/>
          </a:p>
          <a:p>
            <a:pPr marL="0" lvl="0" indent="0" algn="l" rtl="0">
              <a:lnSpc>
                <a:spcPct val="115000"/>
              </a:lnSpc>
              <a:spcBef>
                <a:spcPts val="0"/>
              </a:spcBef>
              <a:spcAft>
                <a:spcPts val="0"/>
              </a:spcAft>
              <a:buSzPts val="1200"/>
              <a:buNone/>
            </a:pPr>
            <a:r>
              <a:rPr lang="en" dirty="0"/>
              <a:t>-Tested a novel drone control scheme through simulation in ROS driven by ML</a:t>
            </a:r>
            <a:endParaRPr dirty="0"/>
          </a:p>
          <a:p>
            <a:pPr marL="0" lvl="0" indent="0" algn="l" rtl="0">
              <a:lnSpc>
                <a:spcPct val="115000"/>
              </a:lnSpc>
              <a:spcBef>
                <a:spcPts val="0"/>
              </a:spcBef>
              <a:spcAft>
                <a:spcPts val="0"/>
              </a:spcAft>
              <a:buSzPts val="1200"/>
              <a:buNone/>
            </a:pPr>
            <a:r>
              <a:rPr lang="en" dirty="0"/>
              <a:t>-Data fusion yields mixed results overall.</a:t>
            </a:r>
          </a:p>
          <a:p>
            <a:pPr marL="0" lvl="0" indent="0" algn="l" rtl="0">
              <a:lnSpc>
                <a:spcPct val="115000"/>
              </a:lnSpc>
              <a:spcBef>
                <a:spcPts val="0"/>
              </a:spcBef>
              <a:spcAft>
                <a:spcPts val="0"/>
              </a:spcAft>
              <a:buSzPts val="1200"/>
              <a:buNone/>
            </a:pPr>
            <a:r>
              <a:rPr lang="en" dirty="0"/>
              <a:t>-A sliding window feature extractor for each file may allow for a better LSTM implementation. </a:t>
            </a:r>
            <a:endParaRPr dirty="0"/>
          </a:p>
          <a:p>
            <a:pPr marL="0" lvl="0" indent="0" algn="l" rtl="0">
              <a:lnSpc>
                <a:spcPct val="115000"/>
              </a:lnSpc>
              <a:spcBef>
                <a:spcPts val="0"/>
              </a:spcBef>
              <a:spcAft>
                <a:spcPts val="0"/>
              </a:spcAft>
              <a:buSzPts val="1200"/>
              <a:buNone/>
            </a:pPr>
            <a:r>
              <a:rPr lang="en" dirty="0"/>
              <a:t>-Our classifiers performed poorly in real-time classification. This warrants further investigation, as there may be other factors in the limited performance of our system.</a:t>
            </a:r>
            <a:endParaRPr dirty="0"/>
          </a:p>
          <a:p>
            <a:pPr marL="0" lvl="0" indent="457200" algn="l" rtl="0">
              <a:lnSpc>
                <a:spcPct val="115000"/>
              </a:lnSpc>
              <a:spcBef>
                <a:spcPts val="0"/>
              </a:spcBef>
              <a:spcAft>
                <a:spcPts val="0"/>
              </a:spcAft>
              <a:buSzPts val="1200"/>
              <a:buNone/>
            </a:pPr>
            <a:endParaRPr dirty="0"/>
          </a:p>
        </p:txBody>
      </p:sp>
      <p:sp>
        <p:nvSpPr>
          <p:cNvPr id="245" name="Google Shape;245;p10"/>
          <p:cNvSpPr/>
          <p:nvPr/>
        </p:nvSpPr>
        <p:spPr>
          <a:xfrm rot="10800000" flipH="1">
            <a:off x="0" y="-1259775"/>
            <a:ext cx="2229600" cy="2229600"/>
          </a:xfrm>
          <a:prstGeom prst="diagStripe">
            <a:avLst>
              <a:gd name="adj" fmla="val 64604"/>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1"/>
          <p:cNvSpPr txBox="1">
            <a:spLocks noGrp="1"/>
          </p:cNvSpPr>
          <p:nvPr>
            <p:ph type="title"/>
          </p:nvPr>
        </p:nvSpPr>
        <p:spPr>
          <a:xfrm>
            <a:off x="2732125" y="1062725"/>
            <a:ext cx="59571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Questions? </a:t>
            </a:r>
            <a:endParaRPr/>
          </a:p>
        </p:txBody>
      </p:sp>
      <p:sp>
        <p:nvSpPr>
          <p:cNvPr id="251" name="Google Shape;251;p11"/>
          <p:cNvSpPr/>
          <p:nvPr/>
        </p:nvSpPr>
        <p:spPr>
          <a:xfrm rot="10800000" flipH="1">
            <a:off x="0" y="-1259775"/>
            <a:ext cx="2229600" cy="2229600"/>
          </a:xfrm>
          <a:prstGeom prst="diagStripe">
            <a:avLst>
              <a:gd name="adj" fmla="val 64604"/>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2"/>
          <p:cNvSpPr txBox="1">
            <a:spLocks noGrp="1"/>
          </p:cNvSpPr>
          <p:nvPr>
            <p:ph type="title"/>
          </p:nvPr>
        </p:nvSpPr>
        <p:spPr>
          <a:xfrm>
            <a:off x="2511925" y="397125"/>
            <a:ext cx="59571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References</a:t>
            </a:r>
            <a:endParaRPr/>
          </a:p>
        </p:txBody>
      </p:sp>
      <p:sp>
        <p:nvSpPr>
          <p:cNvPr id="257" name="Google Shape;257;p12"/>
          <p:cNvSpPr/>
          <p:nvPr/>
        </p:nvSpPr>
        <p:spPr>
          <a:xfrm rot="10800000" flipH="1">
            <a:off x="0" y="-1259775"/>
            <a:ext cx="2229600" cy="2229600"/>
          </a:xfrm>
          <a:prstGeom prst="diagStripe">
            <a:avLst>
              <a:gd name="adj" fmla="val 64604"/>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2"/>
          <p:cNvSpPr txBox="1"/>
          <p:nvPr/>
        </p:nvSpPr>
        <p:spPr>
          <a:xfrm>
            <a:off x="1752400" y="1294200"/>
            <a:ext cx="5038500" cy="2555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DM Sans"/>
                <a:ea typeface="DM Sans"/>
                <a:cs typeface="DM Sans"/>
                <a:sym typeface="DM Sans"/>
              </a:rPr>
              <a:t>[1] . Doshi and D. Nath, ”Designing a Drone Controller using Electromyography Signals,” 2021 International Conference on Communication information and Computing Technology (ICCICT), Mumbai, India, 2021, pp. 1-6, doi: 10.1109/ICCICT50803.2021.9510045. </a:t>
            </a:r>
            <a:endParaRPr sz="1400" b="0" i="0" u="none" strike="noStrike" cap="none">
              <a:solidFill>
                <a:schemeClr val="dk1"/>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DM Sans"/>
                <a:ea typeface="DM Sans"/>
                <a:cs typeface="DM Sans"/>
                <a:sym typeface="DM Sans"/>
              </a:rPr>
              <a:t>[2]. M. Ali, A. Riaz, W. U. Usmani and N. Naseer, ”EMG Based Control of a Quadcopter,” 2020 3rd International Conference on Mechanical, Electronics, Computer, and Industrial Technology (MECnIT), Medan, Indonesia, 2020, pp. 250-254, doi: 10.1109/MECnIT48290.2020.916660 </a:t>
            </a:r>
            <a:endParaRPr sz="1400" b="0" i="0" u="none" strike="noStrike" cap="none">
              <a:solidFill>
                <a:schemeClr val="dk1"/>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
          <p:cNvSpPr txBox="1">
            <a:spLocks noGrp="1"/>
          </p:cNvSpPr>
          <p:nvPr>
            <p:ph type="title"/>
          </p:nvPr>
        </p:nvSpPr>
        <p:spPr>
          <a:xfrm>
            <a:off x="2424600" y="397125"/>
            <a:ext cx="4294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Motivation</a:t>
            </a:r>
            <a:endParaRPr/>
          </a:p>
        </p:txBody>
      </p:sp>
      <p:sp>
        <p:nvSpPr>
          <p:cNvPr id="154" name="Google Shape;154;p2"/>
          <p:cNvSpPr txBox="1">
            <a:spLocks noGrp="1"/>
          </p:cNvSpPr>
          <p:nvPr>
            <p:ph type="subTitle" idx="1"/>
          </p:nvPr>
        </p:nvSpPr>
        <p:spPr>
          <a:xfrm>
            <a:off x="1367525" y="969825"/>
            <a:ext cx="6866700" cy="2828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dirty="0"/>
              <a:t>Electromyography (EMG) sensing currently sees a variety of applications in: </a:t>
            </a:r>
            <a:endParaRPr dirty="0"/>
          </a:p>
          <a:p>
            <a:pPr marL="0" lvl="0" indent="0" algn="l" rtl="0">
              <a:lnSpc>
                <a:spcPct val="115000"/>
              </a:lnSpc>
              <a:spcBef>
                <a:spcPts val="0"/>
              </a:spcBef>
              <a:spcAft>
                <a:spcPts val="0"/>
              </a:spcAft>
              <a:buSzPts val="1200"/>
              <a:buNone/>
            </a:pPr>
            <a:r>
              <a:rPr lang="en" dirty="0"/>
              <a:t>	-Prosthetics and rehabilitation</a:t>
            </a:r>
            <a:endParaRPr dirty="0"/>
          </a:p>
          <a:p>
            <a:pPr marL="0" lvl="0" indent="0" algn="l" rtl="0">
              <a:lnSpc>
                <a:spcPct val="115000"/>
              </a:lnSpc>
              <a:spcBef>
                <a:spcPts val="0"/>
              </a:spcBef>
              <a:spcAft>
                <a:spcPts val="0"/>
              </a:spcAft>
              <a:buSzPts val="1200"/>
              <a:buNone/>
            </a:pPr>
            <a:r>
              <a:rPr lang="en" dirty="0"/>
              <a:t>	-Collaborative robotics</a:t>
            </a:r>
            <a:endParaRPr dirty="0"/>
          </a:p>
          <a:p>
            <a:pPr marL="0" lvl="0" indent="0" algn="l" rtl="0">
              <a:lnSpc>
                <a:spcPct val="115000"/>
              </a:lnSpc>
              <a:spcBef>
                <a:spcPts val="0"/>
              </a:spcBef>
              <a:spcAft>
                <a:spcPts val="0"/>
              </a:spcAft>
              <a:buSzPts val="1200"/>
              <a:buNone/>
            </a:pPr>
            <a:r>
              <a:rPr lang="en" dirty="0"/>
              <a:t>Currently, limited research has been conducted on EMG-based control for unmanned autonomous vehicles (UAVs)</a:t>
            </a:r>
            <a:endParaRPr dirty="0"/>
          </a:p>
          <a:p>
            <a:pPr marL="0" lvl="0" indent="0" algn="l" rtl="0">
              <a:lnSpc>
                <a:spcPct val="115000"/>
              </a:lnSpc>
              <a:spcBef>
                <a:spcPts val="0"/>
              </a:spcBef>
              <a:spcAft>
                <a:spcPts val="0"/>
              </a:spcAft>
              <a:buSzPts val="1200"/>
              <a:buNone/>
            </a:pPr>
            <a:endParaRPr dirty="0"/>
          </a:p>
          <a:p>
            <a:pPr marL="0" lvl="0" indent="0" algn="l" rtl="0">
              <a:lnSpc>
                <a:spcPct val="115000"/>
              </a:lnSpc>
              <a:spcBef>
                <a:spcPts val="0"/>
              </a:spcBef>
              <a:spcAft>
                <a:spcPts val="0"/>
              </a:spcAft>
              <a:buSzPts val="1200"/>
              <a:buNone/>
            </a:pPr>
            <a:r>
              <a:rPr lang="en" dirty="0"/>
              <a:t>Additionally, few methods employ the use of EMG and Inerti</a:t>
            </a:r>
            <a:r>
              <a:rPr lang="en" dirty="0">
                <a:latin typeface="Arial"/>
                <a:ea typeface="Arial"/>
                <a:cs typeface="Arial"/>
                <a:sym typeface="Arial"/>
              </a:rPr>
              <a:t>al Measurement Unit</a:t>
            </a:r>
            <a:r>
              <a:rPr lang="en" sz="1000" dirty="0">
                <a:solidFill>
                  <a:srgbClr val="494C4E"/>
                </a:solidFill>
                <a:latin typeface="Arial"/>
                <a:ea typeface="Arial"/>
                <a:cs typeface="Arial"/>
                <a:sym typeface="Arial"/>
              </a:rPr>
              <a:t> </a:t>
            </a:r>
            <a:r>
              <a:rPr lang="en" dirty="0"/>
              <a:t>(IMU) data together in decision making. Such a combination is hypothesized to increase classification accuracy through data fusion</a:t>
            </a:r>
            <a:endParaRPr dirty="0"/>
          </a:p>
        </p:txBody>
      </p:sp>
      <p:sp>
        <p:nvSpPr>
          <p:cNvPr id="155" name="Google Shape;155;p2"/>
          <p:cNvSpPr/>
          <p:nvPr/>
        </p:nvSpPr>
        <p:spPr>
          <a:xfrm rot="10800000" flipH="1">
            <a:off x="0" y="-1259775"/>
            <a:ext cx="2229600" cy="2229600"/>
          </a:xfrm>
          <a:prstGeom prst="diagStripe">
            <a:avLst>
              <a:gd name="adj" fmla="val 64604"/>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
          <p:cNvSpPr txBox="1">
            <a:spLocks noGrp="1"/>
          </p:cNvSpPr>
          <p:nvPr>
            <p:ph type="title"/>
          </p:nvPr>
        </p:nvSpPr>
        <p:spPr>
          <a:xfrm>
            <a:off x="2424600" y="397125"/>
            <a:ext cx="4294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Related Works</a:t>
            </a:r>
            <a:endParaRPr/>
          </a:p>
        </p:txBody>
      </p:sp>
      <p:sp>
        <p:nvSpPr>
          <p:cNvPr id="161" name="Google Shape;161;p3"/>
          <p:cNvSpPr txBox="1">
            <a:spLocks noGrp="1"/>
          </p:cNvSpPr>
          <p:nvPr>
            <p:ph type="subTitle" idx="1"/>
          </p:nvPr>
        </p:nvSpPr>
        <p:spPr>
          <a:xfrm>
            <a:off x="1802300" y="1381475"/>
            <a:ext cx="7264200" cy="321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t>Control of a drone using EMG and gyroscopic data [1]</a:t>
            </a:r>
            <a:endParaRPr dirty="0"/>
          </a:p>
          <a:p>
            <a:pPr marL="285750" lvl="0" indent="-285750" algn="l" rtl="0">
              <a:lnSpc>
                <a:spcPct val="115000"/>
              </a:lnSpc>
              <a:spcBef>
                <a:spcPts val="1000"/>
              </a:spcBef>
              <a:spcAft>
                <a:spcPts val="0"/>
              </a:spcAft>
              <a:buClr>
                <a:schemeClr val="dk1"/>
              </a:buClr>
              <a:buSzPts val="1100"/>
              <a:buFontTx/>
              <a:buChar char="-"/>
            </a:pPr>
            <a:r>
              <a:rPr lang="en" dirty="0"/>
              <a:t>Uses SVM and KNN for EMG / IMU signal reading. 92% Accuracy </a:t>
            </a:r>
          </a:p>
          <a:p>
            <a:pPr marL="285750" lvl="0" indent="-285750" algn="l" rtl="0">
              <a:lnSpc>
                <a:spcPct val="115000"/>
              </a:lnSpc>
              <a:spcBef>
                <a:spcPts val="1000"/>
              </a:spcBef>
              <a:spcAft>
                <a:spcPts val="0"/>
              </a:spcAft>
              <a:buClr>
                <a:schemeClr val="dk1"/>
              </a:buClr>
              <a:buSzPts val="1100"/>
              <a:buFontTx/>
              <a:buChar char="-"/>
            </a:pPr>
            <a:r>
              <a:rPr lang="en" dirty="0"/>
              <a:t>Uses Wavelet Transform.</a:t>
            </a:r>
          </a:p>
          <a:p>
            <a:pPr marL="285750" lvl="0" indent="-285750" algn="l" rtl="0">
              <a:lnSpc>
                <a:spcPct val="115000"/>
              </a:lnSpc>
              <a:spcBef>
                <a:spcPts val="1000"/>
              </a:spcBef>
              <a:spcAft>
                <a:spcPts val="0"/>
              </a:spcAft>
              <a:buClr>
                <a:schemeClr val="dk1"/>
              </a:buClr>
              <a:buSzPts val="1100"/>
              <a:buFontTx/>
              <a:buChar char="-"/>
            </a:pPr>
            <a:r>
              <a:rPr lang="en" dirty="0"/>
              <a:t>Does not use simulation.</a:t>
            </a:r>
            <a:endParaRPr dirty="0"/>
          </a:p>
          <a:p>
            <a:pPr marL="0" lvl="0" indent="0" algn="l" rtl="0">
              <a:lnSpc>
                <a:spcPct val="115000"/>
              </a:lnSpc>
              <a:spcBef>
                <a:spcPts val="1000"/>
              </a:spcBef>
              <a:spcAft>
                <a:spcPts val="0"/>
              </a:spcAft>
              <a:buClr>
                <a:schemeClr val="dk1"/>
              </a:buClr>
              <a:buSzPts val="1100"/>
              <a:buFont typeface="Arial"/>
              <a:buNone/>
            </a:pPr>
            <a:r>
              <a:rPr lang="en" dirty="0"/>
              <a:t>EMG based control of a quadcopter [2]</a:t>
            </a:r>
          </a:p>
          <a:p>
            <a:pPr marL="285750" lvl="0" indent="-285750" algn="l" rtl="0">
              <a:lnSpc>
                <a:spcPct val="115000"/>
              </a:lnSpc>
              <a:spcBef>
                <a:spcPts val="1000"/>
              </a:spcBef>
              <a:spcAft>
                <a:spcPts val="0"/>
              </a:spcAft>
              <a:buClr>
                <a:schemeClr val="dk1"/>
              </a:buClr>
              <a:buSzPts val="1100"/>
              <a:buFontTx/>
              <a:buChar char="-"/>
            </a:pPr>
            <a:r>
              <a:rPr lang="en-US" dirty="0"/>
              <a:t>Does not use fusion.</a:t>
            </a:r>
          </a:p>
          <a:p>
            <a:pPr marL="285750" lvl="0" indent="-285750" algn="l" rtl="0">
              <a:lnSpc>
                <a:spcPct val="115000"/>
              </a:lnSpc>
              <a:spcBef>
                <a:spcPts val="1000"/>
              </a:spcBef>
              <a:spcAft>
                <a:spcPts val="0"/>
              </a:spcAft>
              <a:buClr>
                <a:schemeClr val="dk1"/>
              </a:buClr>
              <a:buSzPts val="1100"/>
              <a:buFontTx/>
              <a:buChar char="-"/>
            </a:pPr>
            <a:r>
              <a:rPr lang="fr-FR" dirty="0"/>
              <a:t>Uses multi-</a:t>
            </a:r>
            <a:r>
              <a:rPr lang="fr-FR" dirty="0" err="1"/>
              <a:t>movement</a:t>
            </a:r>
            <a:r>
              <a:rPr lang="fr-FR" dirty="0"/>
              <a:t> </a:t>
            </a:r>
            <a:r>
              <a:rPr lang="fr-FR" dirty="0" err="1"/>
              <a:t>gestures</a:t>
            </a:r>
            <a:r>
              <a:rPr lang="fr-FR" dirty="0"/>
              <a:t> (double </a:t>
            </a:r>
            <a:r>
              <a:rPr lang="fr-FR" dirty="0" err="1"/>
              <a:t>tap</a:t>
            </a:r>
            <a:r>
              <a:rPr lang="fr-FR" dirty="0"/>
              <a:t>)</a:t>
            </a:r>
            <a:endParaRPr lang="en-US" dirty="0"/>
          </a:p>
          <a:p>
            <a:pPr marL="285750" lvl="0" indent="-285750" algn="l" rtl="0">
              <a:lnSpc>
                <a:spcPct val="115000"/>
              </a:lnSpc>
              <a:spcBef>
                <a:spcPts val="1000"/>
              </a:spcBef>
              <a:spcAft>
                <a:spcPts val="0"/>
              </a:spcAft>
              <a:buClr>
                <a:schemeClr val="dk1"/>
              </a:buClr>
              <a:buSzPts val="1100"/>
              <a:buFontTx/>
              <a:buChar char="-"/>
            </a:pPr>
            <a:r>
              <a:rPr lang="en" dirty="0"/>
              <a:t>Less accurate than source [1] (at 86% average accuracy)</a:t>
            </a:r>
          </a:p>
          <a:p>
            <a:pPr marL="285750" lvl="0" indent="-285750" algn="l" rtl="0">
              <a:lnSpc>
                <a:spcPct val="115000"/>
              </a:lnSpc>
              <a:spcBef>
                <a:spcPts val="1000"/>
              </a:spcBef>
              <a:spcAft>
                <a:spcPts val="0"/>
              </a:spcAft>
              <a:buClr>
                <a:schemeClr val="dk1"/>
              </a:buClr>
              <a:buSzPts val="1100"/>
              <a:buFontTx/>
              <a:buChar char="-"/>
            </a:pPr>
            <a:r>
              <a:rPr lang="en" dirty="0"/>
              <a:t>Uses simulation</a:t>
            </a:r>
            <a:endParaRPr lang="en-US" dirty="0"/>
          </a:p>
        </p:txBody>
      </p:sp>
      <p:sp>
        <p:nvSpPr>
          <p:cNvPr id="162" name="Google Shape;162;p3"/>
          <p:cNvSpPr/>
          <p:nvPr/>
        </p:nvSpPr>
        <p:spPr>
          <a:xfrm rot="10800000" flipH="1">
            <a:off x="0" y="-1259775"/>
            <a:ext cx="2229600" cy="2229600"/>
          </a:xfrm>
          <a:prstGeom prst="diagStripe">
            <a:avLst>
              <a:gd name="adj" fmla="val 64604"/>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a:spLocks noGrp="1"/>
          </p:cNvSpPr>
          <p:nvPr>
            <p:ph type="title"/>
          </p:nvPr>
        </p:nvSpPr>
        <p:spPr>
          <a:xfrm>
            <a:off x="4394375" y="1062725"/>
            <a:ext cx="4294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Methodology</a:t>
            </a:r>
            <a:endParaRPr/>
          </a:p>
        </p:txBody>
      </p:sp>
      <p:sp>
        <p:nvSpPr>
          <p:cNvPr id="168" name="Google Shape;168;p4"/>
          <p:cNvSpPr txBox="1">
            <a:spLocks noGrp="1"/>
          </p:cNvSpPr>
          <p:nvPr>
            <p:ph type="subTitle" idx="1"/>
          </p:nvPr>
        </p:nvSpPr>
        <p:spPr>
          <a:xfrm>
            <a:off x="4394375" y="1775375"/>
            <a:ext cx="4294800" cy="244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dirty="0"/>
              <a:t>-Used a Myo Armband for both EMG and IMU data collection</a:t>
            </a:r>
          </a:p>
          <a:p>
            <a:pPr marL="0" lvl="0" indent="0" algn="l" rtl="0">
              <a:lnSpc>
                <a:spcPct val="115000"/>
              </a:lnSpc>
              <a:spcBef>
                <a:spcPts val="0"/>
              </a:spcBef>
              <a:spcAft>
                <a:spcPts val="0"/>
              </a:spcAft>
              <a:buSzPts val="1200"/>
              <a:buNone/>
            </a:pPr>
            <a:endParaRPr dirty="0"/>
          </a:p>
          <a:p>
            <a:pPr marL="0" lvl="0" indent="0" algn="l" rtl="0">
              <a:lnSpc>
                <a:spcPct val="115000"/>
              </a:lnSpc>
              <a:spcBef>
                <a:spcPts val="0"/>
              </a:spcBef>
              <a:spcAft>
                <a:spcPts val="0"/>
              </a:spcAft>
              <a:buSzPts val="1200"/>
              <a:buNone/>
            </a:pPr>
            <a:r>
              <a:rPr lang="en" dirty="0"/>
              <a:t>-Has 8 EMG channels, a gyroscope sensor, and an accelerometer. Sampled at 200 Hz. </a:t>
            </a:r>
            <a:endParaRPr dirty="0"/>
          </a:p>
          <a:p>
            <a:pPr marL="0" lvl="0" indent="0" algn="l" rtl="0">
              <a:lnSpc>
                <a:spcPct val="115000"/>
              </a:lnSpc>
              <a:spcBef>
                <a:spcPts val="0"/>
              </a:spcBef>
              <a:spcAft>
                <a:spcPts val="0"/>
              </a:spcAft>
              <a:buSzPts val="1200"/>
              <a:buNone/>
            </a:pPr>
            <a:endParaRPr dirty="0"/>
          </a:p>
          <a:p>
            <a:pPr marL="0" lvl="0" indent="0" algn="l" rtl="0">
              <a:lnSpc>
                <a:spcPct val="115000"/>
              </a:lnSpc>
              <a:spcBef>
                <a:spcPts val="0"/>
              </a:spcBef>
              <a:spcAft>
                <a:spcPts val="0"/>
              </a:spcAft>
              <a:buSzPts val="1200"/>
              <a:buNone/>
            </a:pPr>
            <a:r>
              <a:rPr lang="en" dirty="0"/>
              <a:t>-15 Gestures are used to control the drone. Samples were recorded from three subjects, each gesture was repeated at least five times by each subject. Total 300 samples.</a:t>
            </a:r>
            <a:endParaRPr dirty="0"/>
          </a:p>
        </p:txBody>
      </p:sp>
      <p:sp>
        <p:nvSpPr>
          <p:cNvPr id="169" name="Google Shape;169;p4"/>
          <p:cNvSpPr/>
          <p:nvPr/>
        </p:nvSpPr>
        <p:spPr>
          <a:xfrm rot="10800000" flipH="1">
            <a:off x="0" y="-1259775"/>
            <a:ext cx="2229600" cy="2229600"/>
          </a:xfrm>
          <a:prstGeom prst="diagStripe">
            <a:avLst>
              <a:gd name="adj" fmla="val 64604"/>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0" name="Google Shape;170;p4"/>
          <p:cNvPicPr preferRelativeResize="0"/>
          <p:nvPr/>
        </p:nvPicPr>
        <p:blipFill rotWithShape="1">
          <a:blip r:embed="rId3">
            <a:alphaModFix/>
          </a:blip>
          <a:srcRect/>
          <a:stretch/>
        </p:blipFill>
        <p:spPr>
          <a:xfrm>
            <a:off x="912450" y="736113"/>
            <a:ext cx="2764426" cy="36712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5"/>
          <p:cNvSpPr txBox="1">
            <a:spLocks noGrp="1"/>
          </p:cNvSpPr>
          <p:nvPr>
            <p:ph type="subTitle" idx="1"/>
          </p:nvPr>
        </p:nvSpPr>
        <p:spPr>
          <a:xfrm>
            <a:off x="4420875" y="1386500"/>
            <a:ext cx="4294800" cy="205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dirty="0"/>
              <a:t>-EMG data is preprocessed using notch and bandpass filters along with rectification</a:t>
            </a:r>
            <a:endParaRPr dirty="0"/>
          </a:p>
          <a:p>
            <a:pPr marL="0" lvl="0" indent="0" algn="l" rtl="0">
              <a:lnSpc>
                <a:spcPct val="115000"/>
              </a:lnSpc>
              <a:spcBef>
                <a:spcPts val="0"/>
              </a:spcBef>
              <a:spcAft>
                <a:spcPts val="0"/>
              </a:spcAft>
              <a:buSzPts val="1200"/>
              <a:buNone/>
            </a:pPr>
            <a:r>
              <a:rPr lang="en" dirty="0"/>
              <a:t>-Feature extraction is performed on groups of datapoints at a time. Extracted features include:</a:t>
            </a:r>
          </a:p>
          <a:p>
            <a:pPr marL="0" lvl="0" indent="0" algn="l" rtl="0">
              <a:lnSpc>
                <a:spcPct val="115000"/>
              </a:lnSpc>
              <a:spcBef>
                <a:spcPts val="0"/>
              </a:spcBef>
              <a:spcAft>
                <a:spcPts val="0"/>
              </a:spcAft>
              <a:buSzPts val="1200"/>
              <a:buNone/>
            </a:pPr>
            <a:r>
              <a:rPr lang="en" dirty="0"/>
              <a:t> </a:t>
            </a:r>
            <a:endParaRPr dirty="0"/>
          </a:p>
          <a:p>
            <a:pPr marL="0" lvl="0" indent="0" algn="l" rtl="0">
              <a:lnSpc>
                <a:spcPct val="115000"/>
              </a:lnSpc>
              <a:spcBef>
                <a:spcPts val="0"/>
              </a:spcBef>
              <a:spcAft>
                <a:spcPts val="0"/>
              </a:spcAft>
              <a:buSzPts val="1200"/>
              <a:buNone/>
            </a:pPr>
            <a:r>
              <a:rPr lang="en" dirty="0"/>
              <a:t>-Max value, avg. value, and max power for each EMG channel</a:t>
            </a:r>
            <a:endParaRPr dirty="0"/>
          </a:p>
          <a:p>
            <a:pPr marL="0" lvl="0" indent="0" algn="l" rtl="0">
              <a:lnSpc>
                <a:spcPct val="115000"/>
              </a:lnSpc>
              <a:spcBef>
                <a:spcPts val="0"/>
              </a:spcBef>
              <a:spcAft>
                <a:spcPts val="0"/>
              </a:spcAft>
              <a:buSzPts val="1200"/>
              <a:buNone/>
            </a:pPr>
            <a:r>
              <a:rPr lang="en" dirty="0"/>
              <a:t>-Range of motion and variance for orientation data</a:t>
            </a:r>
            <a:endParaRPr dirty="0"/>
          </a:p>
          <a:p>
            <a:pPr marL="0" lvl="0" indent="0" algn="l" rtl="0">
              <a:lnSpc>
                <a:spcPct val="115000"/>
              </a:lnSpc>
              <a:spcBef>
                <a:spcPts val="0"/>
              </a:spcBef>
              <a:spcAft>
                <a:spcPts val="0"/>
              </a:spcAft>
              <a:buSzPts val="1200"/>
              <a:buNone/>
            </a:pPr>
            <a:r>
              <a:rPr lang="en" dirty="0"/>
              <a:t>-Maximum acceleration in </a:t>
            </a:r>
            <a:r>
              <a:rPr lang="en" i="1" dirty="0"/>
              <a:t>X</a:t>
            </a:r>
            <a:r>
              <a:rPr lang="en" dirty="0"/>
              <a:t>, </a:t>
            </a:r>
            <a:r>
              <a:rPr lang="en" i="1" dirty="0"/>
              <a:t>Y</a:t>
            </a:r>
            <a:r>
              <a:rPr lang="en" dirty="0"/>
              <a:t>, and </a:t>
            </a:r>
            <a:r>
              <a:rPr lang="en" i="1" dirty="0"/>
              <a:t>Z</a:t>
            </a:r>
            <a:endParaRPr i="1" dirty="0"/>
          </a:p>
          <a:p>
            <a:pPr marL="0" lvl="0" indent="0" algn="l" rtl="0">
              <a:lnSpc>
                <a:spcPct val="115000"/>
              </a:lnSpc>
              <a:spcBef>
                <a:spcPts val="0"/>
              </a:spcBef>
              <a:spcAft>
                <a:spcPts val="0"/>
              </a:spcAft>
              <a:buSzPts val="1200"/>
              <a:buNone/>
            </a:pPr>
            <a:r>
              <a:rPr lang="en" i="1" dirty="0"/>
              <a:t>-48 EMG Feats+18 IMU Feats=66 Feats</a:t>
            </a:r>
            <a:endParaRPr i="1" dirty="0"/>
          </a:p>
        </p:txBody>
      </p:sp>
      <p:sp>
        <p:nvSpPr>
          <p:cNvPr id="176" name="Google Shape;176;p5"/>
          <p:cNvSpPr/>
          <p:nvPr/>
        </p:nvSpPr>
        <p:spPr>
          <a:xfrm rot="10800000" flipH="1">
            <a:off x="0" y="-1259775"/>
            <a:ext cx="2229600" cy="2229600"/>
          </a:xfrm>
          <a:prstGeom prst="diagStripe">
            <a:avLst>
              <a:gd name="adj" fmla="val 64604"/>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5"/>
          <p:cNvSpPr/>
          <p:nvPr/>
        </p:nvSpPr>
        <p:spPr>
          <a:xfrm>
            <a:off x="1341275" y="1386500"/>
            <a:ext cx="1233300" cy="70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MYO</a:t>
            </a:r>
            <a:endParaRPr sz="1400" b="0" i="0" u="none" strike="noStrike" cap="none">
              <a:solidFill>
                <a:srgbClr val="000000"/>
              </a:solidFill>
              <a:latin typeface="Arial"/>
              <a:ea typeface="Arial"/>
              <a:cs typeface="Arial"/>
              <a:sym typeface="Arial"/>
            </a:endParaRPr>
          </a:p>
        </p:txBody>
      </p:sp>
      <p:sp>
        <p:nvSpPr>
          <p:cNvPr id="178" name="Google Shape;178;p5"/>
          <p:cNvSpPr/>
          <p:nvPr/>
        </p:nvSpPr>
        <p:spPr>
          <a:xfrm>
            <a:off x="2732125" y="2656100"/>
            <a:ext cx="1233300" cy="70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IMU</a:t>
            </a:r>
            <a:endParaRPr sz="1400" b="0" i="0" u="none" strike="noStrike" cap="none">
              <a:solidFill>
                <a:srgbClr val="000000"/>
              </a:solidFill>
              <a:latin typeface="Arial"/>
              <a:ea typeface="Arial"/>
              <a:cs typeface="Arial"/>
              <a:sym typeface="Arial"/>
            </a:endParaRPr>
          </a:p>
        </p:txBody>
      </p:sp>
      <p:sp>
        <p:nvSpPr>
          <p:cNvPr id="179" name="Google Shape;179;p5"/>
          <p:cNvSpPr/>
          <p:nvPr/>
        </p:nvSpPr>
        <p:spPr>
          <a:xfrm>
            <a:off x="498150" y="2656100"/>
            <a:ext cx="1233300" cy="70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EMG</a:t>
            </a:r>
            <a:endParaRPr sz="1400" b="0" i="0" u="none" strike="noStrike" cap="none">
              <a:solidFill>
                <a:srgbClr val="000000"/>
              </a:solidFill>
              <a:latin typeface="Arial"/>
              <a:ea typeface="Arial"/>
              <a:cs typeface="Arial"/>
              <a:sym typeface="Arial"/>
            </a:endParaRPr>
          </a:p>
        </p:txBody>
      </p:sp>
      <p:sp>
        <p:nvSpPr>
          <p:cNvPr id="180" name="Google Shape;180;p5"/>
          <p:cNvSpPr/>
          <p:nvPr/>
        </p:nvSpPr>
        <p:spPr>
          <a:xfrm>
            <a:off x="498150" y="3832475"/>
            <a:ext cx="1233300" cy="70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Notch filter + rectification + bandpass filter</a:t>
            </a:r>
            <a:endParaRPr sz="1200" b="0" i="0" u="none" strike="noStrike" cap="none">
              <a:solidFill>
                <a:srgbClr val="000000"/>
              </a:solidFill>
              <a:latin typeface="Arial"/>
              <a:ea typeface="Arial"/>
              <a:cs typeface="Arial"/>
              <a:sym typeface="Arial"/>
            </a:endParaRPr>
          </a:p>
        </p:txBody>
      </p:sp>
      <p:sp>
        <p:nvSpPr>
          <p:cNvPr id="181" name="Google Shape;181;p5"/>
          <p:cNvSpPr/>
          <p:nvPr/>
        </p:nvSpPr>
        <p:spPr>
          <a:xfrm>
            <a:off x="2732125" y="3832475"/>
            <a:ext cx="1233300" cy="708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Feature set</a:t>
            </a:r>
            <a:endParaRPr sz="1200" b="0" i="0" u="none" strike="noStrike" cap="none">
              <a:solidFill>
                <a:srgbClr val="000000"/>
              </a:solidFill>
              <a:latin typeface="Arial"/>
              <a:ea typeface="Arial"/>
              <a:cs typeface="Arial"/>
              <a:sym typeface="Arial"/>
            </a:endParaRPr>
          </a:p>
        </p:txBody>
      </p:sp>
      <p:sp>
        <p:nvSpPr>
          <p:cNvPr id="182" name="Google Shape;182;p5"/>
          <p:cNvSpPr/>
          <p:nvPr/>
        </p:nvSpPr>
        <p:spPr>
          <a:xfrm>
            <a:off x="1140075" y="2171300"/>
            <a:ext cx="367500" cy="408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5"/>
          <p:cNvSpPr/>
          <p:nvPr/>
        </p:nvSpPr>
        <p:spPr>
          <a:xfrm>
            <a:off x="931050" y="3394288"/>
            <a:ext cx="367500" cy="408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5"/>
          <p:cNvSpPr/>
          <p:nvPr/>
        </p:nvSpPr>
        <p:spPr>
          <a:xfrm rot="-5400000">
            <a:off x="2048038" y="3982475"/>
            <a:ext cx="367500" cy="408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5"/>
          <p:cNvSpPr/>
          <p:nvPr/>
        </p:nvSpPr>
        <p:spPr>
          <a:xfrm rot="-2700000">
            <a:off x="2464026" y="2145211"/>
            <a:ext cx="367413" cy="408566"/>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5"/>
          <p:cNvSpPr/>
          <p:nvPr/>
        </p:nvSpPr>
        <p:spPr>
          <a:xfrm>
            <a:off x="3165025" y="3394275"/>
            <a:ext cx="367500" cy="408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5"/>
          <p:cNvSpPr txBox="1">
            <a:spLocks noGrp="1"/>
          </p:cNvSpPr>
          <p:nvPr>
            <p:ph type="title"/>
          </p:nvPr>
        </p:nvSpPr>
        <p:spPr>
          <a:xfrm>
            <a:off x="1593450" y="135500"/>
            <a:ext cx="59571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Methodology (cont’d)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6"/>
          <p:cNvSpPr txBox="1">
            <a:spLocks noGrp="1"/>
          </p:cNvSpPr>
          <p:nvPr>
            <p:ph type="title"/>
          </p:nvPr>
        </p:nvSpPr>
        <p:spPr>
          <a:xfrm>
            <a:off x="1593450" y="135500"/>
            <a:ext cx="59571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Methodology (cont’d)</a:t>
            </a:r>
            <a:endParaRPr/>
          </a:p>
        </p:txBody>
      </p:sp>
      <p:sp>
        <p:nvSpPr>
          <p:cNvPr id="193" name="Google Shape;193;p6"/>
          <p:cNvSpPr txBox="1">
            <a:spLocks noGrp="1"/>
          </p:cNvSpPr>
          <p:nvPr>
            <p:ph type="subTitle" idx="1"/>
          </p:nvPr>
        </p:nvSpPr>
        <p:spPr>
          <a:xfrm>
            <a:off x="4447375" y="1298300"/>
            <a:ext cx="4294800" cy="355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dirty="0"/>
              <a:t>-Examined three methods of classification: SVM, LSTM, NN</a:t>
            </a:r>
            <a:endParaRPr dirty="0"/>
          </a:p>
          <a:p>
            <a:pPr marL="0" lvl="0" indent="0" algn="l" rtl="0">
              <a:lnSpc>
                <a:spcPct val="115000"/>
              </a:lnSpc>
              <a:spcBef>
                <a:spcPts val="0"/>
              </a:spcBef>
              <a:spcAft>
                <a:spcPts val="0"/>
              </a:spcAft>
              <a:buSzPts val="1200"/>
              <a:buNone/>
            </a:pPr>
            <a:r>
              <a:rPr lang="en" sz="1300" dirty="0"/>
              <a:t>-SVM uses a linear kernel and PCA with EMG and IMU features evaluated simultaneously</a:t>
            </a:r>
            <a:endParaRPr sz="1300" dirty="0"/>
          </a:p>
          <a:p>
            <a:pPr marL="0" lvl="0" indent="0" algn="l" rtl="0">
              <a:lnSpc>
                <a:spcPct val="115000"/>
              </a:lnSpc>
              <a:spcBef>
                <a:spcPts val="0"/>
              </a:spcBef>
              <a:spcAft>
                <a:spcPts val="0"/>
              </a:spcAft>
              <a:buSzPts val="1200"/>
              <a:buNone/>
            </a:pPr>
            <a:r>
              <a:rPr lang="en" sz="1300" dirty="0"/>
              <a:t>-LSTM uses two separate models for EMG and IMU with ReLu activation, and Adam Optimizer. A dense layer is also tested for a fusion of both models with an Adam Optimizer.</a:t>
            </a:r>
          </a:p>
          <a:p>
            <a:pPr marL="0" lvl="0" indent="0" algn="l" rtl="0">
              <a:lnSpc>
                <a:spcPct val="115000"/>
              </a:lnSpc>
              <a:spcBef>
                <a:spcPts val="0"/>
              </a:spcBef>
              <a:spcAft>
                <a:spcPts val="0"/>
              </a:spcAft>
              <a:buSzPts val="1200"/>
              <a:buNone/>
            </a:pPr>
            <a:r>
              <a:rPr lang="en" sz="1300" dirty="0"/>
              <a:t>-Original NN uses three dense layers                                                                            sandwiching two dropout layers on all features simultaneously. New NN performs data fusion by combining outputs from each branch classifier and learns relationships between them.</a:t>
            </a:r>
            <a:endParaRPr sz="1300" dirty="0"/>
          </a:p>
          <a:p>
            <a:pPr marL="0" lvl="0" indent="0" algn="l" rtl="0">
              <a:lnSpc>
                <a:spcPct val="115000"/>
              </a:lnSpc>
              <a:spcBef>
                <a:spcPts val="0"/>
              </a:spcBef>
              <a:spcAft>
                <a:spcPts val="0"/>
              </a:spcAft>
              <a:buSzPts val="1200"/>
              <a:buNone/>
            </a:pPr>
            <a:r>
              <a:rPr lang="en" dirty="0"/>
              <a:t>	</a:t>
            </a:r>
            <a:endParaRPr dirty="0"/>
          </a:p>
        </p:txBody>
      </p:sp>
      <p:sp>
        <p:nvSpPr>
          <p:cNvPr id="194" name="Google Shape;194;p6"/>
          <p:cNvSpPr/>
          <p:nvPr/>
        </p:nvSpPr>
        <p:spPr>
          <a:xfrm rot="10800000" flipH="1">
            <a:off x="0" y="-1259775"/>
            <a:ext cx="2229600" cy="2229600"/>
          </a:xfrm>
          <a:prstGeom prst="diagStripe">
            <a:avLst>
              <a:gd name="adj" fmla="val 64604"/>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6"/>
          <p:cNvSpPr/>
          <p:nvPr/>
        </p:nvSpPr>
        <p:spPr>
          <a:xfrm>
            <a:off x="877950" y="1236000"/>
            <a:ext cx="8424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EMG Feats</a:t>
            </a:r>
            <a:endParaRPr sz="1400" b="0" i="0" u="none" strike="noStrike" cap="none">
              <a:solidFill>
                <a:srgbClr val="000000"/>
              </a:solidFill>
              <a:latin typeface="Arial"/>
              <a:ea typeface="Arial"/>
              <a:cs typeface="Arial"/>
              <a:sym typeface="Arial"/>
            </a:endParaRPr>
          </a:p>
        </p:txBody>
      </p:sp>
      <p:sp>
        <p:nvSpPr>
          <p:cNvPr id="196" name="Google Shape;196;p6"/>
          <p:cNvSpPr/>
          <p:nvPr/>
        </p:nvSpPr>
        <p:spPr>
          <a:xfrm>
            <a:off x="2612125" y="1236000"/>
            <a:ext cx="8424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IMU Feats</a:t>
            </a:r>
            <a:endParaRPr sz="1400" b="0" i="0" u="none" strike="noStrike" cap="none">
              <a:solidFill>
                <a:srgbClr val="000000"/>
              </a:solidFill>
              <a:latin typeface="Arial"/>
              <a:ea typeface="Arial"/>
              <a:cs typeface="Arial"/>
              <a:sym typeface="Arial"/>
            </a:endParaRPr>
          </a:p>
        </p:txBody>
      </p:sp>
      <p:sp>
        <p:nvSpPr>
          <p:cNvPr id="197" name="Google Shape;197;p6"/>
          <p:cNvSpPr/>
          <p:nvPr/>
        </p:nvSpPr>
        <p:spPr>
          <a:xfrm>
            <a:off x="693600" y="2074875"/>
            <a:ext cx="1211100" cy="891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EMG branch Classifier</a:t>
            </a:r>
            <a:endParaRPr sz="1400" b="0" i="0" u="none" strike="noStrike" cap="none">
              <a:solidFill>
                <a:srgbClr val="000000"/>
              </a:solidFill>
              <a:latin typeface="Arial"/>
              <a:ea typeface="Arial"/>
              <a:cs typeface="Arial"/>
              <a:sym typeface="Arial"/>
            </a:endParaRPr>
          </a:p>
        </p:txBody>
      </p:sp>
      <p:sp>
        <p:nvSpPr>
          <p:cNvPr id="198" name="Google Shape;198;p6"/>
          <p:cNvSpPr/>
          <p:nvPr/>
        </p:nvSpPr>
        <p:spPr>
          <a:xfrm>
            <a:off x="2427775" y="2074875"/>
            <a:ext cx="1211100" cy="891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IMU branch Classifier</a:t>
            </a:r>
            <a:endParaRPr sz="1400" b="0" i="0" u="none" strike="noStrike" cap="none">
              <a:solidFill>
                <a:srgbClr val="000000"/>
              </a:solidFill>
              <a:latin typeface="Arial"/>
              <a:ea typeface="Arial"/>
              <a:cs typeface="Arial"/>
              <a:sym typeface="Arial"/>
            </a:endParaRPr>
          </a:p>
        </p:txBody>
      </p:sp>
      <p:sp>
        <p:nvSpPr>
          <p:cNvPr id="199" name="Google Shape;199;p6"/>
          <p:cNvSpPr/>
          <p:nvPr/>
        </p:nvSpPr>
        <p:spPr>
          <a:xfrm>
            <a:off x="1593450" y="3215400"/>
            <a:ext cx="1211100" cy="891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Fusion Classifier</a:t>
            </a:r>
            <a:endParaRPr sz="1400" b="0" i="0" u="none" strike="noStrike" cap="none">
              <a:solidFill>
                <a:srgbClr val="000000"/>
              </a:solidFill>
              <a:latin typeface="Arial"/>
              <a:ea typeface="Arial"/>
              <a:cs typeface="Arial"/>
              <a:sym typeface="Arial"/>
            </a:endParaRPr>
          </a:p>
        </p:txBody>
      </p:sp>
      <p:sp>
        <p:nvSpPr>
          <p:cNvPr id="200" name="Google Shape;200;p6"/>
          <p:cNvSpPr/>
          <p:nvPr/>
        </p:nvSpPr>
        <p:spPr>
          <a:xfrm>
            <a:off x="1593450" y="4355925"/>
            <a:ext cx="12111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Prediction</a:t>
            </a:r>
            <a:endParaRPr sz="1400" b="0" i="0" u="none" strike="noStrike" cap="none">
              <a:solidFill>
                <a:srgbClr val="000000"/>
              </a:solidFill>
              <a:latin typeface="Arial"/>
              <a:ea typeface="Arial"/>
              <a:cs typeface="Arial"/>
              <a:sym typeface="Arial"/>
            </a:endParaRPr>
          </a:p>
        </p:txBody>
      </p:sp>
      <p:sp>
        <p:nvSpPr>
          <p:cNvPr id="201" name="Google Shape;201;p6"/>
          <p:cNvSpPr/>
          <p:nvPr/>
        </p:nvSpPr>
        <p:spPr>
          <a:xfrm>
            <a:off x="1115400" y="1808700"/>
            <a:ext cx="367500" cy="2661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6"/>
          <p:cNvSpPr/>
          <p:nvPr/>
        </p:nvSpPr>
        <p:spPr>
          <a:xfrm>
            <a:off x="2849575" y="1808700"/>
            <a:ext cx="367500" cy="2661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6"/>
          <p:cNvSpPr/>
          <p:nvPr/>
        </p:nvSpPr>
        <p:spPr>
          <a:xfrm rot="-2700000">
            <a:off x="1491476" y="2922636"/>
            <a:ext cx="367413" cy="408566"/>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6"/>
          <p:cNvSpPr/>
          <p:nvPr/>
        </p:nvSpPr>
        <p:spPr>
          <a:xfrm rot="2517355">
            <a:off x="2392677" y="2922678"/>
            <a:ext cx="367507" cy="408515"/>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6"/>
          <p:cNvSpPr/>
          <p:nvPr/>
        </p:nvSpPr>
        <p:spPr>
          <a:xfrm>
            <a:off x="2015250" y="4107300"/>
            <a:ext cx="367500" cy="2661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7"/>
          <p:cNvSpPr txBox="1">
            <a:spLocks noGrp="1"/>
          </p:cNvSpPr>
          <p:nvPr>
            <p:ph type="subTitle" idx="1"/>
          </p:nvPr>
        </p:nvSpPr>
        <p:spPr>
          <a:xfrm>
            <a:off x="4767857" y="969825"/>
            <a:ext cx="4294800" cy="275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dirty="0"/>
              <a:t>-ROS (Robot Operating System) allows for communication between the Myo and Flightmare</a:t>
            </a:r>
          </a:p>
          <a:p>
            <a:pPr marL="0" lvl="0" indent="0" algn="l" rtl="0">
              <a:lnSpc>
                <a:spcPct val="115000"/>
              </a:lnSpc>
              <a:spcBef>
                <a:spcPts val="0"/>
              </a:spcBef>
              <a:spcAft>
                <a:spcPts val="0"/>
              </a:spcAft>
              <a:buSzPts val="1200"/>
              <a:buNone/>
            </a:pPr>
            <a:endParaRPr dirty="0"/>
          </a:p>
          <a:p>
            <a:pPr marL="0" lvl="0" indent="0" algn="l" rtl="0">
              <a:lnSpc>
                <a:spcPct val="115000"/>
              </a:lnSpc>
              <a:spcBef>
                <a:spcPts val="0"/>
              </a:spcBef>
              <a:spcAft>
                <a:spcPts val="0"/>
              </a:spcAft>
              <a:buSzPts val="1200"/>
              <a:buNone/>
            </a:pPr>
            <a:r>
              <a:rPr lang="en" dirty="0"/>
              <a:t>-Uses the </a:t>
            </a:r>
            <a:r>
              <a:rPr lang="en" i="1" dirty="0"/>
              <a:t>ros_myo</a:t>
            </a:r>
            <a:r>
              <a:rPr lang="en" dirty="0"/>
              <a:t> package for data collection</a:t>
            </a:r>
          </a:p>
          <a:p>
            <a:pPr marL="0" lvl="0" indent="0" algn="l" rtl="0">
              <a:lnSpc>
                <a:spcPct val="115000"/>
              </a:lnSpc>
              <a:spcBef>
                <a:spcPts val="0"/>
              </a:spcBef>
              <a:spcAft>
                <a:spcPts val="0"/>
              </a:spcAft>
              <a:buSzPts val="1200"/>
              <a:buNone/>
            </a:pPr>
            <a:endParaRPr dirty="0"/>
          </a:p>
          <a:p>
            <a:pPr marL="0" lvl="0" indent="0" algn="l" rtl="0">
              <a:lnSpc>
                <a:spcPct val="115000"/>
              </a:lnSpc>
              <a:spcBef>
                <a:spcPts val="0"/>
              </a:spcBef>
              <a:spcAft>
                <a:spcPts val="0"/>
              </a:spcAft>
              <a:buSzPts val="1200"/>
              <a:buNone/>
            </a:pPr>
            <a:r>
              <a:rPr lang="en" dirty="0"/>
              <a:t>-A subscriber program takes this data and	 determines commands</a:t>
            </a:r>
          </a:p>
          <a:p>
            <a:pPr marL="0" lvl="0" indent="0" algn="l" rtl="0">
              <a:lnSpc>
                <a:spcPct val="115000"/>
              </a:lnSpc>
              <a:spcBef>
                <a:spcPts val="0"/>
              </a:spcBef>
              <a:spcAft>
                <a:spcPts val="0"/>
              </a:spcAft>
              <a:buSzPts val="1200"/>
              <a:buNone/>
            </a:pPr>
            <a:endParaRPr dirty="0"/>
          </a:p>
          <a:p>
            <a:pPr marL="0" lvl="0" indent="0" algn="l" rtl="0">
              <a:lnSpc>
                <a:spcPct val="115000"/>
              </a:lnSpc>
              <a:spcBef>
                <a:spcPts val="0"/>
              </a:spcBef>
              <a:spcAft>
                <a:spcPts val="0"/>
              </a:spcAft>
              <a:buSzPts val="1200"/>
              <a:buNone/>
            </a:pPr>
            <a:r>
              <a:rPr lang="en" dirty="0"/>
              <a:t>-Commands are published to Flightmare as strings (e.g. “down”)</a:t>
            </a:r>
          </a:p>
          <a:p>
            <a:pPr marL="0" lvl="0" indent="0" algn="l" rtl="0">
              <a:lnSpc>
                <a:spcPct val="115000"/>
              </a:lnSpc>
              <a:spcBef>
                <a:spcPts val="0"/>
              </a:spcBef>
              <a:spcAft>
                <a:spcPts val="0"/>
              </a:spcAft>
              <a:buSzPts val="1200"/>
              <a:buNone/>
            </a:pPr>
            <a:endParaRPr dirty="0"/>
          </a:p>
          <a:p>
            <a:pPr marL="0" lvl="0" indent="0" algn="l" rtl="0">
              <a:lnSpc>
                <a:spcPct val="115000"/>
              </a:lnSpc>
              <a:spcBef>
                <a:spcPts val="0"/>
              </a:spcBef>
              <a:spcAft>
                <a:spcPts val="0"/>
              </a:spcAft>
              <a:buSzPts val="1200"/>
              <a:buNone/>
            </a:pPr>
            <a:r>
              <a:rPr lang="en" dirty="0"/>
              <a:t>-Movement pipeline is designed for continuous previous input motion until next command received</a:t>
            </a:r>
            <a:endParaRPr dirty="0"/>
          </a:p>
        </p:txBody>
      </p:sp>
      <p:sp>
        <p:nvSpPr>
          <p:cNvPr id="211" name="Google Shape;211;p7"/>
          <p:cNvSpPr/>
          <p:nvPr/>
        </p:nvSpPr>
        <p:spPr>
          <a:xfrm rot="10800000" flipH="1">
            <a:off x="0" y="-1259775"/>
            <a:ext cx="2229600" cy="2229600"/>
          </a:xfrm>
          <a:prstGeom prst="diagStripe">
            <a:avLst>
              <a:gd name="adj" fmla="val 64604"/>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7"/>
          <p:cNvSpPr txBox="1">
            <a:spLocks noGrp="1"/>
          </p:cNvSpPr>
          <p:nvPr>
            <p:ph type="title"/>
          </p:nvPr>
        </p:nvSpPr>
        <p:spPr>
          <a:xfrm>
            <a:off x="1593450" y="135500"/>
            <a:ext cx="59571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Methodology (cont’d)</a:t>
            </a:r>
            <a:endParaRPr/>
          </a:p>
        </p:txBody>
      </p:sp>
      <p:pic>
        <p:nvPicPr>
          <p:cNvPr id="213" name="Google Shape;213;p7"/>
          <p:cNvPicPr preferRelativeResize="0"/>
          <p:nvPr/>
        </p:nvPicPr>
        <p:blipFill rotWithShape="1">
          <a:blip r:embed="rId3">
            <a:alphaModFix/>
          </a:blip>
          <a:srcRect/>
          <a:stretch/>
        </p:blipFill>
        <p:spPr>
          <a:xfrm>
            <a:off x="228675" y="1009313"/>
            <a:ext cx="4226950" cy="821775"/>
          </a:xfrm>
          <a:prstGeom prst="rect">
            <a:avLst/>
          </a:prstGeom>
          <a:noFill/>
          <a:ln>
            <a:noFill/>
          </a:ln>
        </p:spPr>
      </p:pic>
      <p:pic>
        <p:nvPicPr>
          <p:cNvPr id="214" name="Google Shape;214;p7"/>
          <p:cNvPicPr preferRelativeResize="0"/>
          <p:nvPr/>
        </p:nvPicPr>
        <p:blipFill rotWithShape="1">
          <a:blip r:embed="rId4">
            <a:alphaModFix/>
          </a:blip>
          <a:srcRect/>
          <a:stretch/>
        </p:blipFill>
        <p:spPr>
          <a:xfrm>
            <a:off x="228675" y="1870588"/>
            <a:ext cx="1831040" cy="3007612"/>
          </a:xfrm>
          <a:prstGeom prst="rect">
            <a:avLst/>
          </a:prstGeom>
          <a:noFill/>
          <a:ln>
            <a:noFill/>
          </a:ln>
        </p:spPr>
      </p:pic>
      <p:pic>
        <p:nvPicPr>
          <p:cNvPr id="215" name="Google Shape;215;p7"/>
          <p:cNvPicPr preferRelativeResize="0"/>
          <p:nvPr/>
        </p:nvPicPr>
        <p:blipFill rotWithShape="1">
          <a:blip r:embed="rId5">
            <a:alphaModFix/>
          </a:blip>
          <a:srcRect/>
          <a:stretch/>
        </p:blipFill>
        <p:spPr>
          <a:xfrm>
            <a:off x="2059728" y="2222053"/>
            <a:ext cx="2672600" cy="2304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8"/>
          <p:cNvSpPr txBox="1">
            <a:spLocks noGrp="1"/>
          </p:cNvSpPr>
          <p:nvPr>
            <p:ph type="title"/>
          </p:nvPr>
        </p:nvSpPr>
        <p:spPr>
          <a:xfrm>
            <a:off x="2697075" y="48025"/>
            <a:ext cx="59571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Results</a:t>
            </a:r>
            <a:endParaRPr/>
          </a:p>
        </p:txBody>
      </p:sp>
      <p:sp>
        <p:nvSpPr>
          <p:cNvPr id="221" name="Google Shape;221;p8"/>
          <p:cNvSpPr txBox="1">
            <a:spLocks noGrp="1"/>
          </p:cNvSpPr>
          <p:nvPr>
            <p:ph type="subTitle" idx="1"/>
          </p:nvPr>
        </p:nvSpPr>
        <p:spPr>
          <a:xfrm>
            <a:off x="4838325" y="620725"/>
            <a:ext cx="3708900" cy="399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1300" dirty="0"/>
              <a:t>-The SVM achieved a classification accuracy of 75% when using EMG and IMU features together</a:t>
            </a:r>
          </a:p>
          <a:p>
            <a:pPr marL="0" lvl="0" indent="0" algn="l" rtl="0">
              <a:lnSpc>
                <a:spcPct val="115000"/>
              </a:lnSpc>
              <a:spcBef>
                <a:spcPts val="0"/>
              </a:spcBef>
              <a:spcAft>
                <a:spcPts val="0"/>
              </a:spcAft>
              <a:buSzPts val="1200"/>
              <a:buNone/>
            </a:pPr>
            <a:r>
              <a:rPr lang="en" sz="1300" dirty="0"/>
              <a:t>-This is an improvement over the same SVMs using either EMG or IMU	 features exclusively. </a:t>
            </a:r>
            <a:endParaRPr sz="1300" dirty="0"/>
          </a:p>
          <a:p>
            <a:pPr marL="0" lvl="0" indent="457200" algn="l" rtl="0">
              <a:lnSpc>
                <a:spcPct val="115000"/>
              </a:lnSpc>
              <a:spcBef>
                <a:spcPts val="0"/>
              </a:spcBef>
              <a:spcAft>
                <a:spcPts val="0"/>
              </a:spcAft>
              <a:buSzPts val="1200"/>
              <a:buNone/>
            </a:pPr>
            <a:endParaRPr sz="1300" dirty="0"/>
          </a:p>
          <a:p>
            <a:pPr marL="0" lvl="0" indent="0" algn="l" rtl="0">
              <a:lnSpc>
                <a:spcPct val="115000"/>
              </a:lnSpc>
              <a:spcBef>
                <a:spcPts val="0"/>
              </a:spcBef>
              <a:spcAft>
                <a:spcPts val="0"/>
              </a:spcAft>
              <a:buSzPts val="1200"/>
              <a:buNone/>
            </a:pPr>
            <a:r>
              <a:rPr lang="en" sz="1300" dirty="0"/>
              <a:t>-Extracting features by file was not conducive to temporal learning, so the LSTM would not converge on many tests. A sliding window feature extractor for each file may allow for a better LSTM implementation.</a:t>
            </a:r>
            <a:endParaRPr sz="1300" dirty="0"/>
          </a:p>
          <a:p>
            <a:pPr marL="0" lvl="0" indent="0" algn="l" rtl="0">
              <a:lnSpc>
                <a:spcPct val="115000"/>
              </a:lnSpc>
              <a:spcBef>
                <a:spcPts val="0"/>
              </a:spcBef>
              <a:spcAft>
                <a:spcPts val="0"/>
              </a:spcAft>
              <a:buSzPts val="1200"/>
              <a:buNone/>
            </a:pPr>
            <a:endParaRPr sz="1300" dirty="0"/>
          </a:p>
          <a:p>
            <a:pPr marL="0" lvl="0" indent="0" algn="l" rtl="0">
              <a:lnSpc>
                <a:spcPct val="115000"/>
              </a:lnSpc>
              <a:spcBef>
                <a:spcPts val="0"/>
              </a:spcBef>
              <a:spcAft>
                <a:spcPts val="0"/>
              </a:spcAft>
              <a:buSzPts val="1200"/>
              <a:buNone/>
            </a:pPr>
            <a:r>
              <a:rPr lang="en" sz="1300" dirty="0"/>
              <a:t>-The fused NN performed better than its simpler counterpart (95% vs. 90% accuracy) with 3x as many epochs</a:t>
            </a:r>
            <a:endParaRPr sz="1300" dirty="0"/>
          </a:p>
        </p:txBody>
      </p:sp>
      <p:sp>
        <p:nvSpPr>
          <p:cNvPr id="222" name="Google Shape;222;p8"/>
          <p:cNvSpPr/>
          <p:nvPr/>
        </p:nvSpPr>
        <p:spPr>
          <a:xfrm rot="10800000" flipH="1">
            <a:off x="0" y="-1259775"/>
            <a:ext cx="2229600" cy="2229600"/>
          </a:xfrm>
          <a:prstGeom prst="diagStripe">
            <a:avLst>
              <a:gd name="adj" fmla="val 64604"/>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8"/>
          <p:cNvSpPr txBox="1"/>
          <p:nvPr/>
        </p:nvSpPr>
        <p:spPr>
          <a:xfrm>
            <a:off x="553225" y="1876475"/>
            <a:ext cx="3184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a:ea typeface="DM Sans"/>
              <a:cs typeface="DM Sans"/>
              <a:sym typeface="DM Sans"/>
            </a:endParaRPr>
          </a:p>
        </p:txBody>
      </p:sp>
      <p:pic>
        <p:nvPicPr>
          <p:cNvPr id="224" name="Google Shape;224;p8"/>
          <p:cNvPicPr preferRelativeResize="0"/>
          <p:nvPr/>
        </p:nvPicPr>
        <p:blipFill rotWithShape="1">
          <a:blip r:embed="rId3">
            <a:alphaModFix/>
          </a:blip>
          <a:srcRect/>
          <a:stretch/>
        </p:blipFill>
        <p:spPr>
          <a:xfrm>
            <a:off x="377850" y="860600"/>
            <a:ext cx="1851750" cy="1466975"/>
          </a:xfrm>
          <a:prstGeom prst="rect">
            <a:avLst/>
          </a:prstGeom>
          <a:noFill/>
          <a:ln>
            <a:noFill/>
          </a:ln>
        </p:spPr>
      </p:pic>
      <p:sp>
        <p:nvSpPr>
          <p:cNvPr id="225" name="Google Shape;225;p8"/>
          <p:cNvSpPr txBox="1"/>
          <p:nvPr/>
        </p:nvSpPr>
        <p:spPr>
          <a:xfrm>
            <a:off x="323450" y="2403775"/>
            <a:ext cx="1986900" cy="307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DM Sans"/>
                <a:ea typeface="DM Sans"/>
                <a:cs typeface="DM Sans"/>
                <a:sym typeface="DM Sans"/>
              </a:rPr>
              <a:t>SVM Confusion Matrix (75% Accuracy)</a:t>
            </a:r>
            <a:endParaRPr sz="800" b="0" i="0" u="none" strike="noStrike" cap="none">
              <a:solidFill>
                <a:schemeClr val="dk1"/>
              </a:solidFill>
              <a:latin typeface="DM Sans"/>
              <a:ea typeface="DM Sans"/>
              <a:cs typeface="DM Sans"/>
              <a:sym typeface="DM Sans"/>
            </a:endParaRPr>
          </a:p>
        </p:txBody>
      </p:sp>
      <p:sp>
        <p:nvSpPr>
          <p:cNvPr id="227" name="Google Shape;227;p8"/>
          <p:cNvSpPr txBox="1"/>
          <p:nvPr/>
        </p:nvSpPr>
        <p:spPr>
          <a:xfrm>
            <a:off x="188925" y="4613050"/>
            <a:ext cx="2667000" cy="307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DM Sans"/>
                <a:ea typeface="DM Sans"/>
                <a:cs typeface="DM Sans"/>
                <a:sym typeface="DM Sans"/>
              </a:rPr>
              <a:t>Original NN Confusion Matrix (90% Accuracy)</a:t>
            </a:r>
            <a:endParaRPr sz="800" b="0" i="0" u="none" strike="noStrike" cap="none">
              <a:solidFill>
                <a:schemeClr val="dk1"/>
              </a:solidFill>
              <a:latin typeface="DM Sans"/>
              <a:ea typeface="DM Sans"/>
              <a:cs typeface="DM Sans"/>
              <a:sym typeface="DM Sans"/>
            </a:endParaRPr>
          </a:p>
        </p:txBody>
      </p:sp>
      <p:sp>
        <p:nvSpPr>
          <p:cNvPr id="228" name="Google Shape;228;p8"/>
          <p:cNvSpPr txBox="1"/>
          <p:nvPr/>
        </p:nvSpPr>
        <p:spPr>
          <a:xfrm>
            <a:off x="2627325" y="4613050"/>
            <a:ext cx="2667000" cy="307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dirty="0">
                <a:solidFill>
                  <a:schemeClr val="dk1"/>
                </a:solidFill>
                <a:latin typeface="DM Sans"/>
                <a:ea typeface="DM Sans"/>
                <a:cs typeface="DM Sans"/>
                <a:sym typeface="DM Sans"/>
              </a:rPr>
              <a:t>Data Fusion NN Confusion Matrix (95% Accuracy)</a:t>
            </a:r>
            <a:endParaRPr sz="800" b="0" i="0" u="none" strike="noStrike" cap="none" dirty="0">
              <a:solidFill>
                <a:schemeClr val="dk1"/>
              </a:solidFill>
              <a:latin typeface="DM Sans"/>
              <a:ea typeface="DM Sans"/>
              <a:cs typeface="DM Sans"/>
              <a:sym typeface="DM Sans"/>
            </a:endParaRPr>
          </a:p>
        </p:txBody>
      </p:sp>
      <p:pic>
        <p:nvPicPr>
          <p:cNvPr id="229" name="Google Shape;229;p8"/>
          <p:cNvPicPr preferRelativeResize="0"/>
          <p:nvPr/>
        </p:nvPicPr>
        <p:blipFill rotWithShape="1">
          <a:blip r:embed="rId4">
            <a:alphaModFix/>
          </a:blip>
          <a:srcRect/>
          <a:stretch/>
        </p:blipFill>
        <p:spPr>
          <a:xfrm>
            <a:off x="2529024" y="860601"/>
            <a:ext cx="1857113" cy="1466975"/>
          </a:xfrm>
          <a:prstGeom prst="rect">
            <a:avLst/>
          </a:prstGeom>
          <a:noFill/>
          <a:ln>
            <a:noFill/>
          </a:ln>
        </p:spPr>
      </p:pic>
      <p:sp>
        <p:nvSpPr>
          <p:cNvPr id="230" name="Google Shape;230;p8"/>
          <p:cNvSpPr txBox="1"/>
          <p:nvPr/>
        </p:nvSpPr>
        <p:spPr>
          <a:xfrm>
            <a:off x="2464125" y="2433900"/>
            <a:ext cx="2229600" cy="307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DM Sans"/>
                <a:ea typeface="DM Sans"/>
                <a:cs typeface="DM Sans"/>
                <a:sym typeface="DM Sans"/>
              </a:rPr>
              <a:t>LSTM Loss vs. Time (Failure to Converge)</a:t>
            </a:r>
            <a:endParaRPr sz="800" b="0" i="0" u="none" strike="noStrike" cap="none">
              <a:solidFill>
                <a:schemeClr val="dk1"/>
              </a:solidFill>
              <a:latin typeface="DM Sans"/>
              <a:ea typeface="DM Sans"/>
              <a:cs typeface="DM Sans"/>
              <a:sym typeface="DM Sans"/>
            </a:endParaRPr>
          </a:p>
        </p:txBody>
      </p:sp>
      <p:pic>
        <p:nvPicPr>
          <p:cNvPr id="3" name="Picture 2">
            <a:extLst>
              <a:ext uri="{FF2B5EF4-FFF2-40B4-BE49-F238E27FC236}">
                <a16:creationId xmlns:a16="http://schemas.microsoft.com/office/drawing/2014/main" id="{2482F364-1986-FDA5-3C95-2F6A1B5416FA}"/>
              </a:ext>
            </a:extLst>
          </p:cNvPr>
          <p:cNvPicPr>
            <a:picLocks noChangeAspect="1"/>
          </p:cNvPicPr>
          <p:nvPr/>
        </p:nvPicPr>
        <p:blipFill>
          <a:blip r:embed="rId5"/>
          <a:stretch>
            <a:fillRect/>
          </a:stretch>
        </p:blipFill>
        <p:spPr>
          <a:xfrm>
            <a:off x="382922" y="2862115"/>
            <a:ext cx="1851772" cy="1628667"/>
          </a:xfrm>
          <a:prstGeom prst="rect">
            <a:avLst/>
          </a:prstGeom>
        </p:spPr>
      </p:pic>
      <p:pic>
        <p:nvPicPr>
          <p:cNvPr id="5" name="Picture 4">
            <a:extLst>
              <a:ext uri="{FF2B5EF4-FFF2-40B4-BE49-F238E27FC236}">
                <a16:creationId xmlns:a16="http://schemas.microsoft.com/office/drawing/2014/main" id="{71A40C8F-F6C3-C03D-8B72-25B410F3B04C}"/>
              </a:ext>
            </a:extLst>
          </p:cNvPr>
          <p:cNvPicPr>
            <a:picLocks noChangeAspect="1"/>
          </p:cNvPicPr>
          <p:nvPr/>
        </p:nvPicPr>
        <p:blipFill>
          <a:blip r:embed="rId6"/>
          <a:stretch>
            <a:fillRect/>
          </a:stretch>
        </p:blipFill>
        <p:spPr>
          <a:xfrm>
            <a:off x="2546567" y="2873663"/>
            <a:ext cx="1851772" cy="16286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9"/>
          <p:cNvSpPr txBox="1">
            <a:spLocks noGrp="1"/>
          </p:cNvSpPr>
          <p:nvPr>
            <p:ph type="title"/>
          </p:nvPr>
        </p:nvSpPr>
        <p:spPr>
          <a:xfrm>
            <a:off x="2610450" y="443300"/>
            <a:ext cx="59571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Results</a:t>
            </a:r>
            <a:endParaRPr/>
          </a:p>
        </p:txBody>
      </p:sp>
      <p:sp>
        <p:nvSpPr>
          <p:cNvPr id="237" name="Google Shape;237;p9"/>
          <p:cNvSpPr/>
          <p:nvPr/>
        </p:nvSpPr>
        <p:spPr>
          <a:xfrm rot="10800000" flipH="1">
            <a:off x="0" y="-1259775"/>
            <a:ext cx="2229600" cy="2229600"/>
          </a:xfrm>
          <a:prstGeom prst="diagStripe">
            <a:avLst>
              <a:gd name="adj" fmla="val 64604"/>
            </a:avLst>
          </a:pr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8" name="Google Shape;238;p9" title="Video_Demonstration_2.mp4">
            <a:hlinkClick r:id="rId3"/>
          </p:cNvPr>
          <p:cNvPicPr preferRelativeResize="0"/>
          <p:nvPr/>
        </p:nvPicPr>
        <p:blipFill>
          <a:blip r:embed="rId4">
            <a:alphaModFix/>
          </a:blip>
          <a:stretch>
            <a:fillRect/>
          </a:stretch>
        </p:blipFill>
        <p:spPr>
          <a:xfrm>
            <a:off x="1236425" y="1016000"/>
            <a:ext cx="6795912" cy="38227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fade">
                                      <p:cBhvr>
                                        <p:cTn id="7" dur="10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inal Year Project Results Meeting by Slidesgo">
  <a:themeElements>
    <a:clrScheme name="Simple Light">
      <a:dk1>
        <a:srgbClr val="FFFFFF"/>
      </a:dk1>
      <a:lt1>
        <a:srgbClr val="0C2633"/>
      </a:lt1>
      <a:dk2>
        <a:srgbClr val="067AA9"/>
      </a:dk2>
      <a:lt2>
        <a:srgbClr val="00E3DB"/>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842</Words>
  <Application>Microsoft Office PowerPoint</Application>
  <PresentationFormat>On-screen Show (16:9)</PresentationFormat>
  <Paragraphs>83</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DM Sans</vt:lpstr>
      <vt:lpstr>PT Sans</vt:lpstr>
      <vt:lpstr>Nunito Light</vt:lpstr>
      <vt:lpstr>Arial</vt:lpstr>
      <vt:lpstr>Archivo ExtraBold</vt:lpstr>
      <vt:lpstr>Bebas Neue</vt:lpstr>
      <vt:lpstr>Montserrat</vt:lpstr>
      <vt:lpstr>Lexend Deca SemiBold</vt:lpstr>
      <vt:lpstr>Final Year Project Results Meeting by Slidesgo</vt:lpstr>
      <vt:lpstr>EMG Controlled Drone Simulation</vt:lpstr>
      <vt:lpstr>Motivation</vt:lpstr>
      <vt:lpstr>Related Works</vt:lpstr>
      <vt:lpstr>Methodology</vt:lpstr>
      <vt:lpstr>Methodology (cont’d)</vt:lpstr>
      <vt:lpstr>Methodology (cont’d)</vt:lpstr>
      <vt:lpstr>Methodology (cont’d)</vt:lpstr>
      <vt:lpstr>Results</vt:lpstr>
      <vt:lpstr>Results</vt:lpstr>
      <vt:lpstr>Summary</vt:lpstr>
      <vt:lpstr>Questions?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EMG Controlled Drone Simulation</dc:title>
  <cp:lastModifiedBy>Aharon Sebton</cp:lastModifiedBy>
  <cp:revision>3</cp:revision>
  <dcterms:modified xsi:type="dcterms:W3CDTF">2023-07-06T21:10:07Z</dcterms:modified>
</cp:coreProperties>
</file>