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4833-AC7A-4CF0-8E53-98BC0A45A49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DDA66-46BE-443A-8A8D-1BC91D1C5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Team12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DA66-46BE-443A-8A8D-1BC91D1C58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0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1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25E1-3B58-4166-995C-AC8081AEBA34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B576-25E6-49AE-B2A4-8D93B3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作业评阅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刘</a:t>
            </a:r>
            <a:r>
              <a:rPr lang="zh-CN" altLang="en-US" dirty="0" smtClean="0"/>
              <a:t>超</a:t>
            </a:r>
            <a:endParaRPr lang="en-US" altLang="zh-CN" dirty="0" smtClean="0"/>
          </a:p>
          <a:p>
            <a:r>
              <a:rPr lang="en-US" altLang="zh-CN" dirty="0" smtClean="0"/>
              <a:t>2016/12/15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设计评审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201"/>
            <a:ext cx="5189394" cy="423904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5423972" y="2476982"/>
            <a:ext cx="6202467" cy="224676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软件设计说明书针对互评审的修改？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Team10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Team11</a:t>
            </a:r>
            <a:r>
              <a:rPr lang="zh-CN" altLang="en-US" sz="2800" dirty="0" smtClean="0">
                <a:solidFill>
                  <a:srgbClr val="FF0000"/>
                </a:solidFill>
              </a:rPr>
              <a:t>的互评审？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Team11</a:t>
            </a:r>
            <a:r>
              <a:rPr lang="zh-CN" altLang="en-US" sz="2800" dirty="0" smtClean="0">
                <a:solidFill>
                  <a:srgbClr val="FF0000"/>
                </a:solidFill>
              </a:rPr>
              <a:t>与两个互评审组的沟通？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Team10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Team12</a:t>
            </a:r>
            <a:r>
              <a:rPr lang="zh-CN" altLang="en-US" dirty="0" smtClean="0">
                <a:solidFill>
                  <a:srgbClr val="FF0000"/>
                </a:solidFill>
              </a:rPr>
              <a:t>组软件设计说明书的互评？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" y="2251255"/>
            <a:ext cx="6951382" cy="41217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17" y="2453372"/>
            <a:ext cx="8021618" cy="43240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70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1371"/>
            <a:ext cx="3583328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组的互评审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FF0000"/>
                </a:solidFill>
              </a:rPr>
              <a:t>计划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FF0000"/>
                </a:solidFill>
              </a:rPr>
              <a:t>需求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28700" lvl="1" indent="-571500"/>
            <a:r>
              <a:rPr lang="zh-CN" altLang="en-US" sz="2800" dirty="0" smtClean="0">
                <a:solidFill>
                  <a:srgbClr val="FF0000"/>
                </a:solidFill>
              </a:rPr>
              <a:t>设计？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28700" lvl="1" indent="-571500"/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组的软件设计互评审意见的修改？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28" y="2783625"/>
            <a:ext cx="7770471" cy="40743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13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控制流程图</a:t>
            </a:r>
            <a:endParaRPr lang="zh-CN" altLang="en-US" dirty="0"/>
          </a:p>
        </p:txBody>
      </p:sp>
      <p:pic>
        <p:nvPicPr>
          <p:cNvPr id="4" name="图片 3" descr="663371081953960369"/>
          <p:cNvPicPr/>
          <p:nvPr/>
        </p:nvPicPr>
        <p:blipFill>
          <a:blip r:embed="rId3"/>
          <a:stretch>
            <a:fillRect/>
          </a:stretch>
        </p:blipFill>
        <p:spPr>
          <a:xfrm>
            <a:off x="3461067" y="365125"/>
            <a:ext cx="8171490" cy="595465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539695" y="2604303"/>
            <a:ext cx="4896091" cy="2824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19" y="81023"/>
            <a:ext cx="7107113" cy="666701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08607" y="2199189"/>
            <a:ext cx="2615879" cy="13310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4" y="365125"/>
            <a:ext cx="4882227" cy="621560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371797" y="1932971"/>
            <a:ext cx="2615879" cy="13310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动态结构？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24" y="1825625"/>
            <a:ext cx="6682482" cy="36260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740876"/>
            <a:ext cx="6096001" cy="119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管理员登录并通过验证后，可选择修改用户设置，主要是权限设置，或者修改自己的登录密码。在系统维护模块可选择进行数据库的备份，当数据库发生故障时，选择数据库的还原操作以保证该图书管理系统的正常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Office PowerPoint</Application>
  <PresentationFormat>宽屏</PresentationFormat>
  <Paragraphs>24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作业评阅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作业评阅</dc:title>
  <dc:creator>liuchao</dc:creator>
  <cp:lastModifiedBy>liuchao</cp:lastModifiedBy>
  <cp:revision>7</cp:revision>
  <dcterms:created xsi:type="dcterms:W3CDTF">2016-12-15T00:11:32Z</dcterms:created>
  <dcterms:modified xsi:type="dcterms:W3CDTF">2016-12-15T00:58:13Z</dcterms:modified>
</cp:coreProperties>
</file>