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3"/>
  </p:notesMasterIdLst>
  <p:sldIdLst>
    <p:sldId id="278" r:id="rId3"/>
    <p:sldId id="258" r:id="rId4"/>
    <p:sldId id="281" r:id="rId5"/>
    <p:sldId id="263" r:id="rId6"/>
    <p:sldId id="282" r:id="rId7"/>
    <p:sldId id="283" r:id="rId8"/>
    <p:sldId id="267" r:id="rId9"/>
    <p:sldId id="271" r:id="rId10"/>
    <p:sldId id="285" r:id="rId11"/>
    <p:sldId id="275" r:id="rId12"/>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2C2C2C"/>
    <a:srgbClr val="00B0F0"/>
    <a:srgbClr val="0D8B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02" autoAdjust="0"/>
    <p:restoredTop sz="83964" autoAdjust="0"/>
  </p:normalViewPr>
  <p:slideViewPr>
    <p:cSldViewPr snapToGrid="0" showGuides="1">
      <p:cViewPr>
        <p:scale>
          <a:sx n="66" d="100"/>
          <a:sy n="66" d="100"/>
        </p:scale>
        <p:origin x="744" y="48"/>
      </p:cViewPr>
      <p:guideLst>
        <p:guide orient="horz" pos="2137"/>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gs" Target="tags/tag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BB6B-4AF5-B2B2-173B8F96D7FE}"/>
              </c:ext>
            </c:extLst>
          </c:dPt>
          <c:dPt>
            <c:idx val="1"/>
            <c:bubble3D val="0"/>
            <c:spPr>
              <a:solidFill>
                <a:schemeClr val="bg1"/>
              </a:solidFill>
              <a:ln w="19050">
                <a:noFill/>
              </a:ln>
              <a:effectLst/>
            </c:spPr>
            <c:extLst>
              <c:ext xmlns:c16="http://schemas.microsoft.com/office/drawing/2014/chart" uri="{C3380CC4-5D6E-409C-BE32-E72D297353CC}">
                <c16:uniqueId val="{00000003-BB6B-4AF5-B2B2-173B8F96D7FE}"/>
              </c:ext>
            </c:extLst>
          </c:dPt>
          <c:cat>
            <c:strRef>
              <c:f>Sheet1!$A$2:$A$3</c:f>
              <c:strCache>
                <c:ptCount val="2"/>
                <c:pt idx="0">
                  <c:v>第一季度</c:v>
                </c:pt>
                <c:pt idx="1">
                  <c:v>第二季度</c:v>
                </c:pt>
              </c:strCache>
            </c:strRef>
          </c:cat>
          <c:val>
            <c:numRef>
              <c:f>Sheet1!$B$2:$B$3</c:f>
              <c:numCache>
                <c:formatCode>0%</c:formatCode>
                <c:ptCount val="2"/>
                <c:pt idx="0">
                  <c:v>0.72</c:v>
                </c:pt>
                <c:pt idx="1">
                  <c:v>0.28000000000000003</c:v>
                </c:pt>
              </c:numCache>
            </c:numRef>
          </c:val>
          <c:extLst>
            <c:ext xmlns:c16="http://schemas.microsoft.com/office/drawing/2014/chart" uri="{C3380CC4-5D6E-409C-BE32-E72D297353CC}">
              <c16:uniqueId val="{00000004-BB6B-4AF5-B2B2-173B8F96D7FE}"/>
            </c:ext>
          </c:extLst>
        </c:ser>
        <c:dLbls>
          <c:showLegendKey val="0"/>
          <c:showVal val="0"/>
          <c:showCatName val="0"/>
          <c:showSerName val="0"/>
          <c:showPercent val="0"/>
          <c:showBubbleSize val="0"/>
          <c:showLeaderLines val="1"/>
        </c:dLbls>
        <c:firstSliceAng val="0"/>
        <c:holeSize val="72"/>
      </c:doughnutChart>
      <c:spPr>
        <a:noFill/>
        <a:ln>
          <a:noFill/>
        </a:ln>
        <a:effectLst/>
      </c:spPr>
    </c:plotArea>
    <c:plotVisOnly val="1"/>
    <c:dispBlanksAs val="gap"/>
    <c:showDLblsOverMax val="0"/>
  </c:chart>
  <c:spPr>
    <a:noFill/>
    <a:ln>
      <a:noFill/>
    </a:ln>
    <a:effectLst/>
  </c:spPr>
  <c:txPr>
    <a:bodyPr/>
    <a:lstStyle/>
    <a:p>
      <a:pPr>
        <a:defRPr>
          <a:latin typeface="+mn-lt"/>
          <a:ea typeface="+mn-ea"/>
          <a:cs typeface="+mn-ea"/>
          <a:sym typeface="+mn-lt"/>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62F5BD-5648-4223-8D90-D5276EA4D7E0}" type="datetimeFigureOut">
              <a:rPr lang="zh-CN" altLang="en-US" smtClean="0"/>
              <a:pPr/>
              <a:t>2016/12/28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92002F-FB5B-4646-BA5E-A49F3E4D26CF}" type="slidenum">
              <a:rPr lang="zh-CN" altLang="en-US" smtClean="0"/>
              <a:pPr/>
              <a:t>‹#›</a:t>
            </a:fld>
            <a:endParaRPr lang="zh-CN" altLang="en-US"/>
          </a:p>
        </p:txBody>
      </p:sp>
    </p:spTree>
    <p:extLst>
      <p:ext uri="{BB962C8B-B14F-4D97-AF65-F5344CB8AC3E}">
        <p14:creationId xmlns:p14="http://schemas.microsoft.com/office/powerpoint/2010/main" val="74009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92002F-FB5B-4646-BA5E-A49F3E4D26CF}" type="slidenum">
              <a:rPr lang="zh-CN" altLang="en-US" smtClean="0"/>
              <a:pPr/>
              <a:t>4</a:t>
            </a:fld>
            <a:endParaRPr lang="zh-CN" altLang="en-US"/>
          </a:p>
        </p:txBody>
      </p:sp>
    </p:spTree>
    <p:extLst>
      <p:ext uri="{BB962C8B-B14F-4D97-AF65-F5344CB8AC3E}">
        <p14:creationId xmlns:p14="http://schemas.microsoft.com/office/powerpoint/2010/main" val="12647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92002F-FB5B-4646-BA5E-A49F3E4D26CF}" type="slidenum">
              <a:rPr lang="zh-CN" altLang="en-US" smtClean="0"/>
              <a:pPr/>
              <a:t>5</a:t>
            </a:fld>
            <a:endParaRPr lang="zh-CN" altLang="en-US"/>
          </a:p>
        </p:txBody>
      </p:sp>
    </p:spTree>
    <p:extLst>
      <p:ext uri="{BB962C8B-B14F-4D97-AF65-F5344CB8AC3E}">
        <p14:creationId xmlns:p14="http://schemas.microsoft.com/office/powerpoint/2010/main" val="2927892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B12B589-21DE-46A2-AF91-CC043ECE94FC}" type="datetimeFigureOut">
              <a:rPr lang="zh-CN" altLang="en-US" smtClean="0"/>
              <a:pPr/>
              <a:t>2016/12/28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555667-C4D6-47D6-8639-FF047C3362CE}" type="slidenum">
              <a:rPr lang="zh-CN" altLang="en-US" smtClean="0"/>
              <a:pPr/>
              <a:t>‹#›</a:t>
            </a:fld>
            <a:endParaRPr lang="zh-CN" altLang="en-US"/>
          </a:p>
        </p:txBody>
      </p:sp>
    </p:spTree>
    <p:extLst>
      <p:ext uri="{BB962C8B-B14F-4D97-AF65-F5344CB8AC3E}">
        <p14:creationId xmlns:p14="http://schemas.microsoft.com/office/powerpoint/2010/main" val="10144862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B12B589-21DE-46A2-AF91-CC043ECE94FC}" type="datetimeFigureOut">
              <a:rPr lang="zh-CN" altLang="en-US" smtClean="0"/>
              <a:pPr/>
              <a:t>2016/12/28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555667-C4D6-47D6-8639-FF047C3362CE}" type="slidenum">
              <a:rPr lang="zh-CN" altLang="en-US" smtClean="0"/>
              <a:pPr/>
              <a:t>‹#›</a:t>
            </a:fld>
            <a:endParaRPr lang="zh-CN" altLang="en-US"/>
          </a:p>
        </p:txBody>
      </p:sp>
    </p:spTree>
    <p:extLst>
      <p:ext uri="{BB962C8B-B14F-4D97-AF65-F5344CB8AC3E}">
        <p14:creationId xmlns:p14="http://schemas.microsoft.com/office/powerpoint/2010/main" val="2318497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B12B589-21DE-46A2-AF91-CC043ECE94FC}" type="datetimeFigureOut">
              <a:rPr lang="zh-CN" altLang="en-US" smtClean="0"/>
              <a:pPr/>
              <a:t>2016/12/28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555667-C4D6-47D6-8639-FF047C3362CE}" type="slidenum">
              <a:rPr lang="zh-CN" altLang="en-US" smtClean="0"/>
              <a:pPr/>
              <a:t>‹#›</a:t>
            </a:fld>
            <a:endParaRPr lang="zh-CN" altLang="en-US"/>
          </a:p>
        </p:txBody>
      </p:sp>
    </p:spTree>
    <p:extLst>
      <p:ext uri="{BB962C8B-B14F-4D97-AF65-F5344CB8AC3E}">
        <p14:creationId xmlns:p14="http://schemas.microsoft.com/office/powerpoint/2010/main" val="2280833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等腰三角形 3"/>
          <p:cNvSpPr/>
          <p:nvPr userDrawn="1"/>
        </p:nvSpPr>
        <p:spPr>
          <a:xfrm flipH="1">
            <a:off x="2300385" y="2042694"/>
            <a:ext cx="1975981" cy="441731"/>
          </a:xfrm>
          <a:prstGeom prst="triangle">
            <a:avLst>
              <a:gd name="adj" fmla="val 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等腰三角形 4"/>
          <p:cNvSpPr/>
          <p:nvPr userDrawn="1"/>
        </p:nvSpPr>
        <p:spPr>
          <a:xfrm flipV="1">
            <a:off x="7918560" y="4382740"/>
            <a:ext cx="1975981" cy="441731"/>
          </a:xfrm>
          <a:prstGeom prst="triangle">
            <a:avLst>
              <a:gd name="adj" fmla="val 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2" name="图片 1"/>
          <p:cNvPicPr>
            <a:picLocks noChangeAspect="1"/>
          </p:cNvPicPr>
          <p:nvPr userDrawn="1"/>
        </p:nvPicPr>
        <p:blipFill rotWithShape="1">
          <a:blip r:embed="rId2"/>
          <a:srcRect l="2266" t="12948" r="2266" b="10678"/>
          <a:stretch/>
        </p:blipFill>
        <p:spPr>
          <a:xfrm>
            <a:off x="2970144" y="393700"/>
            <a:ext cx="6070600" cy="6070600"/>
          </a:xfrm>
          <a:prstGeom prst="ellipse">
            <a:avLst/>
          </a:prstGeom>
        </p:spPr>
      </p:pic>
      <p:sp>
        <p:nvSpPr>
          <p:cNvPr id="3" name="矩形 2"/>
          <p:cNvSpPr/>
          <p:nvPr userDrawn="1"/>
        </p:nvSpPr>
        <p:spPr>
          <a:xfrm>
            <a:off x="2297458" y="2484425"/>
            <a:ext cx="7597083" cy="19198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6"/>
          <p:cNvSpPr>
            <a:spLocks noGrp="1"/>
          </p:cNvSpPr>
          <p:nvPr>
            <p:ph type="body" sz="quarter" idx="10"/>
          </p:nvPr>
        </p:nvSpPr>
        <p:spPr>
          <a:xfrm>
            <a:off x="2970213" y="2776538"/>
            <a:ext cx="6003925" cy="1312862"/>
          </a:xfrm>
          <a:prstGeom prst="rect">
            <a:avLst/>
          </a:prstGeom>
        </p:spPr>
        <p:txBody>
          <a:bodyPr/>
          <a:lstStyle>
            <a:lvl1pPr marL="0" indent="0" algn="ctr">
              <a:buNone/>
              <a:defRPr sz="4800"/>
            </a:lvl1pPr>
          </a:lstStyle>
          <a:p>
            <a:pPr algn="ctr"/>
            <a:endParaRPr lang="en-US" altLang="zh-CN" sz="4800" b="1" dirty="0"/>
          </a:p>
        </p:txBody>
      </p:sp>
      <p:sp>
        <p:nvSpPr>
          <p:cNvPr id="11" name="文本占位符 10"/>
          <p:cNvSpPr>
            <a:spLocks noGrp="1"/>
          </p:cNvSpPr>
          <p:nvPr>
            <p:ph type="body" sz="quarter" idx="11"/>
          </p:nvPr>
        </p:nvSpPr>
        <p:spPr>
          <a:xfrm>
            <a:off x="3704299" y="4477968"/>
            <a:ext cx="4783401" cy="305700"/>
          </a:xfrm>
          <a:prstGeom prst="rect">
            <a:avLst/>
          </a:prstGeom>
        </p:spPr>
        <p:txBody>
          <a:bodyPr/>
          <a:lstStyle>
            <a:lvl1pPr marL="0" indent="0" algn="ctr">
              <a:buNone/>
              <a:defRPr sz="1600" baseline="0">
                <a:solidFill>
                  <a:schemeClr val="bg1"/>
                </a:solidFill>
                <a:latin typeface="+mn-ea"/>
                <a:ea typeface="+mn-ea"/>
              </a:defRPr>
            </a:lvl1pPr>
          </a:lstStyle>
          <a:p>
            <a:pPr lvl="0"/>
            <a:endParaRPr lang="en-US" altLang="zh-CN" dirty="0"/>
          </a:p>
        </p:txBody>
      </p:sp>
      <p:sp>
        <p:nvSpPr>
          <p:cNvPr id="12" name="文本占位符 10"/>
          <p:cNvSpPr>
            <a:spLocks noGrp="1"/>
          </p:cNvSpPr>
          <p:nvPr>
            <p:ph type="body" sz="quarter" idx="12"/>
          </p:nvPr>
        </p:nvSpPr>
        <p:spPr>
          <a:xfrm>
            <a:off x="3704299" y="4789519"/>
            <a:ext cx="4783401" cy="305700"/>
          </a:xfrm>
          <a:prstGeom prst="rect">
            <a:avLst/>
          </a:prstGeom>
        </p:spPr>
        <p:txBody>
          <a:bodyPr/>
          <a:lstStyle>
            <a:lvl1pPr marL="0" indent="0" algn="ctr">
              <a:buNone/>
              <a:defRPr sz="1600" baseline="0">
                <a:solidFill>
                  <a:schemeClr val="bg1"/>
                </a:solidFill>
                <a:latin typeface="+mn-ea"/>
                <a:ea typeface="+mn-ea"/>
              </a:defRPr>
            </a:lvl1pPr>
          </a:lstStyle>
          <a:p>
            <a:pPr lvl="0"/>
            <a:endParaRPr lang="en-US" altLang="zh-CN" dirty="0"/>
          </a:p>
        </p:txBody>
      </p:sp>
    </p:spTree>
    <p:extLst>
      <p:ext uri="{BB962C8B-B14F-4D97-AF65-F5344CB8AC3E}">
        <p14:creationId xmlns:p14="http://schemas.microsoft.com/office/powerpoint/2010/main" val="23151448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三项目录">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1467630" y="880533"/>
            <a:ext cx="4512778" cy="4825852"/>
            <a:chOff x="896472" y="1429908"/>
            <a:chExt cx="3381368" cy="3615952"/>
          </a:xfrm>
        </p:grpSpPr>
        <p:grpSp>
          <p:nvGrpSpPr>
            <p:cNvPr id="3" name="组合 2"/>
            <p:cNvGrpSpPr/>
            <p:nvPr/>
          </p:nvGrpSpPr>
          <p:grpSpPr>
            <a:xfrm>
              <a:off x="896472" y="2699908"/>
              <a:ext cx="841368" cy="1075952"/>
              <a:chOff x="1706250" y="910167"/>
              <a:chExt cx="1435732" cy="1836033"/>
            </a:xfrm>
          </p:grpSpPr>
          <p:sp>
            <p:nvSpPr>
              <p:cNvPr id="239" name="等腰三角形 2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907337" y="2534140"/>
              <a:ext cx="841368" cy="1075952"/>
              <a:chOff x="1706250" y="910167"/>
              <a:chExt cx="1435732" cy="1836033"/>
            </a:xfrm>
          </p:grpSpPr>
          <p:sp>
            <p:nvSpPr>
              <p:cNvPr id="235" name="等腰三角形 2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939746" y="2371208"/>
              <a:ext cx="841368" cy="1075952"/>
              <a:chOff x="1706250" y="910167"/>
              <a:chExt cx="1435732" cy="1836033"/>
            </a:xfrm>
          </p:grpSpPr>
          <p:sp>
            <p:nvSpPr>
              <p:cNvPr id="231" name="等腰三角形 2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993145" y="2213900"/>
              <a:ext cx="841368" cy="1075952"/>
              <a:chOff x="1706250" y="910167"/>
              <a:chExt cx="1435732" cy="1836033"/>
            </a:xfrm>
          </p:grpSpPr>
          <p:sp>
            <p:nvSpPr>
              <p:cNvPr id="227" name="等腰三角形 2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1066620" y="2064908"/>
              <a:ext cx="841368" cy="1075952"/>
              <a:chOff x="1706250" y="910167"/>
              <a:chExt cx="1435732" cy="1836033"/>
            </a:xfrm>
          </p:grpSpPr>
          <p:sp>
            <p:nvSpPr>
              <p:cNvPr id="223" name="等腰三角形 2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1158913" y="1926781"/>
              <a:ext cx="841368" cy="1075952"/>
              <a:chOff x="1706250" y="910167"/>
              <a:chExt cx="1435732" cy="1836033"/>
            </a:xfrm>
          </p:grpSpPr>
          <p:sp>
            <p:nvSpPr>
              <p:cNvPr id="219" name="等腰三角形 2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268446" y="1801882"/>
              <a:ext cx="841368" cy="1075952"/>
              <a:chOff x="1706250" y="910167"/>
              <a:chExt cx="1435732" cy="1836033"/>
            </a:xfrm>
          </p:grpSpPr>
          <p:sp>
            <p:nvSpPr>
              <p:cNvPr id="215" name="等腰三角形 2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1393345" y="1692349"/>
              <a:ext cx="841368" cy="1075952"/>
              <a:chOff x="1706250" y="910167"/>
              <a:chExt cx="1435732" cy="1836033"/>
            </a:xfrm>
          </p:grpSpPr>
          <p:sp>
            <p:nvSpPr>
              <p:cNvPr id="211" name="等腰三角形 2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531472" y="1600056"/>
              <a:ext cx="841368" cy="1075952"/>
              <a:chOff x="1706250" y="910167"/>
              <a:chExt cx="1435732" cy="1836033"/>
            </a:xfrm>
          </p:grpSpPr>
          <p:sp>
            <p:nvSpPr>
              <p:cNvPr id="207" name="等腰三角形 2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1680464" y="1526581"/>
              <a:ext cx="841368" cy="1075952"/>
              <a:chOff x="1706250" y="910167"/>
              <a:chExt cx="1435732" cy="1836033"/>
            </a:xfrm>
          </p:grpSpPr>
          <p:sp>
            <p:nvSpPr>
              <p:cNvPr id="203" name="等腰三角形 2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837772" y="1473182"/>
              <a:ext cx="841368" cy="1075952"/>
              <a:chOff x="1706250" y="910167"/>
              <a:chExt cx="1435732" cy="1836033"/>
            </a:xfrm>
          </p:grpSpPr>
          <p:sp>
            <p:nvSpPr>
              <p:cNvPr id="199" name="等腰三角形 1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000704" y="1440773"/>
              <a:ext cx="841368" cy="1075952"/>
              <a:chOff x="1706250" y="910167"/>
              <a:chExt cx="1435732" cy="1836033"/>
            </a:xfrm>
          </p:grpSpPr>
          <p:sp>
            <p:nvSpPr>
              <p:cNvPr id="195" name="等腰三角形 1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2166472" y="1429908"/>
              <a:ext cx="841368" cy="1075952"/>
              <a:chOff x="1706250" y="910167"/>
              <a:chExt cx="1435732" cy="1836033"/>
            </a:xfrm>
          </p:grpSpPr>
          <p:sp>
            <p:nvSpPr>
              <p:cNvPr id="191" name="等腰三角形 1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2332240" y="1440773"/>
              <a:ext cx="841368" cy="1075952"/>
              <a:chOff x="1706250" y="910167"/>
              <a:chExt cx="1435732" cy="1836033"/>
            </a:xfrm>
          </p:grpSpPr>
          <p:sp>
            <p:nvSpPr>
              <p:cNvPr id="187" name="等腰三角形 1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2495172" y="1473182"/>
              <a:ext cx="841368" cy="1075952"/>
              <a:chOff x="1706250" y="910167"/>
              <a:chExt cx="1435732" cy="1836033"/>
            </a:xfrm>
          </p:grpSpPr>
          <p:sp>
            <p:nvSpPr>
              <p:cNvPr id="183" name="等腰三角形 1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2652480" y="1526581"/>
              <a:ext cx="841368" cy="1075952"/>
              <a:chOff x="1706250" y="910167"/>
              <a:chExt cx="1435732" cy="1836033"/>
            </a:xfrm>
          </p:grpSpPr>
          <p:sp>
            <p:nvSpPr>
              <p:cNvPr id="179" name="等腰三角形 1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2801472" y="1600056"/>
              <a:ext cx="841368" cy="1075952"/>
              <a:chOff x="1706250" y="910167"/>
              <a:chExt cx="1435732" cy="1836033"/>
            </a:xfrm>
          </p:grpSpPr>
          <p:sp>
            <p:nvSpPr>
              <p:cNvPr id="175" name="等腰三角形 1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2939599" y="1692349"/>
              <a:ext cx="841368" cy="1075952"/>
              <a:chOff x="1706250" y="910167"/>
              <a:chExt cx="1435732" cy="1836033"/>
            </a:xfrm>
          </p:grpSpPr>
          <p:sp>
            <p:nvSpPr>
              <p:cNvPr id="171" name="等腰三角形 1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3064498" y="1801882"/>
              <a:ext cx="841368" cy="1075952"/>
              <a:chOff x="1706250" y="910167"/>
              <a:chExt cx="1435732" cy="1836033"/>
            </a:xfrm>
          </p:grpSpPr>
          <p:sp>
            <p:nvSpPr>
              <p:cNvPr id="167" name="等腰三角形 1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3174031" y="1926781"/>
              <a:ext cx="841368" cy="1075952"/>
              <a:chOff x="1706250" y="910167"/>
              <a:chExt cx="1435732" cy="1836033"/>
            </a:xfrm>
          </p:grpSpPr>
          <p:sp>
            <p:nvSpPr>
              <p:cNvPr id="163" name="等腰三角形 1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3266324" y="2064908"/>
              <a:ext cx="841368" cy="1075952"/>
              <a:chOff x="1706250" y="910167"/>
              <a:chExt cx="1435732" cy="1836033"/>
            </a:xfrm>
          </p:grpSpPr>
          <p:sp>
            <p:nvSpPr>
              <p:cNvPr id="159" name="等腰三角形 1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3339799" y="2213900"/>
              <a:ext cx="841368" cy="1075952"/>
              <a:chOff x="1706250" y="910167"/>
              <a:chExt cx="1435732" cy="1836033"/>
            </a:xfrm>
          </p:grpSpPr>
          <p:sp>
            <p:nvSpPr>
              <p:cNvPr id="155" name="等腰三角形 1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3393198" y="2371208"/>
              <a:ext cx="841368" cy="1075952"/>
              <a:chOff x="1706250" y="910167"/>
              <a:chExt cx="1435732" cy="1836033"/>
            </a:xfrm>
          </p:grpSpPr>
          <p:sp>
            <p:nvSpPr>
              <p:cNvPr id="151" name="等腰三角形 1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3425607" y="2534140"/>
              <a:ext cx="841368" cy="1075952"/>
              <a:chOff x="1706250" y="910167"/>
              <a:chExt cx="1435732" cy="1836033"/>
            </a:xfrm>
          </p:grpSpPr>
          <p:sp>
            <p:nvSpPr>
              <p:cNvPr id="147" name="等腰三角形 14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3436472" y="2699908"/>
              <a:ext cx="841368" cy="1075952"/>
              <a:chOff x="1706250" y="910167"/>
              <a:chExt cx="1435732" cy="1836033"/>
            </a:xfrm>
          </p:grpSpPr>
          <p:sp>
            <p:nvSpPr>
              <p:cNvPr id="143" name="等腰三角形 14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3425607" y="2865676"/>
              <a:ext cx="841368" cy="1075952"/>
              <a:chOff x="1706250" y="910167"/>
              <a:chExt cx="1435732" cy="1836033"/>
            </a:xfrm>
          </p:grpSpPr>
          <p:sp>
            <p:nvSpPr>
              <p:cNvPr id="139" name="等腰三角形 1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3393198" y="3028609"/>
              <a:ext cx="841368" cy="1075952"/>
              <a:chOff x="1706250" y="910167"/>
              <a:chExt cx="1435732" cy="1836033"/>
            </a:xfrm>
          </p:grpSpPr>
          <p:sp>
            <p:nvSpPr>
              <p:cNvPr id="135" name="等腰三角形 1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3339799" y="3185916"/>
              <a:ext cx="841368" cy="1075952"/>
              <a:chOff x="1706250" y="910167"/>
              <a:chExt cx="1435732" cy="1836033"/>
            </a:xfrm>
          </p:grpSpPr>
          <p:sp>
            <p:nvSpPr>
              <p:cNvPr id="131" name="等腰三角形 1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3266324" y="3334908"/>
              <a:ext cx="841368" cy="1075952"/>
              <a:chOff x="1706250" y="910167"/>
              <a:chExt cx="1435732" cy="1836033"/>
            </a:xfrm>
          </p:grpSpPr>
          <p:sp>
            <p:nvSpPr>
              <p:cNvPr id="127" name="等腰三角形 1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3174031" y="3473035"/>
              <a:ext cx="841368" cy="1075952"/>
              <a:chOff x="1706250" y="910167"/>
              <a:chExt cx="1435732" cy="1836033"/>
            </a:xfrm>
          </p:grpSpPr>
          <p:sp>
            <p:nvSpPr>
              <p:cNvPr id="123" name="等腰三角形 1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3064498" y="3597934"/>
              <a:ext cx="841368" cy="1075952"/>
              <a:chOff x="1706250" y="910167"/>
              <a:chExt cx="1435732" cy="1836033"/>
            </a:xfrm>
          </p:grpSpPr>
          <p:sp>
            <p:nvSpPr>
              <p:cNvPr id="119" name="等腰三角形 1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2939599" y="3707467"/>
              <a:ext cx="841368" cy="1075952"/>
              <a:chOff x="1706250" y="910167"/>
              <a:chExt cx="1435732" cy="1836033"/>
            </a:xfrm>
          </p:grpSpPr>
          <p:sp>
            <p:nvSpPr>
              <p:cNvPr id="115" name="等腰三角形 1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2801472" y="3799760"/>
              <a:ext cx="841368" cy="1075952"/>
              <a:chOff x="1706250" y="910167"/>
              <a:chExt cx="1435732" cy="1836033"/>
            </a:xfrm>
          </p:grpSpPr>
          <p:sp>
            <p:nvSpPr>
              <p:cNvPr id="111" name="等腰三角形 1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2652480" y="3873235"/>
              <a:ext cx="841368" cy="1075952"/>
              <a:chOff x="1706250" y="910167"/>
              <a:chExt cx="1435732" cy="1836033"/>
            </a:xfrm>
          </p:grpSpPr>
          <p:sp>
            <p:nvSpPr>
              <p:cNvPr id="107" name="等腰三角形 1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2495172" y="3926634"/>
              <a:ext cx="841368" cy="1075952"/>
              <a:chOff x="1706250" y="910167"/>
              <a:chExt cx="1435732" cy="1836033"/>
            </a:xfrm>
          </p:grpSpPr>
          <p:sp>
            <p:nvSpPr>
              <p:cNvPr id="103" name="等腰三角形 1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2332240" y="3959043"/>
              <a:ext cx="841368" cy="1075952"/>
              <a:chOff x="1706250" y="910167"/>
              <a:chExt cx="1435732" cy="1836033"/>
            </a:xfrm>
          </p:grpSpPr>
          <p:sp>
            <p:nvSpPr>
              <p:cNvPr id="99" name="等腰三角形 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2166472" y="3969908"/>
              <a:ext cx="841368" cy="1075952"/>
              <a:chOff x="1706250" y="910167"/>
              <a:chExt cx="1435732" cy="1836033"/>
            </a:xfrm>
          </p:grpSpPr>
          <p:sp>
            <p:nvSpPr>
              <p:cNvPr id="95" name="等腰三角形 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2000704" y="3959043"/>
              <a:ext cx="841368" cy="1075952"/>
              <a:chOff x="1706250" y="910167"/>
              <a:chExt cx="1435732" cy="1836033"/>
            </a:xfrm>
          </p:grpSpPr>
          <p:sp>
            <p:nvSpPr>
              <p:cNvPr id="91" name="等腰三角形 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1837772" y="3926634"/>
              <a:ext cx="841368" cy="1075952"/>
              <a:chOff x="1706250" y="910167"/>
              <a:chExt cx="1435732" cy="1836033"/>
            </a:xfrm>
          </p:grpSpPr>
          <p:sp>
            <p:nvSpPr>
              <p:cNvPr id="87" name="等腰三角形 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1680464" y="3873235"/>
              <a:ext cx="841368" cy="1075952"/>
              <a:chOff x="1706250" y="910167"/>
              <a:chExt cx="1435732" cy="1836033"/>
            </a:xfrm>
          </p:grpSpPr>
          <p:sp>
            <p:nvSpPr>
              <p:cNvPr id="83" name="等腰三角形 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1531472" y="3799760"/>
              <a:ext cx="841368" cy="1075952"/>
              <a:chOff x="1706250" y="910167"/>
              <a:chExt cx="1435732" cy="1836033"/>
            </a:xfrm>
          </p:grpSpPr>
          <p:sp>
            <p:nvSpPr>
              <p:cNvPr id="79" name="等腰三角形 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1393345" y="3707467"/>
              <a:ext cx="841368" cy="1075952"/>
              <a:chOff x="1706250" y="910167"/>
              <a:chExt cx="1435732" cy="1836033"/>
            </a:xfrm>
          </p:grpSpPr>
          <p:sp>
            <p:nvSpPr>
              <p:cNvPr id="75" name="等腰三角形 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1268446" y="3597934"/>
              <a:ext cx="841368" cy="1075952"/>
              <a:chOff x="1706250" y="910167"/>
              <a:chExt cx="1435732" cy="1836033"/>
            </a:xfrm>
          </p:grpSpPr>
          <p:sp>
            <p:nvSpPr>
              <p:cNvPr id="71" name="等腰三角形 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a:off x="1158913" y="3473035"/>
              <a:ext cx="841368" cy="1075952"/>
              <a:chOff x="1706250" y="910167"/>
              <a:chExt cx="1435732" cy="1836033"/>
            </a:xfrm>
          </p:grpSpPr>
          <p:sp>
            <p:nvSpPr>
              <p:cNvPr id="67" name="等腰三角形 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1066620" y="3334908"/>
              <a:ext cx="841368" cy="1075952"/>
              <a:chOff x="1706250" y="910167"/>
              <a:chExt cx="1435732" cy="1836033"/>
            </a:xfrm>
          </p:grpSpPr>
          <p:sp>
            <p:nvSpPr>
              <p:cNvPr id="63" name="等腰三角形 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p:cNvGrpSpPr/>
            <p:nvPr/>
          </p:nvGrpSpPr>
          <p:grpSpPr>
            <a:xfrm>
              <a:off x="993145" y="3185916"/>
              <a:ext cx="841368" cy="1075952"/>
              <a:chOff x="1706250" y="910167"/>
              <a:chExt cx="1435732" cy="1836033"/>
            </a:xfrm>
          </p:grpSpPr>
          <p:sp>
            <p:nvSpPr>
              <p:cNvPr id="59" name="等腰三角形 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a:off x="939746" y="3028609"/>
              <a:ext cx="841368" cy="1075952"/>
              <a:chOff x="1706250" y="910167"/>
              <a:chExt cx="1435732" cy="1836033"/>
            </a:xfrm>
          </p:grpSpPr>
          <p:sp>
            <p:nvSpPr>
              <p:cNvPr id="55" name="等腰三角形 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907337" y="2865676"/>
              <a:ext cx="841368" cy="1075952"/>
              <a:chOff x="1706250" y="910167"/>
              <a:chExt cx="1435732" cy="1836033"/>
            </a:xfrm>
          </p:grpSpPr>
          <p:sp>
            <p:nvSpPr>
              <p:cNvPr id="51" name="等腰三角形 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43" name="椭圆 242"/>
          <p:cNvSpPr/>
          <p:nvPr userDrawn="1"/>
        </p:nvSpPr>
        <p:spPr>
          <a:xfrm>
            <a:off x="2298847" y="2058270"/>
            <a:ext cx="2748046" cy="27480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文本占位符 244"/>
          <p:cNvSpPr>
            <a:spLocks noGrp="1"/>
          </p:cNvSpPr>
          <p:nvPr>
            <p:ph type="body" sz="quarter" idx="10"/>
          </p:nvPr>
        </p:nvSpPr>
        <p:spPr>
          <a:xfrm>
            <a:off x="2898775" y="2797175"/>
            <a:ext cx="1533525" cy="1344613"/>
          </a:xfrm>
          <a:prstGeom prst="rect">
            <a:avLst/>
          </a:prstGeom>
        </p:spPr>
        <p:txBody>
          <a:bodyPr/>
          <a:lstStyle>
            <a:lvl1pPr marL="0" indent="0">
              <a:buNone/>
              <a:defRPr/>
            </a:lvl1pPr>
          </a:lstStyle>
          <a:p>
            <a:pPr lvl="0"/>
            <a:endParaRPr lang="zh-CN" altLang="en-US" dirty="0"/>
          </a:p>
        </p:txBody>
      </p:sp>
      <p:sp>
        <p:nvSpPr>
          <p:cNvPr id="246" name="椭圆 245"/>
          <p:cNvSpPr/>
          <p:nvPr userDrawn="1"/>
        </p:nvSpPr>
        <p:spPr>
          <a:xfrm>
            <a:off x="6743053" y="2655614"/>
            <a:ext cx="211754" cy="21175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7" name="椭圆 246"/>
          <p:cNvSpPr/>
          <p:nvPr userDrawn="1"/>
        </p:nvSpPr>
        <p:spPr>
          <a:xfrm>
            <a:off x="6743053" y="3348787"/>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lumMod val="75000"/>
                  </a:schemeClr>
                </a:solidFill>
              </a:ln>
              <a:cs typeface="+mn-ea"/>
              <a:sym typeface="+mn-lt"/>
            </a:endParaRPr>
          </a:p>
        </p:txBody>
      </p:sp>
      <p:sp>
        <p:nvSpPr>
          <p:cNvPr id="248" name="椭圆 247"/>
          <p:cNvSpPr/>
          <p:nvPr userDrawn="1"/>
        </p:nvSpPr>
        <p:spPr>
          <a:xfrm>
            <a:off x="6743053" y="4041960"/>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2" name="文本占位符 251"/>
          <p:cNvSpPr>
            <a:spLocks noGrp="1"/>
          </p:cNvSpPr>
          <p:nvPr>
            <p:ph type="body" sz="quarter" idx="11"/>
          </p:nvPr>
        </p:nvSpPr>
        <p:spPr>
          <a:xfrm>
            <a:off x="7280709" y="2583581"/>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53" name="文本占位符 251"/>
          <p:cNvSpPr>
            <a:spLocks noGrp="1"/>
          </p:cNvSpPr>
          <p:nvPr>
            <p:ph type="body" sz="quarter" idx="12"/>
          </p:nvPr>
        </p:nvSpPr>
        <p:spPr>
          <a:xfrm>
            <a:off x="7280709" y="3260521"/>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54" name="文本占位符 251"/>
          <p:cNvSpPr>
            <a:spLocks noGrp="1"/>
          </p:cNvSpPr>
          <p:nvPr>
            <p:ph type="body" sz="quarter" idx="13"/>
          </p:nvPr>
        </p:nvSpPr>
        <p:spPr>
          <a:xfrm>
            <a:off x="7280709" y="3965206"/>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Tree>
    <p:extLst>
      <p:ext uri="{BB962C8B-B14F-4D97-AF65-F5344CB8AC3E}">
        <p14:creationId xmlns:p14="http://schemas.microsoft.com/office/powerpoint/2010/main" val="2001575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四项目录">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1467630" y="880533"/>
            <a:ext cx="4512778" cy="4825852"/>
            <a:chOff x="896472" y="1429908"/>
            <a:chExt cx="3381368" cy="3615952"/>
          </a:xfrm>
        </p:grpSpPr>
        <p:grpSp>
          <p:nvGrpSpPr>
            <p:cNvPr id="3" name="组合 2"/>
            <p:cNvGrpSpPr/>
            <p:nvPr/>
          </p:nvGrpSpPr>
          <p:grpSpPr>
            <a:xfrm>
              <a:off x="896472" y="2699908"/>
              <a:ext cx="841368" cy="1075952"/>
              <a:chOff x="1706250" y="910167"/>
              <a:chExt cx="1435732" cy="1836033"/>
            </a:xfrm>
          </p:grpSpPr>
          <p:sp>
            <p:nvSpPr>
              <p:cNvPr id="239" name="等腰三角形 2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907337" y="2534140"/>
              <a:ext cx="841368" cy="1075952"/>
              <a:chOff x="1706250" y="910167"/>
              <a:chExt cx="1435732" cy="1836033"/>
            </a:xfrm>
          </p:grpSpPr>
          <p:sp>
            <p:nvSpPr>
              <p:cNvPr id="235" name="等腰三角形 2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939746" y="2371208"/>
              <a:ext cx="841368" cy="1075952"/>
              <a:chOff x="1706250" y="910167"/>
              <a:chExt cx="1435732" cy="1836033"/>
            </a:xfrm>
          </p:grpSpPr>
          <p:sp>
            <p:nvSpPr>
              <p:cNvPr id="231" name="等腰三角形 2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993145" y="2213900"/>
              <a:ext cx="841368" cy="1075952"/>
              <a:chOff x="1706250" y="910167"/>
              <a:chExt cx="1435732" cy="1836033"/>
            </a:xfrm>
          </p:grpSpPr>
          <p:sp>
            <p:nvSpPr>
              <p:cNvPr id="227" name="等腰三角形 2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1066620" y="2064908"/>
              <a:ext cx="841368" cy="1075952"/>
              <a:chOff x="1706250" y="910167"/>
              <a:chExt cx="1435732" cy="1836033"/>
            </a:xfrm>
          </p:grpSpPr>
          <p:sp>
            <p:nvSpPr>
              <p:cNvPr id="223" name="等腰三角形 2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1158913" y="1926781"/>
              <a:ext cx="841368" cy="1075952"/>
              <a:chOff x="1706250" y="910167"/>
              <a:chExt cx="1435732" cy="1836033"/>
            </a:xfrm>
          </p:grpSpPr>
          <p:sp>
            <p:nvSpPr>
              <p:cNvPr id="219" name="等腰三角形 2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268446" y="1801882"/>
              <a:ext cx="841368" cy="1075952"/>
              <a:chOff x="1706250" y="910167"/>
              <a:chExt cx="1435732" cy="1836033"/>
            </a:xfrm>
          </p:grpSpPr>
          <p:sp>
            <p:nvSpPr>
              <p:cNvPr id="215" name="等腰三角形 2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1393345" y="1692349"/>
              <a:ext cx="841368" cy="1075952"/>
              <a:chOff x="1706250" y="910167"/>
              <a:chExt cx="1435732" cy="1836033"/>
            </a:xfrm>
          </p:grpSpPr>
          <p:sp>
            <p:nvSpPr>
              <p:cNvPr id="211" name="等腰三角形 2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531472" y="1600056"/>
              <a:ext cx="841368" cy="1075952"/>
              <a:chOff x="1706250" y="910167"/>
              <a:chExt cx="1435732" cy="1836033"/>
            </a:xfrm>
          </p:grpSpPr>
          <p:sp>
            <p:nvSpPr>
              <p:cNvPr id="207" name="等腰三角形 2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1680464" y="1526581"/>
              <a:ext cx="841368" cy="1075952"/>
              <a:chOff x="1706250" y="910167"/>
              <a:chExt cx="1435732" cy="1836033"/>
            </a:xfrm>
          </p:grpSpPr>
          <p:sp>
            <p:nvSpPr>
              <p:cNvPr id="203" name="等腰三角形 2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837772" y="1473182"/>
              <a:ext cx="841368" cy="1075952"/>
              <a:chOff x="1706250" y="910167"/>
              <a:chExt cx="1435732" cy="1836033"/>
            </a:xfrm>
          </p:grpSpPr>
          <p:sp>
            <p:nvSpPr>
              <p:cNvPr id="199" name="等腰三角形 1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000704" y="1440773"/>
              <a:ext cx="841368" cy="1075952"/>
              <a:chOff x="1706250" y="910167"/>
              <a:chExt cx="1435732" cy="1836033"/>
            </a:xfrm>
          </p:grpSpPr>
          <p:sp>
            <p:nvSpPr>
              <p:cNvPr id="195" name="等腰三角形 1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2166472" y="1429908"/>
              <a:ext cx="841368" cy="1075952"/>
              <a:chOff x="1706250" y="910167"/>
              <a:chExt cx="1435732" cy="1836033"/>
            </a:xfrm>
          </p:grpSpPr>
          <p:sp>
            <p:nvSpPr>
              <p:cNvPr id="191" name="等腰三角形 1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2332240" y="1440773"/>
              <a:ext cx="841368" cy="1075952"/>
              <a:chOff x="1706250" y="910167"/>
              <a:chExt cx="1435732" cy="1836033"/>
            </a:xfrm>
          </p:grpSpPr>
          <p:sp>
            <p:nvSpPr>
              <p:cNvPr id="187" name="等腰三角形 1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2495172" y="1473182"/>
              <a:ext cx="841368" cy="1075952"/>
              <a:chOff x="1706250" y="910167"/>
              <a:chExt cx="1435732" cy="1836033"/>
            </a:xfrm>
          </p:grpSpPr>
          <p:sp>
            <p:nvSpPr>
              <p:cNvPr id="183" name="等腰三角形 1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2652480" y="1526581"/>
              <a:ext cx="841368" cy="1075952"/>
              <a:chOff x="1706250" y="910167"/>
              <a:chExt cx="1435732" cy="1836033"/>
            </a:xfrm>
          </p:grpSpPr>
          <p:sp>
            <p:nvSpPr>
              <p:cNvPr id="179" name="等腰三角形 1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2801472" y="1600056"/>
              <a:ext cx="841368" cy="1075952"/>
              <a:chOff x="1706250" y="910167"/>
              <a:chExt cx="1435732" cy="1836033"/>
            </a:xfrm>
          </p:grpSpPr>
          <p:sp>
            <p:nvSpPr>
              <p:cNvPr id="175" name="等腰三角形 1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2939599" y="1692349"/>
              <a:ext cx="841368" cy="1075952"/>
              <a:chOff x="1706250" y="910167"/>
              <a:chExt cx="1435732" cy="1836033"/>
            </a:xfrm>
          </p:grpSpPr>
          <p:sp>
            <p:nvSpPr>
              <p:cNvPr id="171" name="等腰三角形 1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3064498" y="1801882"/>
              <a:ext cx="841368" cy="1075952"/>
              <a:chOff x="1706250" y="910167"/>
              <a:chExt cx="1435732" cy="1836033"/>
            </a:xfrm>
          </p:grpSpPr>
          <p:sp>
            <p:nvSpPr>
              <p:cNvPr id="167" name="等腰三角形 1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3174031" y="1926781"/>
              <a:ext cx="841368" cy="1075952"/>
              <a:chOff x="1706250" y="910167"/>
              <a:chExt cx="1435732" cy="1836033"/>
            </a:xfrm>
          </p:grpSpPr>
          <p:sp>
            <p:nvSpPr>
              <p:cNvPr id="163" name="等腰三角形 1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3266324" y="2064908"/>
              <a:ext cx="841368" cy="1075952"/>
              <a:chOff x="1706250" y="910167"/>
              <a:chExt cx="1435732" cy="1836033"/>
            </a:xfrm>
          </p:grpSpPr>
          <p:sp>
            <p:nvSpPr>
              <p:cNvPr id="159" name="等腰三角形 1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3339799" y="2213900"/>
              <a:ext cx="841368" cy="1075952"/>
              <a:chOff x="1706250" y="910167"/>
              <a:chExt cx="1435732" cy="1836033"/>
            </a:xfrm>
          </p:grpSpPr>
          <p:sp>
            <p:nvSpPr>
              <p:cNvPr id="155" name="等腰三角形 1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3393198" y="2371208"/>
              <a:ext cx="841368" cy="1075952"/>
              <a:chOff x="1706250" y="910167"/>
              <a:chExt cx="1435732" cy="1836033"/>
            </a:xfrm>
          </p:grpSpPr>
          <p:sp>
            <p:nvSpPr>
              <p:cNvPr id="151" name="等腰三角形 1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3425607" y="2534140"/>
              <a:ext cx="841368" cy="1075952"/>
              <a:chOff x="1706250" y="910167"/>
              <a:chExt cx="1435732" cy="1836033"/>
            </a:xfrm>
          </p:grpSpPr>
          <p:sp>
            <p:nvSpPr>
              <p:cNvPr id="147" name="等腰三角形 14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3436472" y="2699908"/>
              <a:ext cx="841368" cy="1075952"/>
              <a:chOff x="1706250" y="910167"/>
              <a:chExt cx="1435732" cy="1836033"/>
            </a:xfrm>
          </p:grpSpPr>
          <p:sp>
            <p:nvSpPr>
              <p:cNvPr id="143" name="等腰三角形 14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3425607" y="2865676"/>
              <a:ext cx="841368" cy="1075952"/>
              <a:chOff x="1706250" y="910167"/>
              <a:chExt cx="1435732" cy="1836033"/>
            </a:xfrm>
          </p:grpSpPr>
          <p:sp>
            <p:nvSpPr>
              <p:cNvPr id="139" name="等腰三角形 1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3393198" y="3028609"/>
              <a:ext cx="841368" cy="1075952"/>
              <a:chOff x="1706250" y="910167"/>
              <a:chExt cx="1435732" cy="1836033"/>
            </a:xfrm>
          </p:grpSpPr>
          <p:sp>
            <p:nvSpPr>
              <p:cNvPr id="135" name="等腰三角形 1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3339799" y="3185916"/>
              <a:ext cx="841368" cy="1075952"/>
              <a:chOff x="1706250" y="910167"/>
              <a:chExt cx="1435732" cy="1836033"/>
            </a:xfrm>
          </p:grpSpPr>
          <p:sp>
            <p:nvSpPr>
              <p:cNvPr id="131" name="等腰三角形 1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3266324" y="3334908"/>
              <a:ext cx="841368" cy="1075952"/>
              <a:chOff x="1706250" y="910167"/>
              <a:chExt cx="1435732" cy="1836033"/>
            </a:xfrm>
          </p:grpSpPr>
          <p:sp>
            <p:nvSpPr>
              <p:cNvPr id="127" name="等腰三角形 1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3174031" y="3473035"/>
              <a:ext cx="841368" cy="1075952"/>
              <a:chOff x="1706250" y="910167"/>
              <a:chExt cx="1435732" cy="1836033"/>
            </a:xfrm>
          </p:grpSpPr>
          <p:sp>
            <p:nvSpPr>
              <p:cNvPr id="123" name="等腰三角形 1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3064498" y="3597934"/>
              <a:ext cx="841368" cy="1075952"/>
              <a:chOff x="1706250" y="910167"/>
              <a:chExt cx="1435732" cy="1836033"/>
            </a:xfrm>
          </p:grpSpPr>
          <p:sp>
            <p:nvSpPr>
              <p:cNvPr id="119" name="等腰三角形 1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2939599" y="3707467"/>
              <a:ext cx="841368" cy="1075952"/>
              <a:chOff x="1706250" y="910167"/>
              <a:chExt cx="1435732" cy="1836033"/>
            </a:xfrm>
          </p:grpSpPr>
          <p:sp>
            <p:nvSpPr>
              <p:cNvPr id="115" name="等腰三角形 1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2801472" y="3799760"/>
              <a:ext cx="841368" cy="1075952"/>
              <a:chOff x="1706250" y="910167"/>
              <a:chExt cx="1435732" cy="1836033"/>
            </a:xfrm>
          </p:grpSpPr>
          <p:sp>
            <p:nvSpPr>
              <p:cNvPr id="111" name="等腰三角形 1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2652480" y="3873235"/>
              <a:ext cx="841368" cy="1075952"/>
              <a:chOff x="1706250" y="910167"/>
              <a:chExt cx="1435732" cy="1836033"/>
            </a:xfrm>
          </p:grpSpPr>
          <p:sp>
            <p:nvSpPr>
              <p:cNvPr id="107" name="等腰三角形 1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2495172" y="3926634"/>
              <a:ext cx="841368" cy="1075952"/>
              <a:chOff x="1706250" y="910167"/>
              <a:chExt cx="1435732" cy="1836033"/>
            </a:xfrm>
          </p:grpSpPr>
          <p:sp>
            <p:nvSpPr>
              <p:cNvPr id="103" name="等腰三角形 1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2332240" y="3959043"/>
              <a:ext cx="841368" cy="1075952"/>
              <a:chOff x="1706250" y="910167"/>
              <a:chExt cx="1435732" cy="1836033"/>
            </a:xfrm>
          </p:grpSpPr>
          <p:sp>
            <p:nvSpPr>
              <p:cNvPr id="99" name="等腰三角形 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2166472" y="3969908"/>
              <a:ext cx="841368" cy="1075952"/>
              <a:chOff x="1706250" y="910167"/>
              <a:chExt cx="1435732" cy="1836033"/>
            </a:xfrm>
          </p:grpSpPr>
          <p:sp>
            <p:nvSpPr>
              <p:cNvPr id="95" name="等腰三角形 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2000704" y="3959043"/>
              <a:ext cx="841368" cy="1075952"/>
              <a:chOff x="1706250" y="910167"/>
              <a:chExt cx="1435732" cy="1836033"/>
            </a:xfrm>
          </p:grpSpPr>
          <p:sp>
            <p:nvSpPr>
              <p:cNvPr id="91" name="等腰三角形 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1837772" y="3926634"/>
              <a:ext cx="841368" cy="1075952"/>
              <a:chOff x="1706250" y="910167"/>
              <a:chExt cx="1435732" cy="1836033"/>
            </a:xfrm>
          </p:grpSpPr>
          <p:sp>
            <p:nvSpPr>
              <p:cNvPr id="87" name="等腰三角形 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1680464" y="3873235"/>
              <a:ext cx="841368" cy="1075952"/>
              <a:chOff x="1706250" y="910167"/>
              <a:chExt cx="1435732" cy="1836033"/>
            </a:xfrm>
          </p:grpSpPr>
          <p:sp>
            <p:nvSpPr>
              <p:cNvPr id="83" name="等腰三角形 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1531472" y="3799760"/>
              <a:ext cx="841368" cy="1075952"/>
              <a:chOff x="1706250" y="910167"/>
              <a:chExt cx="1435732" cy="1836033"/>
            </a:xfrm>
          </p:grpSpPr>
          <p:sp>
            <p:nvSpPr>
              <p:cNvPr id="79" name="等腰三角形 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1393345" y="3707467"/>
              <a:ext cx="841368" cy="1075952"/>
              <a:chOff x="1706250" y="910167"/>
              <a:chExt cx="1435732" cy="1836033"/>
            </a:xfrm>
          </p:grpSpPr>
          <p:sp>
            <p:nvSpPr>
              <p:cNvPr id="75" name="等腰三角形 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1268446" y="3597934"/>
              <a:ext cx="841368" cy="1075952"/>
              <a:chOff x="1706250" y="910167"/>
              <a:chExt cx="1435732" cy="1836033"/>
            </a:xfrm>
          </p:grpSpPr>
          <p:sp>
            <p:nvSpPr>
              <p:cNvPr id="71" name="等腰三角形 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a:off x="1158913" y="3473035"/>
              <a:ext cx="841368" cy="1075952"/>
              <a:chOff x="1706250" y="910167"/>
              <a:chExt cx="1435732" cy="1836033"/>
            </a:xfrm>
          </p:grpSpPr>
          <p:sp>
            <p:nvSpPr>
              <p:cNvPr id="67" name="等腰三角形 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1066620" y="3334908"/>
              <a:ext cx="841368" cy="1075952"/>
              <a:chOff x="1706250" y="910167"/>
              <a:chExt cx="1435732" cy="1836033"/>
            </a:xfrm>
          </p:grpSpPr>
          <p:sp>
            <p:nvSpPr>
              <p:cNvPr id="63" name="等腰三角形 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p:cNvGrpSpPr/>
            <p:nvPr/>
          </p:nvGrpSpPr>
          <p:grpSpPr>
            <a:xfrm>
              <a:off x="993145" y="3185916"/>
              <a:ext cx="841368" cy="1075952"/>
              <a:chOff x="1706250" y="910167"/>
              <a:chExt cx="1435732" cy="1836033"/>
            </a:xfrm>
          </p:grpSpPr>
          <p:sp>
            <p:nvSpPr>
              <p:cNvPr id="59" name="等腰三角形 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a:off x="939746" y="3028609"/>
              <a:ext cx="841368" cy="1075952"/>
              <a:chOff x="1706250" y="910167"/>
              <a:chExt cx="1435732" cy="1836033"/>
            </a:xfrm>
          </p:grpSpPr>
          <p:sp>
            <p:nvSpPr>
              <p:cNvPr id="55" name="等腰三角形 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907337" y="2865676"/>
              <a:ext cx="841368" cy="1075952"/>
              <a:chOff x="1706250" y="910167"/>
              <a:chExt cx="1435732" cy="1836033"/>
            </a:xfrm>
          </p:grpSpPr>
          <p:sp>
            <p:nvSpPr>
              <p:cNvPr id="51" name="等腰三角形 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43" name="椭圆 242"/>
          <p:cNvSpPr/>
          <p:nvPr userDrawn="1"/>
        </p:nvSpPr>
        <p:spPr>
          <a:xfrm>
            <a:off x="2298847" y="2058270"/>
            <a:ext cx="2748046" cy="27480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文本占位符 244"/>
          <p:cNvSpPr>
            <a:spLocks noGrp="1"/>
          </p:cNvSpPr>
          <p:nvPr>
            <p:ph type="body" sz="quarter" idx="10"/>
          </p:nvPr>
        </p:nvSpPr>
        <p:spPr>
          <a:xfrm>
            <a:off x="2898775" y="2797175"/>
            <a:ext cx="1533525" cy="1344613"/>
          </a:xfrm>
          <a:prstGeom prst="rect">
            <a:avLst/>
          </a:prstGeom>
        </p:spPr>
        <p:txBody>
          <a:bodyPr/>
          <a:lstStyle>
            <a:lvl1pPr marL="0" indent="0">
              <a:buNone/>
              <a:defRPr/>
            </a:lvl1pPr>
          </a:lstStyle>
          <a:p>
            <a:pPr lvl="0"/>
            <a:endParaRPr lang="zh-CN" altLang="en-US" dirty="0"/>
          </a:p>
        </p:txBody>
      </p:sp>
      <p:sp>
        <p:nvSpPr>
          <p:cNvPr id="246" name="椭圆 245"/>
          <p:cNvSpPr/>
          <p:nvPr userDrawn="1"/>
        </p:nvSpPr>
        <p:spPr>
          <a:xfrm>
            <a:off x="6743053" y="2300853"/>
            <a:ext cx="211754" cy="21175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7" name="椭圆 246"/>
          <p:cNvSpPr/>
          <p:nvPr userDrawn="1"/>
        </p:nvSpPr>
        <p:spPr>
          <a:xfrm>
            <a:off x="6743053" y="2994026"/>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lumMod val="75000"/>
                  </a:schemeClr>
                </a:solidFill>
              </a:ln>
              <a:cs typeface="+mn-ea"/>
              <a:sym typeface="+mn-lt"/>
            </a:endParaRPr>
          </a:p>
        </p:txBody>
      </p:sp>
      <p:sp>
        <p:nvSpPr>
          <p:cNvPr id="248" name="椭圆 247"/>
          <p:cNvSpPr/>
          <p:nvPr userDrawn="1"/>
        </p:nvSpPr>
        <p:spPr>
          <a:xfrm>
            <a:off x="6743053" y="3687199"/>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9" name="椭圆 248"/>
          <p:cNvSpPr/>
          <p:nvPr userDrawn="1"/>
        </p:nvSpPr>
        <p:spPr>
          <a:xfrm>
            <a:off x="6743053" y="4380372"/>
            <a:ext cx="211754" cy="21175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5" name="文本占位符 251"/>
          <p:cNvSpPr>
            <a:spLocks noGrp="1"/>
          </p:cNvSpPr>
          <p:nvPr>
            <p:ph type="body" sz="quarter" idx="11"/>
          </p:nvPr>
        </p:nvSpPr>
        <p:spPr>
          <a:xfrm>
            <a:off x="7280709" y="2238914"/>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66" name="文本占位符 251"/>
          <p:cNvSpPr>
            <a:spLocks noGrp="1"/>
          </p:cNvSpPr>
          <p:nvPr>
            <p:ph type="body" sz="quarter" idx="12"/>
          </p:nvPr>
        </p:nvSpPr>
        <p:spPr>
          <a:xfrm>
            <a:off x="7280709" y="2915854"/>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67" name="文本占位符 251"/>
          <p:cNvSpPr>
            <a:spLocks noGrp="1"/>
          </p:cNvSpPr>
          <p:nvPr>
            <p:ph type="body" sz="quarter" idx="13"/>
          </p:nvPr>
        </p:nvSpPr>
        <p:spPr>
          <a:xfrm>
            <a:off x="7280709" y="3620539"/>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68" name="文本占位符 251"/>
          <p:cNvSpPr>
            <a:spLocks noGrp="1"/>
          </p:cNvSpPr>
          <p:nvPr>
            <p:ph type="body" sz="quarter" idx="14"/>
          </p:nvPr>
        </p:nvSpPr>
        <p:spPr>
          <a:xfrm>
            <a:off x="7280709" y="4292938"/>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Tree>
    <p:extLst>
      <p:ext uri="{BB962C8B-B14F-4D97-AF65-F5344CB8AC3E}">
        <p14:creationId xmlns:p14="http://schemas.microsoft.com/office/powerpoint/2010/main" val="3420202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五项目录">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1467630" y="880533"/>
            <a:ext cx="4512778" cy="4825852"/>
            <a:chOff x="896472" y="1429908"/>
            <a:chExt cx="3381368" cy="3615952"/>
          </a:xfrm>
        </p:grpSpPr>
        <p:grpSp>
          <p:nvGrpSpPr>
            <p:cNvPr id="3" name="组合 2"/>
            <p:cNvGrpSpPr/>
            <p:nvPr/>
          </p:nvGrpSpPr>
          <p:grpSpPr>
            <a:xfrm>
              <a:off x="896472" y="2699908"/>
              <a:ext cx="841368" cy="1075952"/>
              <a:chOff x="1706250" y="910167"/>
              <a:chExt cx="1435732" cy="1836033"/>
            </a:xfrm>
          </p:grpSpPr>
          <p:sp>
            <p:nvSpPr>
              <p:cNvPr id="239" name="等腰三角形 2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907337" y="2534140"/>
              <a:ext cx="841368" cy="1075952"/>
              <a:chOff x="1706250" y="910167"/>
              <a:chExt cx="1435732" cy="1836033"/>
            </a:xfrm>
          </p:grpSpPr>
          <p:sp>
            <p:nvSpPr>
              <p:cNvPr id="235" name="等腰三角形 2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939746" y="2371208"/>
              <a:ext cx="841368" cy="1075952"/>
              <a:chOff x="1706250" y="910167"/>
              <a:chExt cx="1435732" cy="1836033"/>
            </a:xfrm>
          </p:grpSpPr>
          <p:sp>
            <p:nvSpPr>
              <p:cNvPr id="231" name="等腰三角形 2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993145" y="2213900"/>
              <a:ext cx="841368" cy="1075952"/>
              <a:chOff x="1706250" y="910167"/>
              <a:chExt cx="1435732" cy="1836033"/>
            </a:xfrm>
          </p:grpSpPr>
          <p:sp>
            <p:nvSpPr>
              <p:cNvPr id="227" name="等腰三角形 2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1066620" y="2064908"/>
              <a:ext cx="841368" cy="1075952"/>
              <a:chOff x="1706250" y="910167"/>
              <a:chExt cx="1435732" cy="1836033"/>
            </a:xfrm>
          </p:grpSpPr>
          <p:sp>
            <p:nvSpPr>
              <p:cNvPr id="223" name="等腰三角形 2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1158913" y="1926781"/>
              <a:ext cx="841368" cy="1075952"/>
              <a:chOff x="1706250" y="910167"/>
              <a:chExt cx="1435732" cy="1836033"/>
            </a:xfrm>
          </p:grpSpPr>
          <p:sp>
            <p:nvSpPr>
              <p:cNvPr id="219" name="等腰三角形 2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268446" y="1801882"/>
              <a:ext cx="841368" cy="1075952"/>
              <a:chOff x="1706250" y="910167"/>
              <a:chExt cx="1435732" cy="1836033"/>
            </a:xfrm>
          </p:grpSpPr>
          <p:sp>
            <p:nvSpPr>
              <p:cNvPr id="215" name="等腰三角形 2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1393345" y="1692349"/>
              <a:ext cx="841368" cy="1075952"/>
              <a:chOff x="1706250" y="910167"/>
              <a:chExt cx="1435732" cy="1836033"/>
            </a:xfrm>
          </p:grpSpPr>
          <p:sp>
            <p:nvSpPr>
              <p:cNvPr id="211" name="等腰三角形 2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531472" y="1600056"/>
              <a:ext cx="841368" cy="1075952"/>
              <a:chOff x="1706250" y="910167"/>
              <a:chExt cx="1435732" cy="1836033"/>
            </a:xfrm>
          </p:grpSpPr>
          <p:sp>
            <p:nvSpPr>
              <p:cNvPr id="207" name="等腰三角形 2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1680464" y="1526581"/>
              <a:ext cx="841368" cy="1075952"/>
              <a:chOff x="1706250" y="910167"/>
              <a:chExt cx="1435732" cy="1836033"/>
            </a:xfrm>
          </p:grpSpPr>
          <p:sp>
            <p:nvSpPr>
              <p:cNvPr id="203" name="等腰三角形 2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837772" y="1473182"/>
              <a:ext cx="841368" cy="1075952"/>
              <a:chOff x="1706250" y="910167"/>
              <a:chExt cx="1435732" cy="1836033"/>
            </a:xfrm>
          </p:grpSpPr>
          <p:sp>
            <p:nvSpPr>
              <p:cNvPr id="199" name="等腰三角形 1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000704" y="1440773"/>
              <a:ext cx="841368" cy="1075952"/>
              <a:chOff x="1706250" y="910167"/>
              <a:chExt cx="1435732" cy="1836033"/>
            </a:xfrm>
          </p:grpSpPr>
          <p:sp>
            <p:nvSpPr>
              <p:cNvPr id="195" name="等腰三角形 1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2166472" y="1429908"/>
              <a:ext cx="841368" cy="1075952"/>
              <a:chOff x="1706250" y="910167"/>
              <a:chExt cx="1435732" cy="1836033"/>
            </a:xfrm>
          </p:grpSpPr>
          <p:sp>
            <p:nvSpPr>
              <p:cNvPr id="191" name="等腰三角形 1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2332240" y="1440773"/>
              <a:ext cx="841368" cy="1075952"/>
              <a:chOff x="1706250" y="910167"/>
              <a:chExt cx="1435732" cy="1836033"/>
            </a:xfrm>
          </p:grpSpPr>
          <p:sp>
            <p:nvSpPr>
              <p:cNvPr id="187" name="等腰三角形 1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2495172" y="1473182"/>
              <a:ext cx="841368" cy="1075952"/>
              <a:chOff x="1706250" y="910167"/>
              <a:chExt cx="1435732" cy="1836033"/>
            </a:xfrm>
          </p:grpSpPr>
          <p:sp>
            <p:nvSpPr>
              <p:cNvPr id="183" name="等腰三角形 1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2652480" y="1526581"/>
              <a:ext cx="841368" cy="1075952"/>
              <a:chOff x="1706250" y="910167"/>
              <a:chExt cx="1435732" cy="1836033"/>
            </a:xfrm>
          </p:grpSpPr>
          <p:sp>
            <p:nvSpPr>
              <p:cNvPr id="179" name="等腰三角形 1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2801472" y="1600056"/>
              <a:ext cx="841368" cy="1075952"/>
              <a:chOff x="1706250" y="910167"/>
              <a:chExt cx="1435732" cy="1836033"/>
            </a:xfrm>
          </p:grpSpPr>
          <p:sp>
            <p:nvSpPr>
              <p:cNvPr id="175" name="等腰三角形 1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2939599" y="1692349"/>
              <a:ext cx="841368" cy="1075952"/>
              <a:chOff x="1706250" y="910167"/>
              <a:chExt cx="1435732" cy="1836033"/>
            </a:xfrm>
          </p:grpSpPr>
          <p:sp>
            <p:nvSpPr>
              <p:cNvPr id="171" name="等腰三角形 1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3064498" y="1801882"/>
              <a:ext cx="841368" cy="1075952"/>
              <a:chOff x="1706250" y="910167"/>
              <a:chExt cx="1435732" cy="1836033"/>
            </a:xfrm>
          </p:grpSpPr>
          <p:sp>
            <p:nvSpPr>
              <p:cNvPr id="167" name="等腰三角形 1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3174031" y="1926781"/>
              <a:ext cx="841368" cy="1075952"/>
              <a:chOff x="1706250" y="910167"/>
              <a:chExt cx="1435732" cy="1836033"/>
            </a:xfrm>
          </p:grpSpPr>
          <p:sp>
            <p:nvSpPr>
              <p:cNvPr id="163" name="等腰三角形 1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3266324" y="2064908"/>
              <a:ext cx="841368" cy="1075952"/>
              <a:chOff x="1706250" y="910167"/>
              <a:chExt cx="1435732" cy="1836033"/>
            </a:xfrm>
          </p:grpSpPr>
          <p:sp>
            <p:nvSpPr>
              <p:cNvPr id="159" name="等腰三角形 1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3339799" y="2213900"/>
              <a:ext cx="841368" cy="1075952"/>
              <a:chOff x="1706250" y="910167"/>
              <a:chExt cx="1435732" cy="1836033"/>
            </a:xfrm>
          </p:grpSpPr>
          <p:sp>
            <p:nvSpPr>
              <p:cNvPr id="155" name="等腰三角形 1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3393198" y="2371208"/>
              <a:ext cx="841368" cy="1075952"/>
              <a:chOff x="1706250" y="910167"/>
              <a:chExt cx="1435732" cy="1836033"/>
            </a:xfrm>
          </p:grpSpPr>
          <p:sp>
            <p:nvSpPr>
              <p:cNvPr id="151" name="等腰三角形 1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3425607" y="2534140"/>
              <a:ext cx="841368" cy="1075952"/>
              <a:chOff x="1706250" y="910167"/>
              <a:chExt cx="1435732" cy="1836033"/>
            </a:xfrm>
          </p:grpSpPr>
          <p:sp>
            <p:nvSpPr>
              <p:cNvPr id="147" name="等腰三角形 14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3436472" y="2699908"/>
              <a:ext cx="841368" cy="1075952"/>
              <a:chOff x="1706250" y="910167"/>
              <a:chExt cx="1435732" cy="1836033"/>
            </a:xfrm>
          </p:grpSpPr>
          <p:sp>
            <p:nvSpPr>
              <p:cNvPr id="143" name="等腰三角形 14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3425607" y="2865676"/>
              <a:ext cx="841368" cy="1075952"/>
              <a:chOff x="1706250" y="910167"/>
              <a:chExt cx="1435732" cy="1836033"/>
            </a:xfrm>
          </p:grpSpPr>
          <p:sp>
            <p:nvSpPr>
              <p:cNvPr id="139" name="等腰三角形 1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3393198" y="3028609"/>
              <a:ext cx="841368" cy="1075952"/>
              <a:chOff x="1706250" y="910167"/>
              <a:chExt cx="1435732" cy="1836033"/>
            </a:xfrm>
          </p:grpSpPr>
          <p:sp>
            <p:nvSpPr>
              <p:cNvPr id="135" name="等腰三角形 1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3339799" y="3185916"/>
              <a:ext cx="841368" cy="1075952"/>
              <a:chOff x="1706250" y="910167"/>
              <a:chExt cx="1435732" cy="1836033"/>
            </a:xfrm>
          </p:grpSpPr>
          <p:sp>
            <p:nvSpPr>
              <p:cNvPr id="131" name="等腰三角形 1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3266324" y="3334908"/>
              <a:ext cx="841368" cy="1075952"/>
              <a:chOff x="1706250" y="910167"/>
              <a:chExt cx="1435732" cy="1836033"/>
            </a:xfrm>
          </p:grpSpPr>
          <p:sp>
            <p:nvSpPr>
              <p:cNvPr id="127" name="等腰三角形 1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3174031" y="3473035"/>
              <a:ext cx="841368" cy="1075952"/>
              <a:chOff x="1706250" y="910167"/>
              <a:chExt cx="1435732" cy="1836033"/>
            </a:xfrm>
          </p:grpSpPr>
          <p:sp>
            <p:nvSpPr>
              <p:cNvPr id="123" name="等腰三角形 1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3064498" y="3597934"/>
              <a:ext cx="841368" cy="1075952"/>
              <a:chOff x="1706250" y="910167"/>
              <a:chExt cx="1435732" cy="1836033"/>
            </a:xfrm>
          </p:grpSpPr>
          <p:sp>
            <p:nvSpPr>
              <p:cNvPr id="119" name="等腰三角形 1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2939599" y="3707467"/>
              <a:ext cx="841368" cy="1075952"/>
              <a:chOff x="1706250" y="910167"/>
              <a:chExt cx="1435732" cy="1836033"/>
            </a:xfrm>
          </p:grpSpPr>
          <p:sp>
            <p:nvSpPr>
              <p:cNvPr id="115" name="等腰三角形 1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2801472" y="3799760"/>
              <a:ext cx="841368" cy="1075952"/>
              <a:chOff x="1706250" y="910167"/>
              <a:chExt cx="1435732" cy="1836033"/>
            </a:xfrm>
          </p:grpSpPr>
          <p:sp>
            <p:nvSpPr>
              <p:cNvPr id="111" name="等腰三角形 1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2652480" y="3873235"/>
              <a:ext cx="841368" cy="1075952"/>
              <a:chOff x="1706250" y="910167"/>
              <a:chExt cx="1435732" cy="1836033"/>
            </a:xfrm>
          </p:grpSpPr>
          <p:sp>
            <p:nvSpPr>
              <p:cNvPr id="107" name="等腰三角形 1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2495172" y="3926634"/>
              <a:ext cx="841368" cy="1075952"/>
              <a:chOff x="1706250" y="910167"/>
              <a:chExt cx="1435732" cy="1836033"/>
            </a:xfrm>
          </p:grpSpPr>
          <p:sp>
            <p:nvSpPr>
              <p:cNvPr id="103" name="等腰三角形 1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2332240" y="3959043"/>
              <a:ext cx="841368" cy="1075952"/>
              <a:chOff x="1706250" y="910167"/>
              <a:chExt cx="1435732" cy="1836033"/>
            </a:xfrm>
          </p:grpSpPr>
          <p:sp>
            <p:nvSpPr>
              <p:cNvPr id="99" name="等腰三角形 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2166472" y="3969908"/>
              <a:ext cx="841368" cy="1075952"/>
              <a:chOff x="1706250" y="910167"/>
              <a:chExt cx="1435732" cy="1836033"/>
            </a:xfrm>
          </p:grpSpPr>
          <p:sp>
            <p:nvSpPr>
              <p:cNvPr id="95" name="等腰三角形 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2000704" y="3959043"/>
              <a:ext cx="841368" cy="1075952"/>
              <a:chOff x="1706250" y="910167"/>
              <a:chExt cx="1435732" cy="1836033"/>
            </a:xfrm>
          </p:grpSpPr>
          <p:sp>
            <p:nvSpPr>
              <p:cNvPr id="91" name="等腰三角形 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1837772" y="3926634"/>
              <a:ext cx="841368" cy="1075952"/>
              <a:chOff x="1706250" y="910167"/>
              <a:chExt cx="1435732" cy="1836033"/>
            </a:xfrm>
          </p:grpSpPr>
          <p:sp>
            <p:nvSpPr>
              <p:cNvPr id="87" name="等腰三角形 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1680464" y="3873235"/>
              <a:ext cx="841368" cy="1075952"/>
              <a:chOff x="1706250" y="910167"/>
              <a:chExt cx="1435732" cy="1836033"/>
            </a:xfrm>
          </p:grpSpPr>
          <p:sp>
            <p:nvSpPr>
              <p:cNvPr id="83" name="等腰三角形 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1531472" y="3799760"/>
              <a:ext cx="841368" cy="1075952"/>
              <a:chOff x="1706250" y="910167"/>
              <a:chExt cx="1435732" cy="1836033"/>
            </a:xfrm>
          </p:grpSpPr>
          <p:sp>
            <p:nvSpPr>
              <p:cNvPr id="79" name="等腰三角形 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1393345" y="3707467"/>
              <a:ext cx="841368" cy="1075952"/>
              <a:chOff x="1706250" y="910167"/>
              <a:chExt cx="1435732" cy="1836033"/>
            </a:xfrm>
          </p:grpSpPr>
          <p:sp>
            <p:nvSpPr>
              <p:cNvPr id="75" name="等腰三角形 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1268446" y="3597934"/>
              <a:ext cx="841368" cy="1075952"/>
              <a:chOff x="1706250" y="910167"/>
              <a:chExt cx="1435732" cy="1836033"/>
            </a:xfrm>
          </p:grpSpPr>
          <p:sp>
            <p:nvSpPr>
              <p:cNvPr id="71" name="等腰三角形 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a:off x="1158913" y="3473035"/>
              <a:ext cx="841368" cy="1075952"/>
              <a:chOff x="1706250" y="910167"/>
              <a:chExt cx="1435732" cy="1836033"/>
            </a:xfrm>
          </p:grpSpPr>
          <p:sp>
            <p:nvSpPr>
              <p:cNvPr id="67" name="等腰三角形 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1066620" y="3334908"/>
              <a:ext cx="841368" cy="1075952"/>
              <a:chOff x="1706250" y="910167"/>
              <a:chExt cx="1435732" cy="1836033"/>
            </a:xfrm>
          </p:grpSpPr>
          <p:sp>
            <p:nvSpPr>
              <p:cNvPr id="63" name="等腰三角形 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p:cNvGrpSpPr/>
            <p:nvPr/>
          </p:nvGrpSpPr>
          <p:grpSpPr>
            <a:xfrm>
              <a:off x="993145" y="3185916"/>
              <a:ext cx="841368" cy="1075952"/>
              <a:chOff x="1706250" y="910167"/>
              <a:chExt cx="1435732" cy="1836033"/>
            </a:xfrm>
          </p:grpSpPr>
          <p:sp>
            <p:nvSpPr>
              <p:cNvPr id="59" name="等腰三角形 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a:off x="939746" y="3028609"/>
              <a:ext cx="841368" cy="1075952"/>
              <a:chOff x="1706250" y="910167"/>
              <a:chExt cx="1435732" cy="1836033"/>
            </a:xfrm>
          </p:grpSpPr>
          <p:sp>
            <p:nvSpPr>
              <p:cNvPr id="55" name="等腰三角形 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907337" y="2865676"/>
              <a:ext cx="841368" cy="1075952"/>
              <a:chOff x="1706250" y="910167"/>
              <a:chExt cx="1435732" cy="1836033"/>
            </a:xfrm>
          </p:grpSpPr>
          <p:sp>
            <p:nvSpPr>
              <p:cNvPr id="51" name="等腰三角形 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43" name="椭圆 242"/>
          <p:cNvSpPr/>
          <p:nvPr userDrawn="1"/>
        </p:nvSpPr>
        <p:spPr>
          <a:xfrm>
            <a:off x="2298847" y="2058270"/>
            <a:ext cx="2748046" cy="27480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文本占位符 244"/>
          <p:cNvSpPr>
            <a:spLocks noGrp="1"/>
          </p:cNvSpPr>
          <p:nvPr>
            <p:ph type="body" sz="quarter" idx="10"/>
          </p:nvPr>
        </p:nvSpPr>
        <p:spPr>
          <a:xfrm>
            <a:off x="2898775" y="2797175"/>
            <a:ext cx="1533525" cy="1344613"/>
          </a:xfrm>
          <a:prstGeom prst="rect">
            <a:avLst/>
          </a:prstGeom>
        </p:spPr>
        <p:txBody>
          <a:bodyPr/>
          <a:lstStyle>
            <a:lvl1pPr marL="0" indent="0">
              <a:buNone/>
              <a:defRPr/>
            </a:lvl1pPr>
          </a:lstStyle>
          <a:p>
            <a:pPr lvl="0"/>
            <a:endParaRPr lang="zh-CN" altLang="en-US" dirty="0"/>
          </a:p>
        </p:txBody>
      </p:sp>
      <p:sp>
        <p:nvSpPr>
          <p:cNvPr id="246" name="椭圆 245"/>
          <p:cNvSpPr/>
          <p:nvPr userDrawn="1"/>
        </p:nvSpPr>
        <p:spPr>
          <a:xfrm>
            <a:off x="6743053" y="2009661"/>
            <a:ext cx="211754" cy="21175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7" name="椭圆 246"/>
          <p:cNvSpPr/>
          <p:nvPr userDrawn="1"/>
        </p:nvSpPr>
        <p:spPr>
          <a:xfrm>
            <a:off x="6743053" y="2702834"/>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lumMod val="75000"/>
                  </a:schemeClr>
                </a:solidFill>
              </a:ln>
              <a:cs typeface="+mn-ea"/>
              <a:sym typeface="+mn-lt"/>
            </a:endParaRPr>
          </a:p>
        </p:txBody>
      </p:sp>
      <p:sp>
        <p:nvSpPr>
          <p:cNvPr id="248" name="椭圆 247"/>
          <p:cNvSpPr/>
          <p:nvPr userDrawn="1"/>
        </p:nvSpPr>
        <p:spPr>
          <a:xfrm>
            <a:off x="6743053" y="3396007"/>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9" name="椭圆 248"/>
          <p:cNvSpPr/>
          <p:nvPr userDrawn="1"/>
        </p:nvSpPr>
        <p:spPr>
          <a:xfrm>
            <a:off x="6743053" y="4089180"/>
            <a:ext cx="211754" cy="21175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0" name="椭圆 249"/>
          <p:cNvSpPr/>
          <p:nvPr userDrawn="1"/>
        </p:nvSpPr>
        <p:spPr>
          <a:xfrm>
            <a:off x="6743053" y="4782353"/>
            <a:ext cx="211754" cy="21175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8" name="文本占位符 251"/>
          <p:cNvSpPr>
            <a:spLocks noGrp="1"/>
          </p:cNvSpPr>
          <p:nvPr>
            <p:ph type="body" sz="quarter" idx="11"/>
          </p:nvPr>
        </p:nvSpPr>
        <p:spPr>
          <a:xfrm>
            <a:off x="7280709" y="1962982"/>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59" name="文本占位符 251"/>
          <p:cNvSpPr>
            <a:spLocks noGrp="1"/>
          </p:cNvSpPr>
          <p:nvPr>
            <p:ph type="body" sz="quarter" idx="12"/>
          </p:nvPr>
        </p:nvSpPr>
        <p:spPr>
          <a:xfrm>
            <a:off x="7280709" y="2639922"/>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60" name="文本占位符 251"/>
          <p:cNvSpPr>
            <a:spLocks noGrp="1"/>
          </p:cNvSpPr>
          <p:nvPr>
            <p:ph type="body" sz="quarter" idx="13"/>
          </p:nvPr>
        </p:nvSpPr>
        <p:spPr>
          <a:xfrm>
            <a:off x="7280709" y="3344607"/>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61" name="文本占位符 251"/>
          <p:cNvSpPr>
            <a:spLocks noGrp="1"/>
          </p:cNvSpPr>
          <p:nvPr>
            <p:ph type="body" sz="quarter" idx="14"/>
          </p:nvPr>
        </p:nvSpPr>
        <p:spPr>
          <a:xfrm>
            <a:off x="7280709" y="4017006"/>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62" name="文本占位符 251"/>
          <p:cNvSpPr>
            <a:spLocks noGrp="1"/>
          </p:cNvSpPr>
          <p:nvPr>
            <p:ph type="body" sz="quarter" idx="15"/>
          </p:nvPr>
        </p:nvSpPr>
        <p:spPr>
          <a:xfrm>
            <a:off x="7280709" y="4675804"/>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Tree>
    <p:extLst>
      <p:ext uri="{BB962C8B-B14F-4D97-AF65-F5344CB8AC3E}">
        <p14:creationId xmlns:p14="http://schemas.microsoft.com/office/powerpoint/2010/main" val="1812789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六项目录">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1467630" y="880533"/>
            <a:ext cx="4512778" cy="4825852"/>
            <a:chOff x="896472" y="1429908"/>
            <a:chExt cx="3381368" cy="3615952"/>
          </a:xfrm>
        </p:grpSpPr>
        <p:grpSp>
          <p:nvGrpSpPr>
            <p:cNvPr id="3" name="组合 2"/>
            <p:cNvGrpSpPr/>
            <p:nvPr/>
          </p:nvGrpSpPr>
          <p:grpSpPr>
            <a:xfrm>
              <a:off x="896472" y="2699908"/>
              <a:ext cx="841368" cy="1075952"/>
              <a:chOff x="1706250" y="910167"/>
              <a:chExt cx="1435732" cy="1836033"/>
            </a:xfrm>
          </p:grpSpPr>
          <p:sp>
            <p:nvSpPr>
              <p:cNvPr id="239" name="等腰三角形 2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907337" y="2534140"/>
              <a:ext cx="841368" cy="1075952"/>
              <a:chOff x="1706250" y="910167"/>
              <a:chExt cx="1435732" cy="1836033"/>
            </a:xfrm>
          </p:grpSpPr>
          <p:sp>
            <p:nvSpPr>
              <p:cNvPr id="235" name="等腰三角形 2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939746" y="2371208"/>
              <a:ext cx="841368" cy="1075952"/>
              <a:chOff x="1706250" y="910167"/>
              <a:chExt cx="1435732" cy="1836033"/>
            </a:xfrm>
          </p:grpSpPr>
          <p:sp>
            <p:nvSpPr>
              <p:cNvPr id="231" name="等腰三角形 2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993145" y="2213900"/>
              <a:ext cx="841368" cy="1075952"/>
              <a:chOff x="1706250" y="910167"/>
              <a:chExt cx="1435732" cy="1836033"/>
            </a:xfrm>
          </p:grpSpPr>
          <p:sp>
            <p:nvSpPr>
              <p:cNvPr id="227" name="等腰三角形 2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1066620" y="2064908"/>
              <a:ext cx="841368" cy="1075952"/>
              <a:chOff x="1706250" y="910167"/>
              <a:chExt cx="1435732" cy="1836033"/>
            </a:xfrm>
          </p:grpSpPr>
          <p:sp>
            <p:nvSpPr>
              <p:cNvPr id="223" name="等腰三角形 2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1158913" y="1926781"/>
              <a:ext cx="841368" cy="1075952"/>
              <a:chOff x="1706250" y="910167"/>
              <a:chExt cx="1435732" cy="1836033"/>
            </a:xfrm>
          </p:grpSpPr>
          <p:sp>
            <p:nvSpPr>
              <p:cNvPr id="219" name="等腰三角形 2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268446" y="1801882"/>
              <a:ext cx="841368" cy="1075952"/>
              <a:chOff x="1706250" y="910167"/>
              <a:chExt cx="1435732" cy="1836033"/>
            </a:xfrm>
          </p:grpSpPr>
          <p:sp>
            <p:nvSpPr>
              <p:cNvPr id="215" name="等腰三角形 2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1393345" y="1692349"/>
              <a:ext cx="841368" cy="1075952"/>
              <a:chOff x="1706250" y="910167"/>
              <a:chExt cx="1435732" cy="1836033"/>
            </a:xfrm>
          </p:grpSpPr>
          <p:sp>
            <p:nvSpPr>
              <p:cNvPr id="211" name="等腰三角形 2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531472" y="1600056"/>
              <a:ext cx="841368" cy="1075952"/>
              <a:chOff x="1706250" y="910167"/>
              <a:chExt cx="1435732" cy="1836033"/>
            </a:xfrm>
          </p:grpSpPr>
          <p:sp>
            <p:nvSpPr>
              <p:cNvPr id="207" name="等腰三角形 2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1680464" y="1526581"/>
              <a:ext cx="841368" cy="1075952"/>
              <a:chOff x="1706250" y="910167"/>
              <a:chExt cx="1435732" cy="1836033"/>
            </a:xfrm>
          </p:grpSpPr>
          <p:sp>
            <p:nvSpPr>
              <p:cNvPr id="203" name="等腰三角形 2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837772" y="1473182"/>
              <a:ext cx="841368" cy="1075952"/>
              <a:chOff x="1706250" y="910167"/>
              <a:chExt cx="1435732" cy="1836033"/>
            </a:xfrm>
          </p:grpSpPr>
          <p:sp>
            <p:nvSpPr>
              <p:cNvPr id="199" name="等腰三角形 1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000704" y="1440773"/>
              <a:ext cx="841368" cy="1075952"/>
              <a:chOff x="1706250" y="910167"/>
              <a:chExt cx="1435732" cy="1836033"/>
            </a:xfrm>
          </p:grpSpPr>
          <p:sp>
            <p:nvSpPr>
              <p:cNvPr id="195" name="等腰三角形 1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2166472" y="1429908"/>
              <a:ext cx="841368" cy="1075952"/>
              <a:chOff x="1706250" y="910167"/>
              <a:chExt cx="1435732" cy="1836033"/>
            </a:xfrm>
          </p:grpSpPr>
          <p:sp>
            <p:nvSpPr>
              <p:cNvPr id="191" name="等腰三角形 1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2332240" y="1440773"/>
              <a:ext cx="841368" cy="1075952"/>
              <a:chOff x="1706250" y="910167"/>
              <a:chExt cx="1435732" cy="1836033"/>
            </a:xfrm>
          </p:grpSpPr>
          <p:sp>
            <p:nvSpPr>
              <p:cNvPr id="187" name="等腰三角形 1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2495172" y="1473182"/>
              <a:ext cx="841368" cy="1075952"/>
              <a:chOff x="1706250" y="910167"/>
              <a:chExt cx="1435732" cy="1836033"/>
            </a:xfrm>
          </p:grpSpPr>
          <p:sp>
            <p:nvSpPr>
              <p:cNvPr id="183" name="等腰三角形 1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2652480" y="1526581"/>
              <a:ext cx="841368" cy="1075952"/>
              <a:chOff x="1706250" y="910167"/>
              <a:chExt cx="1435732" cy="1836033"/>
            </a:xfrm>
          </p:grpSpPr>
          <p:sp>
            <p:nvSpPr>
              <p:cNvPr id="179" name="等腰三角形 1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2801472" y="1600056"/>
              <a:ext cx="841368" cy="1075952"/>
              <a:chOff x="1706250" y="910167"/>
              <a:chExt cx="1435732" cy="1836033"/>
            </a:xfrm>
          </p:grpSpPr>
          <p:sp>
            <p:nvSpPr>
              <p:cNvPr id="175" name="等腰三角形 1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2939599" y="1692349"/>
              <a:ext cx="841368" cy="1075952"/>
              <a:chOff x="1706250" y="910167"/>
              <a:chExt cx="1435732" cy="1836033"/>
            </a:xfrm>
          </p:grpSpPr>
          <p:sp>
            <p:nvSpPr>
              <p:cNvPr id="171" name="等腰三角形 1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3064498" y="1801882"/>
              <a:ext cx="841368" cy="1075952"/>
              <a:chOff x="1706250" y="910167"/>
              <a:chExt cx="1435732" cy="1836033"/>
            </a:xfrm>
          </p:grpSpPr>
          <p:sp>
            <p:nvSpPr>
              <p:cNvPr id="167" name="等腰三角形 1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3174031" y="1926781"/>
              <a:ext cx="841368" cy="1075952"/>
              <a:chOff x="1706250" y="910167"/>
              <a:chExt cx="1435732" cy="1836033"/>
            </a:xfrm>
          </p:grpSpPr>
          <p:sp>
            <p:nvSpPr>
              <p:cNvPr id="163" name="等腰三角形 1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3266324" y="2064908"/>
              <a:ext cx="841368" cy="1075952"/>
              <a:chOff x="1706250" y="910167"/>
              <a:chExt cx="1435732" cy="1836033"/>
            </a:xfrm>
          </p:grpSpPr>
          <p:sp>
            <p:nvSpPr>
              <p:cNvPr id="159" name="等腰三角形 1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3339799" y="2213900"/>
              <a:ext cx="841368" cy="1075952"/>
              <a:chOff x="1706250" y="910167"/>
              <a:chExt cx="1435732" cy="1836033"/>
            </a:xfrm>
          </p:grpSpPr>
          <p:sp>
            <p:nvSpPr>
              <p:cNvPr id="155" name="等腰三角形 1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3393198" y="2371208"/>
              <a:ext cx="841368" cy="1075952"/>
              <a:chOff x="1706250" y="910167"/>
              <a:chExt cx="1435732" cy="1836033"/>
            </a:xfrm>
          </p:grpSpPr>
          <p:sp>
            <p:nvSpPr>
              <p:cNvPr id="151" name="等腰三角形 1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3425607" y="2534140"/>
              <a:ext cx="841368" cy="1075952"/>
              <a:chOff x="1706250" y="910167"/>
              <a:chExt cx="1435732" cy="1836033"/>
            </a:xfrm>
          </p:grpSpPr>
          <p:sp>
            <p:nvSpPr>
              <p:cNvPr id="147" name="等腰三角形 14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3436472" y="2699908"/>
              <a:ext cx="841368" cy="1075952"/>
              <a:chOff x="1706250" y="910167"/>
              <a:chExt cx="1435732" cy="1836033"/>
            </a:xfrm>
          </p:grpSpPr>
          <p:sp>
            <p:nvSpPr>
              <p:cNvPr id="143" name="等腰三角形 14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3425607" y="2865676"/>
              <a:ext cx="841368" cy="1075952"/>
              <a:chOff x="1706250" y="910167"/>
              <a:chExt cx="1435732" cy="1836033"/>
            </a:xfrm>
          </p:grpSpPr>
          <p:sp>
            <p:nvSpPr>
              <p:cNvPr id="139" name="等腰三角形 1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3393198" y="3028609"/>
              <a:ext cx="841368" cy="1075952"/>
              <a:chOff x="1706250" y="910167"/>
              <a:chExt cx="1435732" cy="1836033"/>
            </a:xfrm>
          </p:grpSpPr>
          <p:sp>
            <p:nvSpPr>
              <p:cNvPr id="135" name="等腰三角形 1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3339799" y="3185916"/>
              <a:ext cx="841368" cy="1075952"/>
              <a:chOff x="1706250" y="910167"/>
              <a:chExt cx="1435732" cy="1836033"/>
            </a:xfrm>
          </p:grpSpPr>
          <p:sp>
            <p:nvSpPr>
              <p:cNvPr id="131" name="等腰三角形 1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3266324" y="3334908"/>
              <a:ext cx="841368" cy="1075952"/>
              <a:chOff x="1706250" y="910167"/>
              <a:chExt cx="1435732" cy="1836033"/>
            </a:xfrm>
          </p:grpSpPr>
          <p:sp>
            <p:nvSpPr>
              <p:cNvPr id="127" name="等腰三角形 1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3174031" y="3473035"/>
              <a:ext cx="841368" cy="1075952"/>
              <a:chOff x="1706250" y="910167"/>
              <a:chExt cx="1435732" cy="1836033"/>
            </a:xfrm>
          </p:grpSpPr>
          <p:sp>
            <p:nvSpPr>
              <p:cNvPr id="123" name="等腰三角形 1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3064498" y="3597934"/>
              <a:ext cx="841368" cy="1075952"/>
              <a:chOff x="1706250" y="910167"/>
              <a:chExt cx="1435732" cy="1836033"/>
            </a:xfrm>
          </p:grpSpPr>
          <p:sp>
            <p:nvSpPr>
              <p:cNvPr id="119" name="等腰三角形 1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2939599" y="3707467"/>
              <a:ext cx="841368" cy="1075952"/>
              <a:chOff x="1706250" y="910167"/>
              <a:chExt cx="1435732" cy="1836033"/>
            </a:xfrm>
          </p:grpSpPr>
          <p:sp>
            <p:nvSpPr>
              <p:cNvPr id="115" name="等腰三角形 1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2801472" y="3799760"/>
              <a:ext cx="841368" cy="1075952"/>
              <a:chOff x="1706250" y="910167"/>
              <a:chExt cx="1435732" cy="1836033"/>
            </a:xfrm>
          </p:grpSpPr>
          <p:sp>
            <p:nvSpPr>
              <p:cNvPr id="111" name="等腰三角形 1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2652480" y="3873235"/>
              <a:ext cx="841368" cy="1075952"/>
              <a:chOff x="1706250" y="910167"/>
              <a:chExt cx="1435732" cy="1836033"/>
            </a:xfrm>
          </p:grpSpPr>
          <p:sp>
            <p:nvSpPr>
              <p:cNvPr id="107" name="等腰三角形 1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2495172" y="3926634"/>
              <a:ext cx="841368" cy="1075952"/>
              <a:chOff x="1706250" y="910167"/>
              <a:chExt cx="1435732" cy="1836033"/>
            </a:xfrm>
          </p:grpSpPr>
          <p:sp>
            <p:nvSpPr>
              <p:cNvPr id="103" name="等腰三角形 1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2332240" y="3959043"/>
              <a:ext cx="841368" cy="1075952"/>
              <a:chOff x="1706250" y="910167"/>
              <a:chExt cx="1435732" cy="1836033"/>
            </a:xfrm>
          </p:grpSpPr>
          <p:sp>
            <p:nvSpPr>
              <p:cNvPr id="99" name="等腰三角形 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2166472" y="3969908"/>
              <a:ext cx="841368" cy="1075952"/>
              <a:chOff x="1706250" y="910167"/>
              <a:chExt cx="1435732" cy="1836033"/>
            </a:xfrm>
          </p:grpSpPr>
          <p:sp>
            <p:nvSpPr>
              <p:cNvPr id="95" name="等腰三角形 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2000704" y="3959043"/>
              <a:ext cx="841368" cy="1075952"/>
              <a:chOff x="1706250" y="910167"/>
              <a:chExt cx="1435732" cy="1836033"/>
            </a:xfrm>
          </p:grpSpPr>
          <p:sp>
            <p:nvSpPr>
              <p:cNvPr id="91" name="等腰三角形 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1837772" y="3926634"/>
              <a:ext cx="841368" cy="1075952"/>
              <a:chOff x="1706250" y="910167"/>
              <a:chExt cx="1435732" cy="1836033"/>
            </a:xfrm>
          </p:grpSpPr>
          <p:sp>
            <p:nvSpPr>
              <p:cNvPr id="87" name="等腰三角形 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1680464" y="3873235"/>
              <a:ext cx="841368" cy="1075952"/>
              <a:chOff x="1706250" y="910167"/>
              <a:chExt cx="1435732" cy="1836033"/>
            </a:xfrm>
          </p:grpSpPr>
          <p:sp>
            <p:nvSpPr>
              <p:cNvPr id="83" name="等腰三角形 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1531472" y="3799760"/>
              <a:ext cx="841368" cy="1075952"/>
              <a:chOff x="1706250" y="910167"/>
              <a:chExt cx="1435732" cy="1836033"/>
            </a:xfrm>
          </p:grpSpPr>
          <p:sp>
            <p:nvSpPr>
              <p:cNvPr id="79" name="等腰三角形 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1393345" y="3707467"/>
              <a:ext cx="841368" cy="1075952"/>
              <a:chOff x="1706250" y="910167"/>
              <a:chExt cx="1435732" cy="1836033"/>
            </a:xfrm>
          </p:grpSpPr>
          <p:sp>
            <p:nvSpPr>
              <p:cNvPr id="75" name="等腰三角形 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1268446" y="3597934"/>
              <a:ext cx="841368" cy="1075952"/>
              <a:chOff x="1706250" y="910167"/>
              <a:chExt cx="1435732" cy="1836033"/>
            </a:xfrm>
          </p:grpSpPr>
          <p:sp>
            <p:nvSpPr>
              <p:cNvPr id="71" name="等腰三角形 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a:off x="1158913" y="3473035"/>
              <a:ext cx="841368" cy="1075952"/>
              <a:chOff x="1706250" y="910167"/>
              <a:chExt cx="1435732" cy="1836033"/>
            </a:xfrm>
          </p:grpSpPr>
          <p:sp>
            <p:nvSpPr>
              <p:cNvPr id="67" name="等腰三角形 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1066620" y="3334908"/>
              <a:ext cx="841368" cy="1075952"/>
              <a:chOff x="1706250" y="910167"/>
              <a:chExt cx="1435732" cy="1836033"/>
            </a:xfrm>
          </p:grpSpPr>
          <p:sp>
            <p:nvSpPr>
              <p:cNvPr id="63" name="等腰三角形 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p:cNvGrpSpPr/>
            <p:nvPr/>
          </p:nvGrpSpPr>
          <p:grpSpPr>
            <a:xfrm>
              <a:off x="993145" y="3185916"/>
              <a:ext cx="841368" cy="1075952"/>
              <a:chOff x="1706250" y="910167"/>
              <a:chExt cx="1435732" cy="1836033"/>
            </a:xfrm>
          </p:grpSpPr>
          <p:sp>
            <p:nvSpPr>
              <p:cNvPr id="59" name="等腰三角形 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a:off x="939746" y="3028609"/>
              <a:ext cx="841368" cy="1075952"/>
              <a:chOff x="1706250" y="910167"/>
              <a:chExt cx="1435732" cy="1836033"/>
            </a:xfrm>
          </p:grpSpPr>
          <p:sp>
            <p:nvSpPr>
              <p:cNvPr id="55" name="等腰三角形 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907337" y="2865676"/>
              <a:ext cx="841368" cy="1075952"/>
              <a:chOff x="1706250" y="910167"/>
              <a:chExt cx="1435732" cy="1836033"/>
            </a:xfrm>
          </p:grpSpPr>
          <p:sp>
            <p:nvSpPr>
              <p:cNvPr id="51" name="等腰三角形 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43" name="椭圆 242"/>
          <p:cNvSpPr/>
          <p:nvPr userDrawn="1"/>
        </p:nvSpPr>
        <p:spPr>
          <a:xfrm>
            <a:off x="2298847" y="2058270"/>
            <a:ext cx="2748046" cy="27480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文本占位符 244"/>
          <p:cNvSpPr>
            <a:spLocks noGrp="1"/>
          </p:cNvSpPr>
          <p:nvPr>
            <p:ph type="body" sz="quarter" idx="10"/>
          </p:nvPr>
        </p:nvSpPr>
        <p:spPr>
          <a:xfrm>
            <a:off x="2898775" y="2797175"/>
            <a:ext cx="1533525" cy="1344613"/>
          </a:xfrm>
          <a:prstGeom prst="rect">
            <a:avLst/>
          </a:prstGeom>
        </p:spPr>
        <p:txBody>
          <a:bodyPr/>
          <a:lstStyle>
            <a:lvl1pPr marL="0" indent="0">
              <a:buNone/>
              <a:defRPr/>
            </a:lvl1pPr>
          </a:lstStyle>
          <a:p>
            <a:pPr lvl="0"/>
            <a:endParaRPr lang="zh-CN" altLang="en-US" dirty="0"/>
          </a:p>
        </p:txBody>
      </p:sp>
      <p:sp>
        <p:nvSpPr>
          <p:cNvPr id="246" name="椭圆 245"/>
          <p:cNvSpPr/>
          <p:nvPr userDrawn="1"/>
        </p:nvSpPr>
        <p:spPr>
          <a:xfrm>
            <a:off x="6743053" y="1656429"/>
            <a:ext cx="211754" cy="21175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7" name="椭圆 246"/>
          <p:cNvSpPr/>
          <p:nvPr userDrawn="1"/>
        </p:nvSpPr>
        <p:spPr>
          <a:xfrm>
            <a:off x="6743053" y="2349602"/>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lumMod val="75000"/>
                  </a:schemeClr>
                </a:solidFill>
              </a:ln>
              <a:cs typeface="+mn-ea"/>
              <a:sym typeface="+mn-lt"/>
            </a:endParaRPr>
          </a:p>
        </p:txBody>
      </p:sp>
      <p:sp>
        <p:nvSpPr>
          <p:cNvPr id="248" name="椭圆 247"/>
          <p:cNvSpPr/>
          <p:nvPr userDrawn="1"/>
        </p:nvSpPr>
        <p:spPr>
          <a:xfrm>
            <a:off x="6743053" y="3042775"/>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9" name="椭圆 248"/>
          <p:cNvSpPr/>
          <p:nvPr userDrawn="1"/>
        </p:nvSpPr>
        <p:spPr>
          <a:xfrm>
            <a:off x="6743053" y="3735948"/>
            <a:ext cx="211754" cy="21175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0" name="椭圆 249"/>
          <p:cNvSpPr/>
          <p:nvPr userDrawn="1"/>
        </p:nvSpPr>
        <p:spPr>
          <a:xfrm>
            <a:off x="6743053" y="4429121"/>
            <a:ext cx="211754" cy="21175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1" name="椭圆 250"/>
          <p:cNvSpPr/>
          <p:nvPr userDrawn="1"/>
        </p:nvSpPr>
        <p:spPr>
          <a:xfrm>
            <a:off x="6743053" y="5122293"/>
            <a:ext cx="211754" cy="21175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8" name="文本占位符 251"/>
          <p:cNvSpPr>
            <a:spLocks noGrp="1"/>
          </p:cNvSpPr>
          <p:nvPr>
            <p:ph type="body" sz="quarter" idx="11"/>
          </p:nvPr>
        </p:nvSpPr>
        <p:spPr>
          <a:xfrm>
            <a:off x="7280709" y="1610100"/>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59" name="文本占位符 251"/>
          <p:cNvSpPr>
            <a:spLocks noGrp="1"/>
          </p:cNvSpPr>
          <p:nvPr>
            <p:ph type="body" sz="quarter" idx="12"/>
          </p:nvPr>
        </p:nvSpPr>
        <p:spPr>
          <a:xfrm>
            <a:off x="7280709" y="2299551"/>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60" name="文本占位符 251"/>
          <p:cNvSpPr>
            <a:spLocks noGrp="1"/>
          </p:cNvSpPr>
          <p:nvPr>
            <p:ph type="body" sz="quarter" idx="13"/>
          </p:nvPr>
        </p:nvSpPr>
        <p:spPr>
          <a:xfrm>
            <a:off x="7280709" y="2989002"/>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61" name="文本占位符 251"/>
          <p:cNvSpPr>
            <a:spLocks noGrp="1"/>
          </p:cNvSpPr>
          <p:nvPr>
            <p:ph type="body" sz="quarter" idx="14"/>
          </p:nvPr>
        </p:nvSpPr>
        <p:spPr>
          <a:xfrm>
            <a:off x="7280709" y="3678453"/>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62" name="文本占位符 251"/>
          <p:cNvSpPr>
            <a:spLocks noGrp="1"/>
          </p:cNvSpPr>
          <p:nvPr>
            <p:ph type="body" sz="quarter" idx="15"/>
          </p:nvPr>
        </p:nvSpPr>
        <p:spPr>
          <a:xfrm>
            <a:off x="7280709" y="5057354"/>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63" name="文本占位符 251"/>
          <p:cNvSpPr>
            <a:spLocks noGrp="1"/>
          </p:cNvSpPr>
          <p:nvPr>
            <p:ph type="body" sz="quarter" idx="16"/>
          </p:nvPr>
        </p:nvSpPr>
        <p:spPr>
          <a:xfrm>
            <a:off x="7280709" y="4367904"/>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Tree>
    <p:extLst>
      <p:ext uri="{BB962C8B-B14F-4D97-AF65-F5344CB8AC3E}">
        <p14:creationId xmlns:p14="http://schemas.microsoft.com/office/powerpoint/2010/main" val="33894873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副标题页">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t="868" b="92817"/>
          <a:stretch/>
        </p:blipFill>
        <p:spPr>
          <a:xfrm>
            <a:off x="3208866" y="541868"/>
            <a:ext cx="5774268" cy="5774264"/>
          </a:xfrm>
          <a:prstGeom prst="rect">
            <a:avLst/>
          </a:prstGeom>
        </p:spPr>
      </p:pic>
      <p:sp>
        <p:nvSpPr>
          <p:cNvPr id="6" name="文本占位符 5"/>
          <p:cNvSpPr>
            <a:spLocks noGrp="1"/>
          </p:cNvSpPr>
          <p:nvPr>
            <p:ph type="body" sz="quarter" idx="11"/>
          </p:nvPr>
        </p:nvSpPr>
        <p:spPr>
          <a:xfrm>
            <a:off x="4385865" y="2980266"/>
            <a:ext cx="3420269" cy="897467"/>
          </a:xfrm>
          <a:prstGeom prst="rect">
            <a:avLst/>
          </a:prstGeom>
          <a:ln>
            <a:noFill/>
          </a:ln>
        </p:spPr>
        <p:txBody>
          <a:bodyPr/>
          <a:lstStyle>
            <a:lvl1pPr marL="0" indent="0" algn="ctr">
              <a:buNone/>
              <a:defRPr sz="6000" b="1">
                <a:ln w="6350">
                  <a:solidFill>
                    <a:schemeClr val="tx1">
                      <a:lumMod val="75000"/>
                      <a:lumOff val="25000"/>
                    </a:schemeClr>
                  </a:solidFill>
                </a:ln>
                <a:solidFill>
                  <a:schemeClr val="accent1"/>
                </a:solidFill>
              </a:defRPr>
            </a:lvl1pPr>
          </a:lstStyle>
          <a:p>
            <a:pPr lvl="0"/>
            <a:endParaRPr lang="zh-CN" altLang="en-US" dirty="0"/>
          </a:p>
        </p:txBody>
      </p:sp>
    </p:spTree>
    <p:extLst>
      <p:ext uri="{BB962C8B-B14F-4D97-AF65-F5344CB8AC3E}">
        <p14:creationId xmlns:p14="http://schemas.microsoft.com/office/powerpoint/2010/main" val="220452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lumMod val="95000"/>
          </a:schemeClr>
        </a:solidFill>
        <a:effectLst/>
      </p:bgPr>
    </p:bg>
    <p:spTree>
      <p:nvGrpSpPr>
        <p:cNvPr id="1" name=""/>
        <p:cNvGrpSpPr/>
        <p:nvPr/>
      </p:nvGrpSpPr>
      <p:grpSpPr>
        <a:xfrm>
          <a:off x="0" y="0"/>
          <a:ext cx="0" cy="0"/>
          <a:chOff x="0" y="0"/>
          <a:chExt cx="0" cy="0"/>
        </a:xfrm>
      </p:grpSpPr>
      <p:sp>
        <p:nvSpPr>
          <p:cNvPr id="7" name="矩形 6"/>
          <p:cNvSpPr/>
          <p:nvPr userDrawn="1"/>
        </p:nvSpPr>
        <p:spPr>
          <a:xfrm>
            <a:off x="762000" y="0"/>
            <a:ext cx="5079999" cy="54186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文本占位符 5"/>
          <p:cNvSpPr>
            <a:spLocks noGrp="1"/>
          </p:cNvSpPr>
          <p:nvPr>
            <p:ph type="body" sz="quarter" idx="10"/>
          </p:nvPr>
        </p:nvSpPr>
        <p:spPr>
          <a:xfrm>
            <a:off x="833967" y="51718"/>
            <a:ext cx="3424766" cy="46143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accent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zh-CN" altLang="en-US" sz="2800" b="1" dirty="0"/>
          </a:p>
        </p:txBody>
      </p:sp>
    </p:spTree>
    <p:extLst>
      <p:ext uri="{BB962C8B-B14F-4D97-AF65-F5344CB8AC3E}">
        <p14:creationId xmlns:p14="http://schemas.microsoft.com/office/powerpoint/2010/main" val="1728605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内容页­_1">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l="2266" t="29452" r="25122" b="10679"/>
          <a:stretch/>
        </p:blipFill>
        <p:spPr>
          <a:xfrm>
            <a:off x="9152467" y="-1"/>
            <a:ext cx="3039533" cy="3132667"/>
          </a:xfrm>
          <a:prstGeom prst="rect">
            <a:avLst/>
          </a:prstGeom>
        </p:spPr>
      </p:pic>
      <p:sp>
        <p:nvSpPr>
          <p:cNvPr id="3" name="矩形 2"/>
          <p:cNvSpPr/>
          <p:nvPr userDrawn="1"/>
        </p:nvSpPr>
        <p:spPr>
          <a:xfrm>
            <a:off x="762000" y="0"/>
            <a:ext cx="5079999" cy="5418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占位符 5"/>
          <p:cNvSpPr>
            <a:spLocks noGrp="1"/>
          </p:cNvSpPr>
          <p:nvPr>
            <p:ph type="body" sz="quarter" idx="10"/>
          </p:nvPr>
        </p:nvSpPr>
        <p:spPr>
          <a:xfrm>
            <a:off x="833967" y="40216"/>
            <a:ext cx="3424766" cy="46143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zh-CN" altLang="en-US" sz="2800" b="1" dirty="0"/>
          </a:p>
        </p:txBody>
      </p:sp>
    </p:spTree>
    <p:extLst>
      <p:ext uri="{BB962C8B-B14F-4D97-AF65-F5344CB8AC3E}">
        <p14:creationId xmlns:p14="http://schemas.microsoft.com/office/powerpoint/2010/main" val="3290613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B12B589-21DE-46A2-AF91-CC043ECE94FC}" type="datetimeFigureOut">
              <a:rPr lang="zh-CN" altLang="en-US" smtClean="0"/>
              <a:pPr/>
              <a:t>2016/12/28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555667-C4D6-47D6-8639-FF047C3362CE}" type="slidenum">
              <a:rPr lang="zh-CN" altLang="en-US" smtClean="0"/>
              <a:pPr/>
              <a:t>‹#›</a:t>
            </a:fld>
            <a:endParaRPr lang="zh-CN" altLang="en-US"/>
          </a:p>
        </p:txBody>
      </p:sp>
    </p:spTree>
    <p:extLst>
      <p:ext uri="{BB962C8B-B14F-4D97-AF65-F5344CB8AC3E}">
        <p14:creationId xmlns:p14="http://schemas.microsoft.com/office/powerpoint/2010/main" val="186038253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页_2">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t="868" r="50000" b="92817"/>
          <a:stretch/>
        </p:blipFill>
        <p:spPr>
          <a:xfrm>
            <a:off x="8970432" y="207434"/>
            <a:ext cx="3221568" cy="6443132"/>
          </a:xfrm>
          <a:prstGeom prst="rect">
            <a:avLst/>
          </a:prstGeom>
        </p:spPr>
      </p:pic>
      <p:sp>
        <p:nvSpPr>
          <p:cNvPr id="6" name="矩形 5"/>
          <p:cNvSpPr/>
          <p:nvPr userDrawn="1"/>
        </p:nvSpPr>
        <p:spPr>
          <a:xfrm>
            <a:off x="762000" y="0"/>
            <a:ext cx="5079999" cy="5418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文本占位符 5"/>
          <p:cNvSpPr>
            <a:spLocks noGrp="1"/>
          </p:cNvSpPr>
          <p:nvPr>
            <p:ph type="body" sz="quarter" idx="10"/>
          </p:nvPr>
        </p:nvSpPr>
        <p:spPr>
          <a:xfrm>
            <a:off x="833967" y="40216"/>
            <a:ext cx="3424766" cy="46143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zh-CN" altLang="en-US" sz="2800" b="1" dirty="0"/>
          </a:p>
        </p:txBody>
      </p:sp>
    </p:spTree>
    <p:extLst>
      <p:ext uri="{BB962C8B-B14F-4D97-AF65-F5344CB8AC3E}">
        <p14:creationId xmlns:p14="http://schemas.microsoft.com/office/powerpoint/2010/main" val="8056069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页_3">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l="50000" t="12948" r="2266" b="10678"/>
          <a:stretch/>
        </p:blipFill>
        <p:spPr>
          <a:xfrm>
            <a:off x="-1" y="1388533"/>
            <a:ext cx="2269067" cy="4538134"/>
          </a:xfrm>
          <a:prstGeom prst="rect">
            <a:avLst/>
          </a:prstGeom>
        </p:spPr>
      </p:pic>
      <p:sp>
        <p:nvSpPr>
          <p:cNvPr id="4" name="矩形 3"/>
          <p:cNvSpPr/>
          <p:nvPr userDrawn="1"/>
        </p:nvSpPr>
        <p:spPr>
          <a:xfrm>
            <a:off x="762000" y="0"/>
            <a:ext cx="5079999" cy="5418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文本占位符 5"/>
          <p:cNvSpPr>
            <a:spLocks noGrp="1"/>
          </p:cNvSpPr>
          <p:nvPr>
            <p:ph type="body" sz="quarter" idx="10"/>
          </p:nvPr>
        </p:nvSpPr>
        <p:spPr>
          <a:xfrm>
            <a:off x="833967" y="40216"/>
            <a:ext cx="3424766" cy="46143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zh-CN" altLang="en-US" sz="2800" b="1" dirty="0"/>
          </a:p>
        </p:txBody>
      </p:sp>
    </p:spTree>
    <p:extLst>
      <p:ext uri="{BB962C8B-B14F-4D97-AF65-F5344CB8AC3E}">
        <p14:creationId xmlns:p14="http://schemas.microsoft.com/office/powerpoint/2010/main" val="30323709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内容页_4">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t="868" r="31950" b="94516"/>
          <a:stretch/>
        </p:blipFill>
        <p:spPr>
          <a:xfrm>
            <a:off x="9000067" y="3429000"/>
            <a:ext cx="3191933" cy="3429000"/>
          </a:xfrm>
          <a:prstGeom prst="rect">
            <a:avLst/>
          </a:prstGeom>
        </p:spPr>
      </p:pic>
      <p:sp>
        <p:nvSpPr>
          <p:cNvPr id="5" name="矩形 4"/>
          <p:cNvSpPr/>
          <p:nvPr userDrawn="1"/>
        </p:nvSpPr>
        <p:spPr>
          <a:xfrm>
            <a:off x="762000" y="0"/>
            <a:ext cx="5079999" cy="5418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文本占位符 5"/>
          <p:cNvSpPr>
            <a:spLocks noGrp="1"/>
          </p:cNvSpPr>
          <p:nvPr>
            <p:ph type="body" sz="quarter" idx="10"/>
          </p:nvPr>
        </p:nvSpPr>
        <p:spPr>
          <a:xfrm>
            <a:off x="833967" y="40216"/>
            <a:ext cx="3424766" cy="46143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zh-CN" altLang="en-US" sz="2800" b="1" dirty="0"/>
          </a:p>
        </p:txBody>
      </p:sp>
    </p:spTree>
    <p:extLst>
      <p:ext uri="{BB962C8B-B14F-4D97-AF65-F5344CB8AC3E}">
        <p14:creationId xmlns:p14="http://schemas.microsoft.com/office/powerpoint/2010/main" val="20393430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内容页_5">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矩形 4"/>
          <p:cNvSpPr/>
          <p:nvPr userDrawn="1"/>
        </p:nvSpPr>
        <p:spPr>
          <a:xfrm>
            <a:off x="762000" y="0"/>
            <a:ext cx="5079999" cy="5418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文本占位符 5"/>
          <p:cNvSpPr>
            <a:spLocks noGrp="1"/>
          </p:cNvSpPr>
          <p:nvPr>
            <p:ph type="body" sz="quarter" idx="10"/>
          </p:nvPr>
        </p:nvSpPr>
        <p:spPr>
          <a:xfrm>
            <a:off x="833967" y="40216"/>
            <a:ext cx="3424766" cy="46143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zh-CN" altLang="en-US" sz="2800" b="1" dirty="0"/>
          </a:p>
        </p:txBody>
      </p:sp>
    </p:spTree>
    <p:extLst>
      <p:ext uri="{BB962C8B-B14F-4D97-AF65-F5344CB8AC3E}">
        <p14:creationId xmlns:p14="http://schemas.microsoft.com/office/powerpoint/2010/main" val="35737955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439309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B12B589-21DE-46A2-AF91-CC043ECE94FC}" type="datetimeFigureOut">
              <a:rPr lang="zh-CN" altLang="en-US" smtClean="0"/>
              <a:pPr/>
              <a:t>2016/12/28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555667-C4D6-47D6-8639-FF047C3362CE}" type="slidenum">
              <a:rPr lang="zh-CN" altLang="en-US" smtClean="0"/>
              <a:pPr/>
              <a:t>‹#›</a:t>
            </a:fld>
            <a:endParaRPr lang="zh-CN" altLang="en-US"/>
          </a:p>
        </p:txBody>
      </p:sp>
    </p:spTree>
    <p:extLst>
      <p:ext uri="{BB962C8B-B14F-4D97-AF65-F5344CB8AC3E}">
        <p14:creationId xmlns:p14="http://schemas.microsoft.com/office/powerpoint/2010/main" val="2307115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B12B589-21DE-46A2-AF91-CC043ECE94FC}" type="datetimeFigureOut">
              <a:rPr lang="zh-CN" altLang="en-US" smtClean="0"/>
              <a:pPr/>
              <a:t>2016/12/28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555667-C4D6-47D6-8639-FF047C3362CE}" type="slidenum">
              <a:rPr lang="zh-CN" altLang="en-US" smtClean="0"/>
              <a:pPr/>
              <a:t>‹#›</a:t>
            </a:fld>
            <a:endParaRPr lang="zh-CN" altLang="en-US"/>
          </a:p>
        </p:txBody>
      </p:sp>
    </p:spTree>
    <p:extLst>
      <p:ext uri="{BB962C8B-B14F-4D97-AF65-F5344CB8AC3E}">
        <p14:creationId xmlns:p14="http://schemas.microsoft.com/office/powerpoint/2010/main" val="3390179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B12B589-21DE-46A2-AF91-CC043ECE94FC}" type="datetimeFigureOut">
              <a:rPr lang="zh-CN" altLang="en-US" smtClean="0"/>
              <a:pPr/>
              <a:t>2016/12/28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555667-C4D6-47D6-8639-FF047C3362CE}" type="slidenum">
              <a:rPr lang="zh-CN" altLang="en-US" smtClean="0"/>
              <a:pPr/>
              <a:t>‹#›</a:t>
            </a:fld>
            <a:endParaRPr lang="zh-CN" altLang="en-US"/>
          </a:p>
        </p:txBody>
      </p:sp>
    </p:spTree>
    <p:extLst>
      <p:ext uri="{BB962C8B-B14F-4D97-AF65-F5344CB8AC3E}">
        <p14:creationId xmlns:p14="http://schemas.microsoft.com/office/powerpoint/2010/main" val="2701575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B12B589-21DE-46A2-AF91-CC043ECE94FC}" type="datetimeFigureOut">
              <a:rPr lang="zh-CN" altLang="en-US" smtClean="0"/>
              <a:pPr/>
              <a:t>2016/12/28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555667-C4D6-47D6-8639-FF047C3362CE}" type="slidenum">
              <a:rPr lang="zh-CN" altLang="en-US" smtClean="0"/>
              <a:pPr/>
              <a:t>‹#›</a:t>
            </a:fld>
            <a:endParaRPr lang="zh-CN" altLang="en-US"/>
          </a:p>
        </p:txBody>
      </p:sp>
    </p:spTree>
    <p:extLst>
      <p:ext uri="{BB962C8B-B14F-4D97-AF65-F5344CB8AC3E}">
        <p14:creationId xmlns:p14="http://schemas.microsoft.com/office/powerpoint/2010/main" val="1620184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B12B589-21DE-46A2-AF91-CC043ECE94FC}" type="datetimeFigureOut">
              <a:rPr lang="zh-CN" altLang="en-US" smtClean="0"/>
              <a:pPr/>
              <a:t>2016/12/28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555667-C4D6-47D6-8639-FF047C3362CE}" type="slidenum">
              <a:rPr lang="zh-CN" altLang="en-US" smtClean="0"/>
              <a:pPr/>
              <a:t>‹#›</a:t>
            </a:fld>
            <a:endParaRPr lang="zh-CN" altLang="en-US"/>
          </a:p>
        </p:txBody>
      </p:sp>
    </p:spTree>
    <p:extLst>
      <p:ext uri="{BB962C8B-B14F-4D97-AF65-F5344CB8AC3E}">
        <p14:creationId xmlns:p14="http://schemas.microsoft.com/office/powerpoint/2010/main" val="1961609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B12B589-21DE-46A2-AF91-CC043ECE94FC}" type="datetimeFigureOut">
              <a:rPr lang="zh-CN" altLang="en-US" smtClean="0"/>
              <a:pPr/>
              <a:t>2016/12/28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555667-C4D6-47D6-8639-FF047C3362CE}" type="slidenum">
              <a:rPr lang="zh-CN" altLang="en-US" smtClean="0"/>
              <a:pPr/>
              <a:t>‹#›</a:t>
            </a:fld>
            <a:endParaRPr lang="zh-CN" altLang="en-US"/>
          </a:p>
        </p:txBody>
      </p:sp>
    </p:spTree>
    <p:extLst>
      <p:ext uri="{BB962C8B-B14F-4D97-AF65-F5344CB8AC3E}">
        <p14:creationId xmlns:p14="http://schemas.microsoft.com/office/powerpoint/2010/main" val="3676093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B12B589-21DE-46A2-AF91-CC043ECE94FC}" type="datetimeFigureOut">
              <a:rPr lang="zh-CN" altLang="en-US" smtClean="0"/>
              <a:pPr/>
              <a:t>2016/12/28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555667-C4D6-47D6-8639-FF047C3362CE}" type="slidenum">
              <a:rPr lang="zh-CN" altLang="en-US" smtClean="0"/>
              <a:pPr/>
              <a:t>‹#›</a:t>
            </a:fld>
            <a:endParaRPr lang="zh-CN" altLang="en-US"/>
          </a:p>
        </p:txBody>
      </p:sp>
    </p:spTree>
    <p:extLst>
      <p:ext uri="{BB962C8B-B14F-4D97-AF65-F5344CB8AC3E}">
        <p14:creationId xmlns:p14="http://schemas.microsoft.com/office/powerpoint/2010/main" val="557391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12B589-21DE-46A2-AF91-CC043ECE94FC}" type="datetimeFigureOut">
              <a:rPr lang="zh-CN" altLang="en-US" smtClean="0"/>
              <a:pPr/>
              <a:t>2016/12/28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555667-C4D6-47D6-8639-FF047C3362CE}" type="slidenum">
              <a:rPr lang="zh-CN" altLang="en-US" smtClean="0"/>
              <a:pPr/>
              <a:t>‹#›</a:t>
            </a:fld>
            <a:endParaRPr lang="zh-CN" altLang="en-US"/>
          </a:p>
        </p:txBody>
      </p:sp>
    </p:spTree>
    <p:extLst>
      <p:ext uri="{BB962C8B-B14F-4D97-AF65-F5344CB8AC3E}">
        <p14:creationId xmlns:p14="http://schemas.microsoft.com/office/powerpoint/2010/main" val="2607470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160499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smtClean="0">
                <a:solidFill>
                  <a:schemeClr val="tx1">
                    <a:lumMod val="85000"/>
                    <a:lumOff val="15000"/>
                  </a:schemeClr>
                </a:solidFill>
                <a:cs typeface="+mn-ea"/>
                <a:sym typeface="+mn-lt"/>
              </a:rPr>
              <a:t>图书管理系统</a:t>
            </a:r>
            <a:endParaRPr lang="en-US" altLang="zh-CN" b="1" dirty="0" smtClean="0">
              <a:solidFill>
                <a:schemeClr val="tx1">
                  <a:lumMod val="85000"/>
                  <a:lumOff val="15000"/>
                </a:schemeClr>
              </a:solidFill>
              <a:cs typeface="+mn-ea"/>
              <a:sym typeface="+mn-lt"/>
            </a:endParaRPr>
          </a:p>
          <a:p>
            <a:r>
              <a:rPr lang="zh-CN" altLang="en-US" sz="3200" b="1" dirty="0">
                <a:solidFill>
                  <a:schemeClr val="tx1">
                    <a:lumMod val="85000"/>
                    <a:lumOff val="15000"/>
                  </a:schemeClr>
                </a:solidFill>
                <a:cs typeface="+mn-ea"/>
                <a:sym typeface="+mn-lt"/>
              </a:rPr>
              <a:t>项目</a:t>
            </a:r>
            <a:r>
              <a:rPr lang="zh-CN" altLang="en-US" sz="3200" b="1" dirty="0" smtClean="0">
                <a:solidFill>
                  <a:schemeClr val="tx1">
                    <a:lumMod val="85000"/>
                    <a:lumOff val="15000"/>
                  </a:schemeClr>
                </a:solidFill>
                <a:cs typeface="+mn-ea"/>
                <a:sym typeface="+mn-lt"/>
              </a:rPr>
              <a:t>介绍</a:t>
            </a:r>
            <a:endParaRPr lang="en-US" altLang="zh-CN" sz="3200" b="1" dirty="0">
              <a:solidFill>
                <a:schemeClr val="tx1">
                  <a:lumMod val="85000"/>
                  <a:lumOff val="15000"/>
                </a:schemeClr>
              </a:solidFill>
              <a:cs typeface="+mn-ea"/>
              <a:sym typeface="+mn-lt"/>
            </a:endParaRPr>
          </a:p>
        </p:txBody>
      </p:sp>
      <p:sp>
        <p:nvSpPr>
          <p:cNvPr id="3" name="文本占位符 2"/>
          <p:cNvSpPr>
            <a:spLocks noGrp="1"/>
          </p:cNvSpPr>
          <p:nvPr>
            <p:ph type="body" sz="quarter" idx="11"/>
          </p:nvPr>
        </p:nvSpPr>
        <p:spPr/>
        <p:txBody>
          <a:bodyPr/>
          <a:lstStyle/>
          <a:p>
            <a:r>
              <a:rPr lang="zh-CN" altLang="en-US" sz="1800" dirty="0" smtClean="0">
                <a:solidFill>
                  <a:srgbClr val="00B0F0"/>
                </a:solidFill>
                <a:latin typeface="+mj-ea"/>
                <a:ea typeface="+mj-ea"/>
                <a:cs typeface="+mn-ea"/>
                <a:sym typeface="+mn-lt"/>
              </a:rPr>
              <a:t>组长：曾宇涛</a:t>
            </a:r>
            <a:endParaRPr lang="en-US" altLang="zh-CN" sz="1800" dirty="0" smtClean="0">
              <a:solidFill>
                <a:srgbClr val="00B0F0"/>
              </a:solidFill>
              <a:latin typeface="+mj-ea"/>
              <a:ea typeface="+mj-ea"/>
              <a:cs typeface="+mn-ea"/>
              <a:sym typeface="+mn-lt"/>
            </a:endParaRPr>
          </a:p>
          <a:p>
            <a:r>
              <a:rPr lang="zh-CN" altLang="en-US" sz="1800" dirty="0" smtClean="0">
                <a:solidFill>
                  <a:srgbClr val="00B0F0"/>
                </a:solidFill>
                <a:latin typeface="+mj-ea"/>
                <a:ea typeface="+mj-ea"/>
                <a:cs typeface="+mn-ea"/>
                <a:sym typeface="+mn-lt"/>
              </a:rPr>
              <a:t>组员：李梓萌</a:t>
            </a:r>
            <a:endParaRPr lang="en-US" altLang="zh-CN" sz="1800" dirty="0" smtClean="0">
              <a:solidFill>
                <a:srgbClr val="00B0F0"/>
              </a:solidFill>
              <a:latin typeface="+mj-ea"/>
              <a:ea typeface="+mj-ea"/>
              <a:cs typeface="+mn-ea"/>
              <a:sym typeface="+mn-lt"/>
            </a:endParaRPr>
          </a:p>
          <a:p>
            <a:r>
              <a:rPr lang="zh-CN" altLang="en-US" sz="1800" dirty="0" smtClean="0">
                <a:solidFill>
                  <a:srgbClr val="00B0F0"/>
                </a:solidFill>
                <a:latin typeface="+mj-ea"/>
                <a:ea typeface="+mj-ea"/>
                <a:cs typeface="+mn-ea"/>
                <a:sym typeface="+mn-lt"/>
              </a:rPr>
              <a:t>组员：王晓松</a:t>
            </a:r>
            <a:endParaRPr lang="en-US" altLang="zh-CN" sz="1800" dirty="0" smtClean="0">
              <a:solidFill>
                <a:srgbClr val="00B0F0"/>
              </a:solidFill>
              <a:latin typeface="+mj-ea"/>
              <a:ea typeface="+mj-ea"/>
              <a:cs typeface="+mn-ea"/>
              <a:sym typeface="+mn-lt"/>
            </a:endParaRPr>
          </a:p>
          <a:p>
            <a:r>
              <a:rPr lang="zh-CN" altLang="en-US" sz="1800" dirty="0" smtClean="0">
                <a:solidFill>
                  <a:srgbClr val="00B0F0"/>
                </a:solidFill>
                <a:latin typeface="+mj-ea"/>
                <a:ea typeface="+mj-ea"/>
                <a:cs typeface="+mn-ea"/>
                <a:sym typeface="+mn-lt"/>
              </a:rPr>
              <a:t>组员：李子硕</a:t>
            </a:r>
            <a:endParaRPr lang="en-US" altLang="zh-CN" sz="1800" dirty="0" smtClean="0">
              <a:solidFill>
                <a:srgbClr val="00B0F0"/>
              </a:solidFill>
              <a:latin typeface="+mj-ea"/>
              <a:ea typeface="+mj-ea"/>
              <a:cs typeface="+mn-ea"/>
              <a:sym typeface="+mn-lt"/>
            </a:endParaRPr>
          </a:p>
        </p:txBody>
      </p:sp>
    </p:spTree>
    <p:extLst>
      <p:ext uri="{BB962C8B-B14F-4D97-AF65-F5344CB8AC3E}">
        <p14:creationId xmlns:p14="http://schemas.microsoft.com/office/powerpoint/2010/main" val="3800250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0" y="0"/>
            <a:ext cx="4312920" cy="284988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940040" y="3992880"/>
            <a:ext cx="4130040" cy="271272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rot="2026159">
            <a:off x="5123991" y="3611561"/>
            <a:ext cx="5943696" cy="830997"/>
          </a:xfrm>
          <a:prstGeom prst="rect">
            <a:avLst/>
          </a:prstGeom>
          <a:noFill/>
        </p:spPr>
        <p:txBody>
          <a:bodyPr wrap="square" rtlCol="0">
            <a:spAutoFit/>
          </a:bodyPr>
          <a:lstStyle/>
          <a:p>
            <a:r>
              <a:rPr lang="en-US" altLang="zh-CN" sz="4800" dirty="0" smtClean="0">
                <a:solidFill>
                  <a:srgbClr val="FFFF00"/>
                </a:solidFill>
                <a:latin typeface="微软雅黑" panose="020B0503020204020204" pitchFamily="34" charset="-122"/>
                <a:ea typeface="微软雅黑" panose="020B0503020204020204" pitchFamily="34" charset="-122"/>
              </a:rPr>
              <a:t>Thanks</a:t>
            </a:r>
            <a:endParaRPr lang="zh-CN" altLang="en-US" sz="4800" dirty="0">
              <a:solidFill>
                <a:srgbClr val="FFFF00"/>
              </a:solidFill>
              <a:latin typeface="微软雅黑" panose="020B0503020204020204" pitchFamily="34" charset="-122"/>
              <a:ea typeface="微软雅黑" panose="020B0503020204020204" pitchFamily="34" charset="-122"/>
            </a:endParaRPr>
          </a:p>
        </p:txBody>
      </p:sp>
      <p:sp>
        <p:nvSpPr>
          <p:cNvPr id="13" name="文本框 12"/>
          <p:cNvSpPr txBox="1"/>
          <p:nvPr/>
        </p:nvSpPr>
        <p:spPr>
          <a:xfrm rot="1982386">
            <a:off x="4219339" y="3762048"/>
            <a:ext cx="3642360" cy="461665"/>
          </a:xfrm>
          <a:prstGeom prst="rect">
            <a:avLst/>
          </a:prstGeom>
          <a:noFill/>
        </p:spPr>
        <p:txBody>
          <a:bodyPr wrap="square" rtlCol="0">
            <a:spAutoFit/>
          </a:bodyPr>
          <a:lstStyle>
            <a:defPPr>
              <a:defRPr lang="zh-CN"/>
            </a:defPPr>
            <a:lvl1pPr>
              <a:defRPr sz="4000">
                <a:solidFill>
                  <a:prstClr val="white"/>
                </a:solidFill>
                <a:latin typeface="微软雅黑" panose="020B0503020204020204" pitchFamily="34" charset="-122"/>
                <a:ea typeface="微软雅黑" panose="020B0503020204020204" pitchFamily="34" charset="-122"/>
              </a:defRPr>
            </a:lvl1pPr>
          </a:lstStyle>
          <a:p>
            <a:r>
              <a:rPr lang="en-US" altLang="zh-CN" sz="2400" dirty="0" smtClean="0">
                <a:solidFill>
                  <a:srgbClr val="26B7CC"/>
                </a:solidFill>
                <a:latin typeface="Calibri" panose="020F0502020204030204" pitchFamily="34" charset="0"/>
                <a:sym typeface="Calibri" panose="020F0502020204030204" pitchFamily="34" charset="0"/>
              </a:rPr>
              <a:t>          Dec.28</a:t>
            </a:r>
            <a:r>
              <a:rPr lang="en-US" altLang="zh-CN" sz="2400" baseline="30000" dirty="0" smtClean="0">
                <a:solidFill>
                  <a:srgbClr val="26B7CC"/>
                </a:solidFill>
                <a:latin typeface="Calibri" panose="020F0502020204030204" pitchFamily="34" charset="0"/>
                <a:sym typeface="Calibri" panose="020F0502020204030204" pitchFamily="34" charset="0"/>
              </a:rPr>
              <a:t>th</a:t>
            </a:r>
            <a:r>
              <a:rPr lang="en-US" altLang="zh-CN" sz="2400" dirty="0" smtClean="0">
                <a:solidFill>
                  <a:srgbClr val="26B7CC"/>
                </a:solidFill>
                <a:latin typeface="Calibri" panose="020F0502020204030204" pitchFamily="34" charset="0"/>
                <a:sym typeface="Calibri" panose="020F0502020204030204" pitchFamily="34" charset="0"/>
              </a:rPr>
              <a:t> </a:t>
            </a:r>
            <a:r>
              <a:rPr lang="en-US" altLang="zh-CN" sz="2400" dirty="0">
                <a:solidFill>
                  <a:srgbClr val="26B7CC"/>
                </a:solidFill>
                <a:latin typeface="Calibri" panose="020F0502020204030204" pitchFamily="34" charset="0"/>
                <a:sym typeface="Calibri" panose="020F0502020204030204" pitchFamily="34" charset="0"/>
              </a:rPr>
              <a:t>2016</a:t>
            </a:r>
            <a:endParaRPr lang="zh-CN" altLang="en-US" sz="2400" b="1" dirty="0">
              <a:solidFill>
                <a:srgbClr val="26B7CC"/>
              </a:solidFill>
              <a:sym typeface="宋体" panose="02010600030101010101" pitchFamily="2" charset="-122"/>
            </a:endParaRPr>
          </a:p>
        </p:txBody>
      </p:sp>
      <p:cxnSp>
        <p:nvCxnSpPr>
          <p:cNvPr id="14" name="直接连接符 13"/>
          <p:cNvCxnSpPr/>
          <p:nvPr/>
        </p:nvCxnSpPr>
        <p:spPr>
          <a:xfrm>
            <a:off x="2007140" y="3143160"/>
            <a:ext cx="2225040" cy="1470256"/>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77258" y="3143160"/>
            <a:ext cx="3016325" cy="1993119"/>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906000" y="1298721"/>
            <a:ext cx="3016325" cy="1993119"/>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853357" y="242309"/>
            <a:ext cx="3016325" cy="1993119"/>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375119" y="5179332"/>
            <a:ext cx="3016325" cy="1993119"/>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75465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菱形 4"/>
          <p:cNvSpPr/>
          <p:nvPr/>
        </p:nvSpPr>
        <p:spPr>
          <a:xfrm flipH="1">
            <a:off x="1103587" y="1024758"/>
            <a:ext cx="1072055" cy="1072055"/>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菱形 5"/>
          <p:cNvSpPr/>
          <p:nvPr/>
        </p:nvSpPr>
        <p:spPr>
          <a:xfrm flipH="1">
            <a:off x="1056290" y="1713186"/>
            <a:ext cx="1119351" cy="1119351"/>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菱形 6"/>
          <p:cNvSpPr/>
          <p:nvPr/>
        </p:nvSpPr>
        <p:spPr>
          <a:xfrm flipH="1">
            <a:off x="1639614" y="772509"/>
            <a:ext cx="3421117" cy="3421117"/>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菱形 7"/>
          <p:cNvSpPr/>
          <p:nvPr/>
        </p:nvSpPr>
        <p:spPr>
          <a:xfrm flipH="1">
            <a:off x="2948151" y="3587967"/>
            <a:ext cx="1211318" cy="1211318"/>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菱形 8"/>
          <p:cNvSpPr/>
          <p:nvPr/>
        </p:nvSpPr>
        <p:spPr>
          <a:xfrm flipH="1">
            <a:off x="2948151" y="4432736"/>
            <a:ext cx="914401" cy="914401"/>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菱形 9"/>
          <p:cNvSpPr/>
          <p:nvPr/>
        </p:nvSpPr>
        <p:spPr>
          <a:xfrm flipH="1">
            <a:off x="1182413" y="3855981"/>
            <a:ext cx="914401" cy="914401"/>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p:nvSpPr>
        <p:spPr>
          <a:xfrm flipH="1">
            <a:off x="5657193" y="5090941"/>
            <a:ext cx="790904" cy="790904"/>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p:nvSpPr>
        <p:spPr>
          <a:xfrm flipH="1">
            <a:off x="3862552" y="1317734"/>
            <a:ext cx="790904" cy="790904"/>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2412124" y="597935"/>
            <a:ext cx="1747345" cy="3770263"/>
          </a:xfrm>
          <a:prstGeom prst="rect">
            <a:avLst/>
          </a:prstGeom>
          <a:noFill/>
        </p:spPr>
        <p:txBody>
          <a:bodyPr wrap="square" rtlCol="0">
            <a:spAutoFit/>
          </a:bodyPr>
          <a:lstStyle/>
          <a:p>
            <a:r>
              <a:rPr lang="en-US" altLang="zh-CN" sz="23900" dirty="0" smtClean="0">
                <a:solidFill>
                  <a:schemeClr val="bg1"/>
                </a:solidFill>
              </a:rPr>
              <a:t>1</a:t>
            </a:r>
            <a:endParaRPr lang="zh-CN" altLang="en-US" sz="23900" dirty="0">
              <a:solidFill>
                <a:schemeClr val="bg1"/>
              </a:solidFill>
            </a:endParaRPr>
          </a:p>
        </p:txBody>
      </p:sp>
      <p:sp>
        <p:nvSpPr>
          <p:cNvPr id="14" name="菱形 13"/>
          <p:cNvSpPr/>
          <p:nvPr/>
        </p:nvSpPr>
        <p:spPr>
          <a:xfrm flipH="1">
            <a:off x="4866289" y="4514190"/>
            <a:ext cx="790904" cy="790904"/>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p:nvSpPr>
        <p:spPr>
          <a:xfrm flipH="1">
            <a:off x="3900652" y="5672955"/>
            <a:ext cx="790904" cy="790904"/>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p:cNvSpPr/>
          <p:nvPr/>
        </p:nvSpPr>
        <p:spPr>
          <a:xfrm flipH="1">
            <a:off x="4729656" y="5033138"/>
            <a:ext cx="790904" cy="790904"/>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6259411" y="2483066"/>
            <a:ext cx="4477407" cy="584775"/>
          </a:xfrm>
          <a:prstGeom prst="rect">
            <a:avLst/>
          </a:prstGeom>
          <a:noFill/>
        </p:spPr>
        <p:txBody>
          <a:bodyPr wrap="square" rtlCol="0">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rPr>
              <a:t>项目介绍</a:t>
            </a:r>
            <a:r>
              <a:rPr lang="en-US" altLang="zh-CN" sz="3200" dirty="0" smtClean="0">
                <a:solidFill>
                  <a:schemeClr val="bg1"/>
                </a:solidFill>
                <a:latin typeface="微软雅黑" panose="020B0503020204020204" pitchFamily="34" charset="-122"/>
                <a:ea typeface="微软雅黑" panose="020B0503020204020204" pitchFamily="34" charset="-122"/>
              </a:rPr>
              <a:t>/</a:t>
            </a:r>
            <a:r>
              <a:rPr lang="zh-CN" altLang="en-US" sz="3200" dirty="0" smtClean="0">
                <a:solidFill>
                  <a:schemeClr val="bg1"/>
                </a:solidFill>
                <a:latin typeface="微软雅黑" panose="020B0503020204020204" pitchFamily="34" charset="-122"/>
                <a:ea typeface="微软雅黑" panose="020B0503020204020204" pitchFamily="34" charset="-122"/>
              </a:rPr>
              <a:t>进度</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903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300" fill="hold"/>
                                        <p:tgtEl>
                                          <p:spTgt spid="5"/>
                                        </p:tgtEl>
                                        <p:attrNameLst>
                                          <p:attrName>ppt_w</p:attrName>
                                        </p:attrNameLst>
                                      </p:cBhvr>
                                      <p:tavLst>
                                        <p:tav tm="0">
                                          <p:val>
                                            <p:fltVal val="0"/>
                                          </p:val>
                                        </p:tav>
                                        <p:tav tm="100000">
                                          <p:val>
                                            <p:strVal val="#ppt_w"/>
                                          </p:val>
                                        </p:tav>
                                      </p:tavLst>
                                    </p:anim>
                                    <p:anim calcmode="lin" valueType="num">
                                      <p:cBhvr>
                                        <p:cTn id="8" dur="300" fill="hold"/>
                                        <p:tgtEl>
                                          <p:spTgt spid="5"/>
                                        </p:tgtEl>
                                        <p:attrNameLst>
                                          <p:attrName>ppt_h</p:attrName>
                                        </p:attrNameLst>
                                      </p:cBhvr>
                                      <p:tavLst>
                                        <p:tav tm="0">
                                          <p:val>
                                            <p:fltVal val="0"/>
                                          </p:val>
                                        </p:tav>
                                        <p:tav tm="100000">
                                          <p:val>
                                            <p:strVal val="#ppt_h"/>
                                          </p:val>
                                        </p:tav>
                                      </p:tavLst>
                                    </p:anim>
                                    <p:anim calcmode="lin" valueType="num">
                                      <p:cBhvr>
                                        <p:cTn id="9" dur="300" fill="hold"/>
                                        <p:tgtEl>
                                          <p:spTgt spid="5"/>
                                        </p:tgtEl>
                                        <p:attrNameLst>
                                          <p:attrName>style.rotation</p:attrName>
                                        </p:attrNameLst>
                                      </p:cBhvr>
                                      <p:tavLst>
                                        <p:tav tm="0">
                                          <p:val>
                                            <p:fltVal val="360"/>
                                          </p:val>
                                        </p:tav>
                                        <p:tav tm="100000">
                                          <p:val>
                                            <p:fltVal val="0"/>
                                          </p:val>
                                        </p:tav>
                                      </p:tavLst>
                                    </p:anim>
                                    <p:animEffect transition="in" filter="fade">
                                      <p:cBhvr>
                                        <p:cTn id="10" dur="3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300" fill="hold"/>
                                        <p:tgtEl>
                                          <p:spTgt spid="16"/>
                                        </p:tgtEl>
                                        <p:attrNameLst>
                                          <p:attrName>ppt_w</p:attrName>
                                        </p:attrNameLst>
                                      </p:cBhvr>
                                      <p:tavLst>
                                        <p:tav tm="0">
                                          <p:val>
                                            <p:fltVal val="0"/>
                                          </p:val>
                                        </p:tav>
                                        <p:tav tm="100000">
                                          <p:val>
                                            <p:strVal val="#ppt_w"/>
                                          </p:val>
                                        </p:tav>
                                      </p:tavLst>
                                    </p:anim>
                                    <p:anim calcmode="lin" valueType="num">
                                      <p:cBhvr>
                                        <p:cTn id="14" dur="300" fill="hold"/>
                                        <p:tgtEl>
                                          <p:spTgt spid="16"/>
                                        </p:tgtEl>
                                        <p:attrNameLst>
                                          <p:attrName>ppt_h</p:attrName>
                                        </p:attrNameLst>
                                      </p:cBhvr>
                                      <p:tavLst>
                                        <p:tav tm="0">
                                          <p:val>
                                            <p:fltVal val="0"/>
                                          </p:val>
                                        </p:tav>
                                        <p:tav tm="100000">
                                          <p:val>
                                            <p:strVal val="#ppt_h"/>
                                          </p:val>
                                        </p:tav>
                                      </p:tavLst>
                                    </p:anim>
                                    <p:anim calcmode="lin" valueType="num">
                                      <p:cBhvr>
                                        <p:cTn id="15" dur="300" fill="hold"/>
                                        <p:tgtEl>
                                          <p:spTgt spid="16"/>
                                        </p:tgtEl>
                                        <p:attrNameLst>
                                          <p:attrName>style.rotation</p:attrName>
                                        </p:attrNameLst>
                                      </p:cBhvr>
                                      <p:tavLst>
                                        <p:tav tm="0">
                                          <p:val>
                                            <p:fltVal val="360"/>
                                          </p:val>
                                        </p:tav>
                                        <p:tav tm="100000">
                                          <p:val>
                                            <p:fltVal val="0"/>
                                          </p:val>
                                        </p:tav>
                                      </p:tavLst>
                                    </p:anim>
                                    <p:animEffect transition="in" filter="fade">
                                      <p:cBhvr>
                                        <p:cTn id="16" dur="300"/>
                                        <p:tgtEl>
                                          <p:spTgt spid="16"/>
                                        </p:tgtEl>
                                      </p:cBhvr>
                                    </p:animEffect>
                                  </p:childTnLst>
                                </p:cTn>
                              </p:par>
                              <p:par>
                                <p:cTn id="17" presetID="49" presetClass="entr" presetSubtype="0" decel="100000" fill="hold" grpId="0" nodeType="withEffect">
                                  <p:stCondLst>
                                    <p:cond delay="300"/>
                                  </p:stCondLst>
                                  <p:childTnLst>
                                    <p:set>
                                      <p:cBhvr>
                                        <p:cTn id="18" dur="1" fill="hold">
                                          <p:stCondLst>
                                            <p:cond delay="0"/>
                                          </p:stCondLst>
                                        </p:cTn>
                                        <p:tgtEl>
                                          <p:spTgt spid="14"/>
                                        </p:tgtEl>
                                        <p:attrNameLst>
                                          <p:attrName>style.visibility</p:attrName>
                                        </p:attrNameLst>
                                      </p:cBhvr>
                                      <p:to>
                                        <p:strVal val="visible"/>
                                      </p:to>
                                    </p:set>
                                    <p:anim calcmode="lin" valueType="num">
                                      <p:cBhvr>
                                        <p:cTn id="19" dur="300" fill="hold"/>
                                        <p:tgtEl>
                                          <p:spTgt spid="14"/>
                                        </p:tgtEl>
                                        <p:attrNameLst>
                                          <p:attrName>ppt_w</p:attrName>
                                        </p:attrNameLst>
                                      </p:cBhvr>
                                      <p:tavLst>
                                        <p:tav tm="0">
                                          <p:val>
                                            <p:fltVal val="0"/>
                                          </p:val>
                                        </p:tav>
                                        <p:tav tm="100000">
                                          <p:val>
                                            <p:strVal val="#ppt_w"/>
                                          </p:val>
                                        </p:tav>
                                      </p:tavLst>
                                    </p:anim>
                                    <p:anim calcmode="lin" valueType="num">
                                      <p:cBhvr>
                                        <p:cTn id="20" dur="300" fill="hold"/>
                                        <p:tgtEl>
                                          <p:spTgt spid="14"/>
                                        </p:tgtEl>
                                        <p:attrNameLst>
                                          <p:attrName>ppt_h</p:attrName>
                                        </p:attrNameLst>
                                      </p:cBhvr>
                                      <p:tavLst>
                                        <p:tav tm="0">
                                          <p:val>
                                            <p:fltVal val="0"/>
                                          </p:val>
                                        </p:tav>
                                        <p:tav tm="100000">
                                          <p:val>
                                            <p:strVal val="#ppt_h"/>
                                          </p:val>
                                        </p:tav>
                                      </p:tavLst>
                                    </p:anim>
                                    <p:anim calcmode="lin" valueType="num">
                                      <p:cBhvr>
                                        <p:cTn id="21" dur="300" fill="hold"/>
                                        <p:tgtEl>
                                          <p:spTgt spid="14"/>
                                        </p:tgtEl>
                                        <p:attrNameLst>
                                          <p:attrName>style.rotation</p:attrName>
                                        </p:attrNameLst>
                                      </p:cBhvr>
                                      <p:tavLst>
                                        <p:tav tm="0">
                                          <p:val>
                                            <p:fltVal val="360"/>
                                          </p:val>
                                        </p:tav>
                                        <p:tav tm="100000">
                                          <p:val>
                                            <p:fltVal val="0"/>
                                          </p:val>
                                        </p:tav>
                                      </p:tavLst>
                                    </p:anim>
                                    <p:animEffect transition="in" filter="fade">
                                      <p:cBhvr>
                                        <p:cTn id="22" dur="300"/>
                                        <p:tgtEl>
                                          <p:spTgt spid="14"/>
                                        </p:tgtEl>
                                      </p:cBhvr>
                                    </p:animEffect>
                                  </p:childTnLst>
                                </p:cTn>
                              </p:par>
                              <p:par>
                                <p:cTn id="23" presetID="49" presetClass="entr" presetSubtype="0" decel="100000" fill="hold" grpId="0" nodeType="withEffect">
                                  <p:stCondLst>
                                    <p:cond delay="500"/>
                                  </p:stCondLst>
                                  <p:childTnLst>
                                    <p:set>
                                      <p:cBhvr>
                                        <p:cTn id="24" dur="1" fill="hold">
                                          <p:stCondLst>
                                            <p:cond delay="0"/>
                                          </p:stCondLst>
                                        </p:cTn>
                                        <p:tgtEl>
                                          <p:spTgt spid="6"/>
                                        </p:tgtEl>
                                        <p:attrNameLst>
                                          <p:attrName>style.visibility</p:attrName>
                                        </p:attrNameLst>
                                      </p:cBhvr>
                                      <p:to>
                                        <p:strVal val="visible"/>
                                      </p:to>
                                    </p:set>
                                    <p:anim calcmode="lin" valueType="num">
                                      <p:cBhvr>
                                        <p:cTn id="25" dur="300" fill="hold"/>
                                        <p:tgtEl>
                                          <p:spTgt spid="6"/>
                                        </p:tgtEl>
                                        <p:attrNameLst>
                                          <p:attrName>ppt_w</p:attrName>
                                        </p:attrNameLst>
                                      </p:cBhvr>
                                      <p:tavLst>
                                        <p:tav tm="0">
                                          <p:val>
                                            <p:fltVal val="0"/>
                                          </p:val>
                                        </p:tav>
                                        <p:tav tm="100000">
                                          <p:val>
                                            <p:strVal val="#ppt_w"/>
                                          </p:val>
                                        </p:tav>
                                      </p:tavLst>
                                    </p:anim>
                                    <p:anim calcmode="lin" valueType="num">
                                      <p:cBhvr>
                                        <p:cTn id="26" dur="300" fill="hold"/>
                                        <p:tgtEl>
                                          <p:spTgt spid="6"/>
                                        </p:tgtEl>
                                        <p:attrNameLst>
                                          <p:attrName>ppt_h</p:attrName>
                                        </p:attrNameLst>
                                      </p:cBhvr>
                                      <p:tavLst>
                                        <p:tav tm="0">
                                          <p:val>
                                            <p:fltVal val="0"/>
                                          </p:val>
                                        </p:tav>
                                        <p:tav tm="100000">
                                          <p:val>
                                            <p:strVal val="#ppt_h"/>
                                          </p:val>
                                        </p:tav>
                                      </p:tavLst>
                                    </p:anim>
                                    <p:anim calcmode="lin" valueType="num">
                                      <p:cBhvr>
                                        <p:cTn id="27" dur="300" fill="hold"/>
                                        <p:tgtEl>
                                          <p:spTgt spid="6"/>
                                        </p:tgtEl>
                                        <p:attrNameLst>
                                          <p:attrName>style.rotation</p:attrName>
                                        </p:attrNameLst>
                                      </p:cBhvr>
                                      <p:tavLst>
                                        <p:tav tm="0">
                                          <p:val>
                                            <p:fltVal val="360"/>
                                          </p:val>
                                        </p:tav>
                                        <p:tav tm="100000">
                                          <p:val>
                                            <p:fltVal val="0"/>
                                          </p:val>
                                        </p:tav>
                                      </p:tavLst>
                                    </p:anim>
                                    <p:animEffect transition="in" filter="fade">
                                      <p:cBhvr>
                                        <p:cTn id="28" dur="300"/>
                                        <p:tgtEl>
                                          <p:spTgt spid="6"/>
                                        </p:tgtEl>
                                      </p:cBhvr>
                                    </p:animEffect>
                                  </p:childTnLst>
                                </p:cTn>
                              </p:par>
                              <p:par>
                                <p:cTn id="29" presetID="49" presetClass="entr" presetSubtype="0" decel="100000" fill="hold" grpId="0" nodeType="withEffect">
                                  <p:stCondLst>
                                    <p:cond delay="600"/>
                                  </p:stCondLst>
                                  <p:childTnLst>
                                    <p:set>
                                      <p:cBhvr>
                                        <p:cTn id="30" dur="1" fill="hold">
                                          <p:stCondLst>
                                            <p:cond delay="0"/>
                                          </p:stCondLst>
                                        </p:cTn>
                                        <p:tgtEl>
                                          <p:spTgt spid="10"/>
                                        </p:tgtEl>
                                        <p:attrNameLst>
                                          <p:attrName>style.visibility</p:attrName>
                                        </p:attrNameLst>
                                      </p:cBhvr>
                                      <p:to>
                                        <p:strVal val="visible"/>
                                      </p:to>
                                    </p:set>
                                    <p:anim calcmode="lin" valueType="num">
                                      <p:cBhvr>
                                        <p:cTn id="31" dur="300" fill="hold"/>
                                        <p:tgtEl>
                                          <p:spTgt spid="10"/>
                                        </p:tgtEl>
                                        <p:attrNameLst>
                                          <p:attrName>ppt_w</p:attrName>
                                        </p:attrNameLst>
                                      </p:cBhvr>
                                      <p:tavLst>
                                        <p:tav tm="0">
                                          <p:val>
                                            <p:fltVal val="0"/>
                                          </p:val>
                                        </p:tav>
                                        <p:tav tm="100000">
                                          <p:val>
                                            <p:strVal val="#ppt_w"/>
                                          </p:val>
                                        </p:tav>
                                      </p:tavLst>
                                    </p:anim>
                                    <p:anim calcmode="lin" valueType="num">
                                      <p:cBhvr>
                                        <p:cTn id="32" dur="300" fill="hold"/>
                                        <p:tgtEl>
                                          <p:spTgt spid="10"/>
                                        </p:tgtEl>
                                        <p:attrNameLst>
                                          <p:attrName>ppt_h</p:attrName>
                                        </p:attrNameLst>
                                      </p:cBhvr>
                                      <p:tavLst>
                                        <p:tav tm="0">
                                          <p:val>
                                            <p:fltVal val="0"/>
                                          </p:val>
                                        </p:tav>
                                        <p:tav tm="100000">
                                          <p:val>
                                            <p:strVal val="#ppt_h"/>
                                          </p:val>
                                        </p:tav>
                                      </p:tavLst>
                                    </p:anim>
                                    <p:anim calcmode="lin" valueType="num">
                                      <p:cBhvr>
                                        <p:cTn id="33" dur="300" fill="hold"/>
                                        <p:tgtEl>
                                          <p:spTgt spid="10"/>
                                        </p:tgtEl>
                                        <p:attrNameLst>
                                          <p:attrName>style.rotation</p:attrName>
                                        </p:attrNameLst>
                                      </p:cBhvr>
                                      <p:tavLst>
                                        <p:tav tm="0">
                                          <p:val>
                                            <p:fltVal val="360"/>
                                          </p:val>
                                        </p:tav>
                                        <p:tav tm="100000">
                                          <p:val>
                                            <p:fltVal val="0"/>
                                          </p:val>
                                        </p:tav>
                                      </p:tavLst>
                                    </p:anim>
                                    <p:animEffect transition="in" filter="fade">
                                      <p:cBhvr>
                                        <p:cTn id="34" dur="300"/>
                                        <p:tgtEl>
                                          <p:spTgt spid="10"/>
                                        </p:tgtEl>
                                      </p:cBhvr>
                                    </p:animEffect>
                                  </p:childTnLst>
                                </p:cTn>
                              </p:par>
                              <p:par>
                                <p:cTn id="35" presetID="49" presetClass="entr" presetSubtype="0" decel="100000" fill="hold" grpId="0" nodeType="withEffect">
                                  <p:stCondLst>
                                    <p:cond delay="300"/>
                                  </p:stCondLst>
                                  <p:childTnLst>
                                    <p:set>
                                      <p:cBhvr>
                                        <p:cTn id="36" dur="1" fill="hold">
                                          <p:stCondLst>
                                            <p:cond delay="0"/>
                                          </p:stCondLst>
                                        </p:cTn>
                                        <p:tgtEl>
                                          <p:spTgt spid="8"/>
                                        </p:tgtEl>
                                        <p:attrNameLst>
                                          <p:attrName>style.visibility</p:attrName>
                                        </p:attrNameLst>
                                      </p:cBhvr>
                                      <p:to>
                                        <p:strVal val="visible"/>
                                      </p:to>
                                    </p:set>
                                    <p:anim calcmode="lin" valueType="num">
                                      <p:cBhvr>
                                        <p:cTn id="37" dur="300" fill="hold"/>
                                        <p:tgtEl>
                                          <p:spTgt spid="8"/>
                                        </p:tgtEl>
                                        <p:attrNameLst>
                                          <p:attrName>ppt_w</p:attrName>
                                        </p:attrNameLst>
                                      </p:cBhvr>
                                      <p:tavLst>
                                        <p:tav tm="0">
                                          <p:val>
                                            <p:fltVal val="0"/>
                                          </p:val>
                                        </p:tav>
                                        <p:tav tm="100000">
                                          <p:val>
                                            <p:strVal val="#ppt_w"/>
                                          </p:val>
                                        </p:tav>
                                      </p:tavLst>
                                    </p:anim>
                                    <p:anim calcmode="lin" valueType="num">
                                      <p:cBhvr>
                                        <p:cTn id="38" dur="300" fill="hold"/>
                                        <p:tgtEl>
                                          <p:spTgt spid="8"/>
                                        </p:tgtEl>
                                        <p:attrNameLst>
                                          <p:attrName>ppt_h</p:attrName>
                                        </p:attrNameLst>
                                      </p:cBhvr>
                                      <p:tavLst>
                                        <p:tav tm="0">
                                          <p:val>
                                            <p:fltVal val="0"/>
                                          </p:val>
                                        </p:tav>
                                        <p:tav tm="100000">
                                          <p:val>
                                            <p:strVal val="#ppt_h"/>
                                          </p:val>
                                        </p:tav>
                                      </p:tavLst>
                                    </p:anim>
                                    <p:anim calcmode="lin" valueType="num">
                                      <p:cBhvr>
                                        <p:cTn id="39" dur="300" fill="hold"/>
                                        <p:tgtEl>
                                          <p:spTgt spid="8"/>
                                        </p:tgtEl>
                                        <p:attrNameLst>
                                          <p:attrName>style.rotation</p:attrName>
                                        </p:attrNameLst>
                                      </p:cBhvr>
                                      <p:tavLst>
                                        <p:tav tm="0">
                                          <p:val>
                                            <p:fltVal val="360"/>
                                          </p:val>
                                        </p:tav>
                                        <p:tav tm="100000">
                                          <p:val>
                                            <p:fltVal val="0"/>
                                          </p:val>
                                        </p:tav>
                                      </p:tavLst>
                                    </p:anim>
                                    <p:animEffect transition="in" filter="fade">
                                      <p:cBhvr>
                                        <p:cTn id="40" dur="300"/>
                                        <p:tgtEl>
                                          <p:spTgt spid="8"/>
                                        </p:tgtEl>
                                      </p:cBhvr>
                                    </p:animEffect>
                                  </p:childTnLst>
                                </p:cTn>
                              </p:par>
                              <p:par>
                                <p:cTn id="41" presetID="49" presetClass="entr" presetSubtype="0"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300" fill="hold"/>
                                        <p:tgtEl>
                                          <p:spTgt spid="9"/>
                                        </p:tgtEl>
                                        <p:attrNameLst>
                                          <p:attrName>ppt_w</p:attrName>
                                        </p:attrNameLst>
                                      </p:cBhvr>
                                      <p:tavLst>
                                        <p:tav tm="0">
                                          <p:val>
                                            <p:fltVal val="0"/>
                                          </p:val>
                                        </p:tav>
                                        <p:tav tm="100000">
                                          <p:val>
                                            <p:strVal val="#ppt_w"/>
                                          </p:val>
                                        </p:tav>
                                      </p:tavLst>
                                    </p:anim>
                                    <p:anim calcmode="lin" valueType="num">
                                      <p:cBhvr>
                                        <p:cTn id="44" dur="300" fill="hold"/>
                                        <p:tgtEl>
                                          <p:spTgt spid="9"/>
                                        </p:tgtEl>
                                        <p:attrNameLst>
                                          <p:attrName>ppt_h</p:attrName>
                                        </p:attrNameLst>
                                      </p:cBhvr>
                                      <p:tavLst>
                                        <p:tav tm="0">
                                          <p:val>
                                            <p:fltVal val="0"/>
                                          </p:val>
                                        </p:tav>
                                        <p:tav tm="100000">
                                          <p:val>
                                            <p:strVal val="#ppt_h"/>
                                          </p:val>
                                        </p:tav>
                                      </p:tavLst>
                                    </p:anim>
                                    <p:anim calcmode="lin" valueType="num">
                                      <p:cBhvr>
                                        <p:cTn id="45" dur="300" fill="hold"/>
                                        <p:tgtEl>
                                          <p:spTgt spid="9"/>
                                        </p:tgtEl>
                                        <p:attrNameLst>
                                          <p:attrName>style.rotation</p:attrName>
                                        </p:attrNameLst>
                                      </p:cBhvr>
                                      <p:tavLst>
                                        <p:tav tm="0">
                                          <p:val>
                                            <p:fltVal val="360"/>
                                          </p:val>
                                        </p:tav>
                                        <p:tav tm="100000">
                                          <p:val>
                                            <p:fltVal val="0"/>
                                          </p:val>
                                        </p:tav>
                                      </p:tavLst>
                                    </p:anim>
                                    <p:animEffect transition="in" filter="fade">
                                      <p:cBhvr>
                                        <p:cTn id="46" dur="300"/>
                                        <p:tgtEl>
                                          <p:spTgt spid="9"/>
                                        </p:tgtEl>
                                      </p:cBhvr>
                                    </p:animEffect>
                                  </p:childTnLst>
                                </p:cTn>
                              </p:par>
                              <p:par>
                                <p:cTn id="47" presetID="49" presetClass="entr" presetSubtype="0" decel="100000" fill="hold" grpId="0" nodeType="withEffect">
                                  <p:stCondLst>
                                    <p:cond delay="700"/>
                                  </p:stCondLst>
                                  <p:childTnLst>
                                    <p:set>
                                      <p:cBhvr>
                                        <p:cTn id="48" dur="1" fill="hold">
                                          <p:stCondLst>
                                            <p:cond delay="0"/>
                                          </p:stCondLst>
                                        </p:cTn>
                                        <p:tgtEl>
                                          <p:spTgt spid="15"/>
                                        </p:tgtEl>
                                        <p:attrNameLst>
                                          <p:attrName>style.visibility</p:attrName>
                                        </p:attrNameLst>
                                      </p:cBhvr>
                                      <p:to>
                                        <p:strVal val="visible"/>
                                      </p:to>
                                    </p:set>
                                    <p:anim calcmode="lin" valueType="num">
                                      <p:cBhvr>
                                        <p:cTn id="49" dur="300" fill="hold"/>
                                        <p:tgtEl>
                                          <p:spTgt spid="15"/>
                                        </p:tgtEl>
                                        <p:attrNameLst>
                                          <p:attrName>ppt_w</p:attrName>
                                        </p:attrNameLst>
                                      </p:cBhvr>
                                      <p:tavLst>
                                        <p:tav tm="0">
                                          <p:val>
                                            <p:fltVal val="0"/>
                                          </p:val>
                                        </p:tav>
                                        <p:tav tm="100000">
                                          <p:val>
                                            <p:strVal val="#ppt_w"/>
                                          </p:val>
                                        </p:tav>
                                      </p:tavLst>
                                    </p:anim>
                                    <p:anim calcmode="lin" valueType="num">
                                      <p:cBhvr>
                                        <p:cTn id="50" dur="300" fill="hold"/>
                                        <p:tgtEl>
                                          <p:spTgt spid="15"/>
                                        </p:tgtEl>
                                        <p:attrNameLst>
                                          <p:attrName>ppt_h</p:attrName>
                                        </p:attrNameLst>
                                      </p:cBhvr>
                                      <p:tavLst>
                                        <p:tav tm="0">
                                          <p:val>
                                            <p:fltVal val="0"/>
                                          </p:val>
                                        </p:tav>
                                        <p:tav tm="100000">
                                          <p:val>
                                            <p:strVal val="#ppt_h"/>
                                          </p:val>
                                        </p:tav>
                                      </p:tavLst>
                                    </p:anim>
                                    <p:anim calcmode="lin" valueType="num">
                                      <p:cBhvr>
                                        <p:cTn id="51" dur="300" fill="hold"/>
                                        <p:tgtEl>
                                          <p:spTgt spid="15"/>
                                        </p:tgtEl>
                                        <p:attrNameLst>
                                          <p:attrName>style.rotation</p:attrName>
                                        </p:attrNameLst>
                                      </p:cBhvr>
                                      <p:tavLst>
                                        <p:tav tm="0">
                                          <p:val>
                                            <p:fltVal val="360"/>
                                          </p:val>
                                        </p:tav>
                                        <p:tav tm="100000">
                                          <p:val>
                                            <p:fltVal val="0"/>
                                          </p:val>
                                        </p:tav>
                                      </p:tavLst>
                                    </p:anim>
                                    <p:animEffect transition="in" filter="fade">
                                      <p:cBhvr>
                                        <p:cTn id="52" dur="300"/>
                                        <p:tgtEl>
                                          <p:spTgt spid="15"/>
                                        </p:tgtEl>
                                      </p:cBhvr>
                                    </p:animEffect>
                                  </p:childTnLst>
                                </p:cTn>
                              </p:par>
                              <p:par>
                                <p:cTn id="53" presetID="49" presetClass="entr" presetSubtype="0" decel="10000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p:cTn id="55" dur="300" fill="hold"/>
                                        <p:tgtEl>
                                          <p:spTgt spid="11"/>
                                        </p:tgtEl>
                                        <p:attrNameLst>
                                          <p:attrName>ppt_w</p:attrName>
                                        </p:attrNameLst>
                                      </p:cBhvr>
                                      <p:tavLst>
                                        <p:tav tm="0">
                                          <p:val>
                                            <p:fltVal val="0"/>
                                          </p:val>
                                        </p:tav>
                                        <p:tav tm="100000">
                                          <p:val>
                                            <p:strVal val="#ppt_w"/>
                                          </p:val>
                                        </p:tav>
                                      </p:tavLst>
                                    </p:anim>
                                    <p:anim calcmode="lin" valueType="num">
                                      <p:cBhvr>
                                        <p:cTn id="56" dur="300" fill="hold"/>
                                        <p:tgtEl>
                                          <p:spTgt spid="11"/>
                                        </p:tgtEl>
                                        <p:attrNameLst>
                                          <p:attrName>ppt_h</p:attrName>
                                        </p:attrNameLst>
                                      </p:cBhvr>
                                      <p:tavLst>
                                        <p:tav tm="0">
                                          <p:val>
                                            <p:fltVal val="0"/>
                                          </p:val>
                                        </p:tav>
                                        <p:tav tm="100000">
                                          <p:val>
                                            <p:strVal val="#ppt_h"/>
                                          </p:val>
                                        </p:tav>
                                      </p:tavLst>
                                    </p:anim>
                                    <p:anim calcmode="lin" valueType="num">
                                      <p:cBhvr>
                                        <p:cTn id="57" dur="300" fill="hold"/>
                                        <p:tgtEl>
                                          <p:spTgt spid="11"/>
                                        </p:tgtEl>
                                        <p:attrNameLst>
                                          <p:attrName>style.rotation</p:attrName>
                                        </p:attrNameLst>
                                      </p:cBhvr>
                                      <p:tavLst>
                                        <p:tav tm="0">
                                          <p:val>
                                            <p:fltVal val="360"/>
                                          </p:val>
                                        </p:tav>
                                        <p:tav tm="100000">
                                          <p:val>
                                            <p:fltVal val="0"/>
                                          </p:val>
                                        </p:tav>
                                      </p:tavLst>
                                    </p:anim>
                                    <p:animEffect transition="in" filter="fade">
                                      <p:cBhvr>
                                        <p:cTn id="58" dur="300"/>
                                        <p:tgtEl>
                                          <p:spTgt spid="11"/>
                                        </p:tgtEl>
                                      </p:cBhvr>
                                    </p:animEffect>
                                  </p:childTnLst>
                                </p:cTn>
                              </p:par>
                              <p:par>
                                <p:cTn id="59" presetID="49" presetClass="entr" presetSubtype="0" decel="100000" fill="hold" grpId="0" nodeType="withEffect">
                                  <p:stCondLst>
                                    <p:cond delay="600"/>
                                  </p:stCondLst>
                                  <p:childTnLst>
                                    <p:set>
                                      <p:cBhvr>
                                        <p:cTn id="60" dur="1" fill="hold">
                                          <p:stCondLst>
                                            <p:cond delay="0"/>
                                          </p:stCondLst>
                                        </p:cTn>
                                        <p:tgtEl>
                                          <p:spTgt spid="12"/>
                                        </p:tgtEl>
                                        <p:attrNameLst>
                                          <p:attrName>style.visibility</p:attrName>
                                        </p:attrNameLst>
                                      </p:cBhvr>
                                      <p:to>
                                        <p:strVal val="visible"/>
                                      </p:to>
                                    </p:set>
                                    <p:anim calcmode="lin" valueType="num">
                                      <p:cBhvr>
                                        <p:cTn id="61" dur="300" fill="hold"/>
                                        <p:tgtEl>
                                          <p:spTgt spid="12"/>
                                        </p:tgtEl>
                                        <p:attrNameLst>
                                          <p:attrName>ppt_w</p:attrName>
                                        </p:attrNameLst>
                                      </p:cBhvr>
                                      <p:tavLst>
                                        <p:tav tm="0">
                                          <p:val>
                                            <p:fltVal val="0"/>
                                          </p:val>
                                        </p:tav>
                                        <p:tav tm="100000">
                                          <p:val>
                                            <p:strVal val="#ppt_w"/>
                                          </p:val>
                                        </p:tav>
                                      </p:tavLst>
                                    </p:anim>
                                    <p:anim calcmode="lin" valueType="num">
                                      <p:cBhvr>
                                        <p:cTn id="62" dur="300" fill="hold"/>
                                        <p:tgtEl>
                                          <p:spTgt spid="12"/>
                                        </p:tgtEl>
                                        <p:attrNameLst>
                                          <p:attrName>ppt_h</p:attrName>
                                        </p:attrNameLst>
                                      </p:cBhvr>
                                      <p:tavLst>
                                        <p:tav tm="0">
                                          <p:val>
                                            <p:fltVal val="0"/>
                                          </p:val>
                                        </p:tav>
                                        <p:tav tm="100000">
                                          <p:val>
                                            <p:strVal val="#ppt_h"/>
                                          </p:val>
                                        </p:tav>
                                      </p:tavLst>
                                    </p:anim>
                                    <p:anim calcmode="lin" valueType="num">
                                      <p:cBhvr>
                                        <p:cTn id="63" dur="300" fill="hold"/>
                                        <p:tgtEl>
                                          <p:spTgt spid="12"/>
                                        </p:tgtEl>
                                        <p:attrNameLst>
                                          <p:attrName>style.rotation</p:attrName>
                                        </p:attrNameLst>
                                      </p:cBhvr>
                                      <p:tavLst>
                                        <p:tav tm="0">
                                          <p:val>
                                            <p:fltVal val="360"/>
                                          </p:val>
                                        </p:tav>
                                        <p:tav tm="100000">
                                          <p:val>
                                            <p:fltVal val="0"/>
                                          </p:val>
                                        </p:tav>
                                      </p:tavLst>
                                    </p:anim>
                                    <p:animEffect transition="in" filter="fade">
                                      <p:cBhvr>
                                        <p:cTn id="64" dur="300"/>
                                        <p:tgtEl>
                                          <p:spTgt spid="12"/>
                                        </p:tgtEl>
                                      </p:cBhvr>
                                    </p:animEffect>
                                  </p:childTnLst>
                                </p:cTn>
                              </p:par>
                            </p:childTnLst>
                          </p:cTn>
                        </p:par>
                        <p:par>
                          <p:cTn id="65" fill="hold">
                            <p:stCondLst>
                              <p:cond delay="1000"/>
                            </p:stCondLst>
                            <p:childTnLst>
                              <p:par>
                                <p:cTn id="66" presetID="49" presetClass="entr" presetSubtype="0" decel="100000" fill="hold" grpId="0" nodeType="afterEffect">
                                  <p:stCondLst>
                                    <p:cond delay="0"/>
                                  </p:stCondLst>
                                  <p:childTnLst>
                                    <p:set>
                                      <p:cBhvr>
                                        <p:cTn id="67" dur="1" fill="hold">
                                          <p:stCondLst>
                                            <p:cond delay="0"/>
                                          </p:stCondLst>
                                        </p:cTn>
                                        <p:tgtEl>
                                          <p:spTgt spid="7"/>
                                        </p:tgtEl>
                                        <p:attrNameLst>
                                          <p:attrName>style.visibility</p:attrName>
                                        </p:attrNameLst>
                                      </p:cBhvr>
                                      <p:to>
                                        <p:strVal val="visible"/>
                                      </p:to>
                                    </p:set>
                                    <p:anim calcmode="lin" valueType="num">
                                      <p:cBhvr>
                                        <p:cTn id="68" dur="300" fill="hold"/>
                                        <p:tgtEl>
                                          <p:spTgt spid="7"/>
                                        </p:tgtEl>
                                        <p:attrNameLst>
                                          <p:attrName>ppt_w</p:attrName>
                                        </p:attrNameLst>
                                      </p:cBhvr>
                                      <p:tavLst>
                                        <p:tav tm="0">
                                          <p:val>
                                            <p:fltVal val="0"/>
                                          </p:val>
                                        </p:tav>
                                        <p:tav tm="100000">
                                          <p:val>
                                            <p:strVal val="#ppt_w"/>
                                          </p:val>
                                        </p:tav>
                                      </p:tavLst>
                                    </p:anim>
                                    <p:anim calcmode="lin" valueType="num">
                                      <p:cBhvr>
                                        <p:cTn id="69" dur="300" fill="hold"/>
                                        <p:tgtEl>
                                          <p:spTgt spid="7"/>
                                        </p:tgtEl>
                                        <p:attrNameLst>
                                          <p:attrName>ppt_h</p:attrName>
                                        </p:attrNameLst>
                                      </p:cBhvr>
                                      <p:tavLst>
                                        <p:tav tm="0">
                                          <p:val>
                                            <p:fltVal val="0"/>
                                          </p:val>
                                        </p:tav>
                                        <p:tav tm="100000">
                                          <p:val>
                                            <p:strVal val="#ppt_h"/>
                                          </p:val>
                                        </p:tav>
                                      </p:tavLst>
                                    </p:anim>
                                    <p:anim calcmode="lin" valueType="num">
                                      <p:cBhvr>
                                        <p:cTn id="70" dur="300" fill="hold"/>
                                        <p:tgtEl>
                                          <p:spTgt spid="7"/>
                                        </p:tgtEl>
                                        <p:attrNameLst>
                                          <p:attrName>style.rotation</p:attrName>
                                        </p:attrNameLst>
                                      </p:cBhvr>
                                      <p:tavLst>
                                        <p:tav tm="0">
                                          <p:val>
                                            <p:fltVal val="360"/>
                                          </p:val>
                                        </p:tav>
                                        <p:tav tm="100000">
                                          <p:val>
                                            <p:fltVal val="0"/>
                                          </p:val>
                                        </p:tav>
                                      </p:tavLst>
                                    </p:anim>
                                    <p:animEffect transition="in" filter="fade">
                                      <p:cBhvr>
                                        <p:cTn id="71" dur="300"/>
                                        <p:tgtEl>
                                          <p:spTgt spid="7"/>
                                        </p:tgtEl>
                                      </p:cBhvr>
                                    </p:animEffect>
                                  </p:childTnLst>
                                </p:cTn>
                              </p:par>
                            </p:childTnLst>
                          </p:cTn>
                        </p:par>
                        <p:par>
                          <p:cTn id="72" fill="hold">
                            <p:stCondLst>
                              <p:cond delay="1300"/>
                            </p:stCondLst>
                            <p:childTnLst>
                              <p:par>
                                <p:cTn id="73" presetID="10" presetClass="entr" presetSubtype="0" fill="hold" grpId="0" nodeType="after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fade">
                                      <p:cBhvr>
                                        <p:cTn id="75" dur="500"/>
                                        <p:tgtEl>
                                          <p:spTgt spid="13"/>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fade">
                                      <p:cBhvr>
                                        <p:cTn id="80" dur="500"/>
                                        <p:tgtEl>
                                          <p:spTgt spid="17"/>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xit" presetSubtype="10" fill="hold" grpId="1" nodeType="clickEffect">
                                  <p:stCondLst>
                                    <p:cond delay="0"/>
                                  </p:stCondLst>
                                  <p:childTnLst>
                                    <p:animEffect transition="out" filter="blinds(horizontal)">
                                      <p:cBhvr>
                                        <p:cTn id="84" dur="500"/>
                                        <p:tgtEl>
                                          <p:spTgt spid="5"/>
                                        </p:tgtEl>
                                      </p:cBhvr>
                                    </p:animEffect>
                                    <p:set>
                                      <p:cBhvr>
                                        <p:cTn id="85" dur="1" fill="hold">
                                          <p:stCondLst>
                                            <p:cond delay="499"/>
                                          </p:stCondLst>
                                        </p:cTn>
                                        <p:tgtEl>
                                          <p:spTgt spid="5"/>
                                        </p:tgtEl>
                                        <p:attrNameLst>
                                          <p:attrName>style.visibility</p:attrName>
                                        </p:attrNameLst>
                                      </p:cBhvr>
                                      <p:to>
                                        <p:strVal val="hidden"/>
                                      </p:to>
                                    </p:set>
                                  </p:childTnLst>
                                </p:cTn>
                              </p:par>
                              <p:par>
                                <p:cTn id="86" presetID="3" presetClass="exit" presetSubtype="10" fill="hold" grpId="1" nodeType="withEffect">
                                  <p:stCondLst>
                                    <p:cond delay="0"/>
                                  </p:stCondLst>
                                  <p:childTnLst>
                                    <p:animEffect transition="out" filter="blinds(horizontal)">
                                      <p:cBhvr>
                                        <p:cTn id="87" dur="500"/>
                                        <p:tgtEl>
                                          <p:spTgt spid="16"/>
                                        </p:tgtEl>
                                      </p:cBhvr>
                                    </p:animEffect>
                                    <p:set>
                                      <p:cBhvr>
                                        <p:cTn id="88" dur="1" fill="hold">
                                          <p:stCondLst>
                                            <p:cond delay="499"/>
                                          </p:stCondLst>
                                        </p:cTn>
                                        <p:tgtEl>
                                          <p:spTgt spid="16"/>
                                        </p:tgtEl>
                                        <p:attrNameLst>
                                          <p:attrName>style.visibility</p:attrName>
                                        </p:attrNameLst>
                                      </p:cBhvr>
                                      <p:to>
                                        <p:strVal val="hidden"/>
                                      </p:to>
                                    </p:set>
                                  </p:childTnLst>
                                </p:cTn>
                              </p:par>
                              <p:par>
                                <p:cTn id="89" presetID="3" presetClass="exit" presetSubtype="10" fill="hold" grpId="1" nodeType="withEffect">
                                  <p:stCondLst>
                                    <p:cond delay="0"/>
                                  </p:stCondLst>
                                  <p:childTnLst>
                                    <p:animEffect transition="out" filter="blinds(horizontal)">
                                      <p:cBhvr>
                                        <p:cTn id="90" dur="500"/>
                                        <p:tgtEl>
                                          <p:spTgt spid="14"/>
                                        </p:tgtEl>
                                      </p:cBhvr>
                                    </p:animEffect>
                                    <p:set>
                                      <p:cBhvr>
                                        <p:cTn id="91" dur="1" fill="hold">
                                          <p:stCondLst>
                                            <p:cond delay="499"/>
                                          </p:stCondLst>
                                        </p:cTn>
                                        <p:tgtEl>
                                          <p:spTgt spid="14"/>
                                        </p:tgtEl>
                                        <p:attrNameLst>
                                          <p:attrName>style.visibility</p:attrName>
                                        </p:attrNameLst>
                                      </p:cBhvr>
                                      <p:to>
                                        <p:strVal val="hidden"/>
                                      </p:to>
                                    </p:set>
                                  </p:childTnLst>
                                </p:cTn>
                              </p:par>
                              <p:par>
                                <p:cTn id="92" presetID="3" presetClass="exit" presetSubtype="10" fill="hold" grpId="1" nodeType="withEffect">
                                  <p:stCondLst>
                                    <p:cond delay="0"/>
                                  </p:stCondLst>
                                  <p:childTnLst>
                                    <p:animEffect transition="out" filter="blinds(horizontal)">
                                      <p:cBhvr>
                                        <p:cTn id="93" dur="500"/>
                                        <p:tgtEl>
                                          <p:spTgt spid="6"/>
                                        </p:tgtEl>
                                      </p:cBhvr>
                                    </p:animEffect>
                                    <p:set>
                                      <p:cBhvr>
                                        <p:cTn id="94" dur="1" fill="hold">
                                          <p:stCondLst>
                                            <p:cond delay="499"/>
                                          </p:stCondLst>
                                        </p:cTn>
                                        <p:tgtEl>
                                          <p:spTgt spid="6"/>
                                        </p:tgtEl>
                                        <p:attrNameLst>
                                          <p:attrName>style.visibility</p:attrName>
                                        </p:attrNameLst>
                                      </p:cBhvr>
                                      <p:to>
                                        <p:strVal val="hidden"/>
                                      </p:to>
                                    </p:set>
                                  </p:childTnLst>
                                </p:cTn>
                              </p:par>
                              <p:par>
                                <p:cTn id="95" presetID="3" presetClass="exit" presetSubtype="10" fill="hold" grpId="1" nodeType="withEffect">
                                  <p:stCondLst>
                                    <p:cond delay="0"/>
                                  </p:stCondLst>
                                  <p:childTnLst>
                                    <p:animEffect transition="out" filter="blinds(horizontal)">
                                      <p:cBhvr>
                                        <p:cTn id="96" dur="500"/>
                                        <p:tgtEl>
                                          <p:spTgt spid="10"/>
                                        </p:tgtEl>
                                      </p:cBhvr>
                                    </p:animEffect>
                                    <p:set>
                                      <p:cBhvr>
                                        <p:cTn id="97" dur="1" fill="hold">
                                          <p:stCondLst>
                                            <p:cond delay="499"/>
                                          </p:stCondLst>
                                        </p:cTn>
                                        <p:tgtEl>
                                          <p:spTgt spid="10"/>
                                        </p:tgtEl>
                                        <p:attrNameLst>
                                          <p:attrName>style.visibility</p:attrName>
                                        </p:attrNameLst>
                                      </p:cBhvr>
                                      <p:to>
                                        <p:strVal val="hidden"/>
                                      </p:to>
                                    </p:set>
                                  </p:childTnLst>
                                </p:cTn>
                              </p:par>
                              <p:par>
                                <p:cTn id="98" presetID="3" presetClass="exit" presetSubtype="10" fill="hold" grpId="1" nodeType="withEffect">
                                  <p:stCondLst>
                                    <p:cond delay="0"/>
                                  </p:stCondLst>
                                  <p:childTnLst>
                                    <p:animEffect transition="out" filter="blinds(horizontal)">
                                      <p:cBhvr>
                                        <p:cTn id="99" dur="500"/>
                                        <p:tgtEl>
                                          <p:spTgt spid="8"/>
                                        </p:tgtEl>
                                      </p:cBhvr>
                                    </p:animEffect>
                                    <p:set>
                                      <p:cBhvr>
                                        <p:cTn id="100" dur="1" fill="hold">
                                          <p:stCondLst>
                                            <p:cond delay="499"/>
                                          </p:stCondLst>
                                        </p:cTn>
                                        <p:tgtEl>
                                          <p:spTgt spid="8"/>
                                        </p:tgtEl>
                                        <p:attrNameLst>
                                          <p:attrName>style.visibility</p:attrName>
                                        </p:attrNameLst>
                                      </p:cBhvr>
                                      <p:to>
                                        <p:strVal val="hidden"/>
                                      </p:to>
                                    </p:set>
                                  </p:childTnLst>
                                </p:cTn>
                              </p:par>
                              <p:par>
                                <p:cTn id="101" presetID="3" presetClass="exit" presetSubtype="10" fill="hold" grpId="1" nodeType="withEffect">
                                  <p:stCondLst>
                                    <p:cond delay="0"/>
                                  </p:stCondLst>
                                  <p:childTnLst>
                                    <p:animEffect transition="out" filter="blinds(horizontal)">
                                      <p:cBhvr>
                                        <p:cTn id="102" dur="500"/>
                                        <p:tgtEl>
                                          <p:spTgt spid="9"/>
                                        </p:tgtEl>
                                      </p:cBhvr>
                                    </p:animEffect>
                                    <p:set>
                                      <p:cBhvr>
                                        <p:cTn id="103" dur="1" fill="hold">
                                          <p:stCondLst>
                                            <p:cond delay="499"/>
                                          </p:stCondLst>
                                        </p:cTn>
                                        <p:tgtEl>
                                          <p:spTgt spid="9"/>
                                        </p:tgtEl>
                                        <p:attrNameLst>
                                          <p:attrName>style.visibility</p:attrName>
                                        </p:attrNameLst>
                                      </p:cBhvr>
                                      <p:to>
                                        <p:strVal val="hidden"/>
                                      </p:to>
                                    </p:set>
                                  </p:childTnLst>
                                </p:cTn>
                              </p:par>
                              <p:par>
                                <p:cTn id="104" presetID="3" presetClass="exit" presetSubtype="10" fill="hold" grpId="1" nodeType="withEffect">
                                  <p:stCondLst>
                                    <p:cond delay="0"/>
                                  </p:stCondLst>
                                  <p:childTnLst>
                                    <p:animEffect transition="out" filter="blinds(horizontal)">
                                      <p:cBhvr>
                                        <p:cTn id="105" dur="500"/>
                                        <p:tgtEl>
                                          <p:spTgt spid="15"/>
                                        </p:tgtEl>
                                      </p:cBhvr>
                                    </p:animEffect>
                                    <p:set>
                                      <p:cBhvr>
                                        <p:cTn id="106" dur="1" fill="hold">
                                          <p:stCondLst>
                                            <p:cond delay="499"/>
                                          </p:stCondLst>
                                        </p:cTn>
                                        <p:tgtEl>
                                          <p:spTgt spid="15"/>
                                        </p:tgtEl>
                                        <p:attrNameLst>
                                          <p:attrName>style.visibility</p:attrName>
                                        </p:attrNameLst>
                                      </p:cBhvr>
                                      <p:to>
                                        <p:strVal val="hidden"/>
                                      </p:to>
                                    </p:set>
                                  </p:childTnLst>
                                </p:cTn>
                              </p:par>
                              <p:par>
                                <p:cTn id="107" presetID="3" presetClass="exit" presetSubtype="10" fill="hold" grpId="1" nodeType="withEffect">
                                  <p:stCondLst>
                                    <p:cond delay="0"/>
                                  </p:stCondLst>
                                  <p:childTnLst>
                                    <p:animEffect transition="out" filter="blinds(horizontal)">
                                      <p:cBhvr>
                                        <p:cTn id="108" dur="500"/>
                                        <p:tgtEl>
                                          <p:spTgt spid="11"/>
                                        </p:tgtEl>
                                      </p:cBhvr>
                                    </p:animEffect>
                                    <p:set>
                                      <p:cBhvr>
                                        <p:cTn id="109" dur="1" fill="hold">
                                          <p:stCondLst>
                                            <p:cond delay="499"/>
                                          </p:stCondLst>
                                        </p:cTn>
                                        <p:tgtEl>
                                          <p:spTgt spid="11"/>
                                        </p:tgtEl>
                                        <p:attrNameLst>
                                          <p:attrName>style.visibility</p:attrName>
                                        </p:attrNameLst>
                                      </p:cBhvr>
                                      <p:to>
                                        <p:strVal val="hidden"/>
                                      </p:to>
                                    </p:set>
                                  </p:childTnLst>
                                </p:cTn>
                              </p:par>
                              <p:par>
                                <p:cTn id="110" presetID="3" presetClass="exit" presetSubtype="10" fill="hold" grpId="1" nodeType="withEffect">
                                  <p:stCondLst>
                                    <p:cond delay="0"/>
                                  </p:stCondLst>
                                  <p:childTnLst>
                                    <p:animEffect transition="out" filter="blinds(horizontal)">
                                      <p:cBhvr>
                                        <p:cTn id="111" dur="500"/>
                                        <p:tgtEl>
                                          <p:spTgt spid="12"/>
                                        </p:tgtEl>
                                      </p:cBhvr>
                                    </p:animEffect>
                                    <p:set>
                                      <p:cBhvr>
                                        <p:cTn id="112" dur="1" fill="hold">
                                          <p:stCondLst>
                                            <p:cond delay="499"/>
                                          </p:stCondLst>
                                        </p:cTn>
                                        <p:tgtEl>
                                          <p:spTgt spid="12"/>
                                        </p:tgtEl>
                                        <p:attrNameLst>
                                          <p:attrName>style.visibility</p:attrName>
                                        </p:attrNameLst>
                                      </p:cBhvr>
                                      <p:to>
                                        <p:strVal val="hidden"/>
                                      </p:to>
                                    </p:set>
                                  </p:childTnLst>
                                </p:cTn>
                              </p:par>
                              <p:par>
                                <p:cTn id="113" presetID="3" presetClass="exit" presetSubtype="10" fill="hold" grpId="1" nodeType="withEffect">
                                  <p:stCondLst>
                                    <p:cond delay="0"/>
                                  </p:stCondLst>
                                  <p:childTnLst>
                                    <p:animEffect transition="out" filter="blinds(horizontal)">
                                      <p:cBhvr>
                                        <p:cTn id="114" dur="500"/>
                                        <p:tgtEl>
                                          <p:spTgt spid="7"/>
                                        </p:tgtEl>
                                      </p:cBhvr>
                                    </p:animEffect>
                                    <p:set>
                                      <p:cBhvr>
                                        <p:cTn id="115" dur="1" fill="hold">
                                          <p:stCondLst>
                                            <p:cond delay="499"/>
                                          </p:stCondLst>
                                        </p:cTn>
                                        <p:tgtEl>
                                          <p:spTgt spid="7"/>
                                        </p:tgtEl>
                                        <p:attrNameLst>
                                          <p:attrName>style.visibility</p:attrName>
                                        </p:attrNameLst>
                                      </p:cBhvr>
                                      <p:to>
                                        <p:strVal val="hidden"/>
                                      </p:to>
                                    </p:set>
                                  </p:childTnLst>
                                </p:cTn>
                              </p:par>
                              <p:par>
                                <p:cTn id="116" presetID="3" presetClass="exit" presetSubtype="10" fill="hold" grpId="1" nodeType="withEffect">
                                  <p:stCondLst>
                                    <p:cond delay="0"/>
                                  </p:stCondLst>
                                  <p:childTnLst>
                                    <p:animEffect transition="out" filter="blinds(horizontal)">
                                      <p:cBhvr>
                                        <p:cTn id="117" dur="500"/>
                                        <p:tgtEl>
                                          <p:spTgt spid="13"/>
                                        </p:tgtEl>
                                      </p:cBhvr>
                                    </p:animEffect>
                                    <p:set>
                                      <p:cBhvr>
                                        <p:cTn id="118" dur="1" fill="hold">
                                          <p:stCondLst>
                                            <p:cond delay="499"/>
                                          </p:stCondLst>
                                        </p:cTn>
                                        <p:tgtEl>
                                          <p:spTgt spid="13"/>
                                        </p:tgtEl>
                                        <p:attrNameLst>
                                          <p:attrName>style.visibility</p:attrName>
                                        </p:attrNameLst>
                                      </p:cBhvr>
                                      <p:to>
                                        <p:strVal val="hidden"/>
                                      </p:to>
                                    </p:set>
                                  </p:childTnLst>
                                </p:cTn>
                              </p:par>
                              <p:par>
                                <p:cTn id="119" presetID="3" presetClass="exit" presetSubtype="10" fill="hold" grpId="1" nodeType="withEffect">
                                  <p:stCondLst>
                                    <p:cond delay="0"/>
                                  </p:stCondLst>
                                  <p:childTnLst>
                                    <p:animEffect transition="out" filter="blinds(horizontal)">
                                      <p:cBhvr>
                                        <p:cTn id="120" dur="500"/>
                                        <p:tgtEl>
                                          <p:spTgt spid="17"/>
                                        </p:tgtEl>
                                      </p:cBhvr>
                                    </p:animEffect>
                                    <p:set>
                                      <p:cBhvr>
                                        <p:cTn id="121"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p:bldP spid="13" grpId="1"/>
      <p:bldP spid="14" grpId="0" animBg="1"/>
      <p:bldP spid="14" grpId="1" animBg="1"/>
      <p:bldP spid="15" grpId="0" animBg="1"/>
      <p:bldP spid="15" grpId="1" animBg="1"/>
      <p:bldP spid="16" grpId="0" animBg="1"/>
      <p:bldP spid="16" grpId="1" animBg="1"/>
      <p:bldP spid="17" grpId="0"/>
      <p:bldP spid="17"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22516"/>
            <a:ext cx="3701143" cy="60959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项目介绍</a:t>
            </a:r>
            <a:endParaRPr lang="zh-CN" altLang="en-US" sz="28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2249714" y="1886858"/>
            <a:ext cx="7678057" cy="3416320"/>
          </a:xfrm>
          <a:prstGeom prst="rect">
            <a:avLst/>
          </a:prstGeom>
          <a:noFill/>
        </p:spPr>
        <p:txBody>
          <a:bodyPr wrap="square" rtlCol="0">
            <a:spAutoFit/>
          </a:bodyPr>
          <a:lstStyle/>
          <a:p>
            <a:pPr>
              <a:lnSpc>
                <a:spcPct val="150000"/>
              </a:lnSpc>
            </a:pPr>
            <a:r>
              <a:rPr lang="en-US" altLang="zh-CN" dirty="0" smtClean="0">
                <a:solidFill>
                  <a:schemeClr val="bg1"/>
                </a:solidFill>
              </a:rPr>
              <a:t>         </a:t>
            </a:r>
            <a:r>
              <a:rPr lang="zh-CN" altLang="zh-CN" dirty="0" smtClean="0">
                <a:solidFill>
                  <a:schemeClr val="bg1"/>
                </a:solidFill>
              </a:rPr>
              <a:t>随着</a:t>
            </a:r>
            <a:r>
              <a:rPr lang="zh-CN" altLang="zh-CN" dirty="0">
                <a:solidFill>
                  <a:schemeClr val="bg1"/>
                </a:solidFill>
              </a:rPr>
              <a:t>计算机系统的广泛使用，传统人工管理图书馆的劣势开始逐渐显现，处理效率低、运行成本高、错误率高一系列问题导致绝大多数图书馆都开始使用电子图书管理系统来对图书馆中人员和书籍进行管理。本系统便是在这样的需求下立项并开发</a:t>
            </a:r>
            <a:r>
              <a:rPr lang="zh-CN" altLang="zh-CN" dirty="0" smtClean="0">
                <a:solidFill>
                  <a:schemeClr val="bg1"/>
                </a:solidFill>
              </a:rPr>
              <a:t>。</a:t>
            </a:r>
            <a:endParaRPr lang="en-US" altLang="zh-CN" dirty="0" smtClean="0">
              <a:solidFill>
                <a:schemeClr val="bg1"/>
              </a:solidFill>
            </a:endParaRPr>
          </a:p>
          <a:p>
            <a:pPr>
              <a:lnSpc>
                <a:spcPct val="150000"/>
              </a:lnSpc>
            </a:pPr>
            <a:r>
              <a:rPr lang="en-US" altLang="zh-CN" dirty="0">
                <a:solidFill>
                  <a:schemeClr val="bg1"/>
                </a:solidFill>
              </a:rPr>
              <a:t> </a:t>
            </a:r>
            <a:r>
              <a:rPr lang="en-US" altLang="zh-CN" dirty="0" smtClean="0">
                <a:solidFill>
                  <a:schemeClr val="bg1"/>
                </a:solidFill>
              </a:rPr>
              <a:t>       </a:t>
            </a:r>
            <a:r>
              <a:rPr lang="zh-CN" altLang="en-US" dirty="0" smtClean="0">
                <a:solidFill>
                  <a:schemeClr val="bg1"/>
                </a:solidFill>
              </a:rPr>
              <a:t>本</a:t>
            </a:r>
            <a:r>
              <a:rPr lang="zh-CN" altLang="zh-CN" dirty="0" smtClean="0">
                <a:solidFill>
                  <a:schemeClr val="bg1"/>
                </a:solidFill>
              </a:rPr>
              <a:t>系统</a:t>
            </a:r>
            <a:r>
              <a:rPr lang="zh-CN" altLang="zh-CN" dirty="0">
                <a:solidFill>
                  <a:schemeClr val="bg1"/>
                </a:solidFill>
              </a:rPr>
              <a:t>最为基本的功能是满足教师及学生自行注册，信息查询，图书借还、预约</a:t>
            </a:r>
            <a:r>
              <a:rPr lang="zh-CN" altLang="zh-CN" dirty="0" smtClean="0">
                <a:solidFill>
                  <a:schemeClr val="bg1"/>
                </a:solidFill>
              </a:rPr>
              <a:t>、</a:t>
            </a:r>
            <a:r>
              <a:rPr lang="zh-CN" altLang="en-US" dirty="0">
                <a:solidFill>
                  <a:schemeClr val="bg1"/>
                </a:solidFill>
              </a:rPr>
              <a:t>续借</a:t>
            </a:r>
            <a:r>
              <a:rPr lang="zh-CN" altLang="zh-CN" dirty="0" smtClean="0">
                <a:solidFill>
                  <a:schemeClr val="bg1"/>
                </a:solidFill>
              </a:rPr>
              <a:t>一系列</a:t>
            </a:r>
            <a:r>
              <a:rPr lang="zh-CN" altLang="zh-CN" dirty="0">
                <a:solidFill>
                  <a:schemeClr val="bg1"/>
                </a:solidFill>
              </a:rPr>
              <a:t>相关操作并且为数据库系统管理员提供了对图书信息录入、编排、修改、</a:t>
            </a:r>
            <a:r>
              <a:rPr lang="zh-CN" altLang="zh-CN" dirty="0" smtClean="0">
                <a:solidFill>
                  <a:schemeClr val="bg1"/>
                </a:solidFill>
              </a:rPr>
              <a:t>删除</a:t>
            </a:r>
            <a:r>
              <a:rPr lang="zh-CN" altLang="en-US" dirty="0" smtClean="0">
                <a:solidFill>
                  <a:schemeClr val="bg1"/>
                </a:solidFill>
              </a:rPr>
              <a:t>，对读者进行新增、删除、修改信息、查询信息</a:t>
            </a:r>
            <a:r>
              <a:rPr lang="zh-CN" altLang="zh-CN" dirty="0" smtClean="0">
                <a:solidFill>
                  <a:schemeClr val="bg1"/>
                </a:solidFill>
              </a:rPr>
              <a:t>接口</a:t>
            </a:r>
            <a:r>
              <a:rPr lang="zh-CN" altLang="zh-CN" dirty="0">
                <a:solidFill>
                  <a:schemeClr val="bg1"/>
                </a:solidFill>
              </a:rPr>
              <a:t>。</a:t>
            </a:r>
            <a:endParaRPr lang="zh-CN" altLang="en-US" dirty="0">
              <a:solidFill>
                <a:schemeClr val="bg1"/>
              </a:solidFill>
            </a:endParaRPr>
          </a:p>
        </p:txBody>
      </p:sp>
      <p:sp>
        <p:nvSpPr>
          <p:cNvPr id="7" name="任意形状 5"/>
          <p:cNvSpPr/>
          <p:nvPr/>
        </p:nvSpPr>
        <p:spPr>
          <a:xfrm>
            <a:off x="1186011" y="2074106"/>
            <a:ext cx="2120348" cy="1748844"/>
          </a:xfrm>
          <a:custGeom>
            <a:avLst/>
            <a:gdLst>
              <a:gd name="connsiteX0" fmla="*/ 0 w 2120348"/>
              <a:gd name="connsiteY0" fmla="*/ 174884 h 1748844"/>
              <a:gd name="connsiteX1" fmla="*/ 174884 w 2120348"/>
              <a:gd name="connsiteY1" fmla="*/ 0 h 1748844"/>
              <a:gd name="connsiteX2" fmla="*/ 1945464 w 2120348"/>
              <a:gd name="connsiteY2" fmla="*/ 0 h 1748844"/>
              <a:gd name="connsiteX3" fmla="*/ 2120348 w 2120348"/>
              <a:gd name="connsiteY3" fmla="*/ 174884 h 1748844"/>
              <a:gd name="connsiteX4" fmla="*/ 2120348 w 2120348"/>
              <a:gd name="connsiteY4" fmla="*/ 1573960 h 1748844"/>
              <a:gd name="connsiteX5" fmla="*/ 1945464 w 2120348"/>
              <a:gd name="connsiteY5" fmla="*/ 1748844 h 1748844"/>
              <a:gd name="connsiteX6" fmla="*/ 174884 w 2120348"/>
              <a:gd name="connsiteY6" fmla="*/ 1748844 h 1748844"/>
              <a:gd name="connsiteX7" fmla="*/ 0 w 2120348"/>
              <a:gd name="connsiteY7" fmla="*/ 1573960 h 1748844"/>
              <a:gd name="connsiteX8" fmla="*/ 0 w 2120348"/>
              <a:gd name="connsiteY8" fmla="*/ 174884 h 1748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0348" h="1748844">
                <a:moveTo>
                  <a:pt x="0" y="174884"/>
                </a:moveTo>
                <a:cubicBezTo>
                  <a:pt x="0" y="78298"/>
                  <a:pt x="78298" y="0"/>
                  <a:pt x="174884" y="0"/>
                </a:cubicBezTo>
                <a:lnTo>
                  <a:pt x="1945464" y="0"/>
                </a:lnTo>
                <a:cubicBezTo>
                  <a:pt x="2042050" y="0"/>
                  <a:pt x="2120348" y="78298"/>
                  <a:pt x="2120348" y="174884"/>
                </a:cubicBezTo>
                <a:lnTo>
                  <a:pt x="2120348" y="1573960"/>
                </a:lnTo>
                <a:cubicBezTo>
                  <a:pt x="2120348" y="1670546"/>
                  <a:pt x="2042050" y="1748844"/>
                  <a:pt x="1945464" y="1748844"/>
                </a:cubicBezTo>
                <a:lnTo>
                  <a:pt x="174884" y="1748844"/>
                </a:lnTo>
                <a:cubicBezTo>
                  <a:pt x="78298" y="1748844"/>
                  <a:pt x="0" y="1670546"/>
                  <a:pt x="0" y="1573960"/>
                </a:cubicBezTo>
                <a:lnTo>
                  <a:pt x="0" y="174884"/>
                </a:lnTo>
                <a:close/>
              </a:path>
            </a:pathLst>
          </a:custGeom>
          <a:noFill/>
          <a:ln>
            <a:solidFill>
              <a:schemeClr val="bg1"/>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6921" tIns="106921" rIns="106921" bIns="481674" numCol="1" spcCol="1270" anchor="t" anchorCtr="0">
            <a:noAutofit/>
          </a:bodyPr>
          <a:lstStyle/>
          <a:p>
            <a:pPr marL="285750" lvl="1" indent="-285750" algn="l" defTabSz="1555750">
              <a:lnSpc>
                <a:spcPct val="90000"/>
              </a:lnSpc>
              <a:spcBef>
                <a:spcPct val="0"/>
              </a:spcBef>
              <a:spcAft>
                <a:spcPct val="15000"/>
              </a:spcAft>
              <a:buChar char="••"/>
            </a:pPr>
            <a:endParaRPr lang="zh-CN" altLang="en-US" sz="3500" kern="1200">
              <a:latin typeface="微软雅黑" panose="020B0503020204020204" pitchFamily="34" charset="-122"/>
              <a:ea typeface="微软雅黑" panose="020B0503020204020204" pitchFamily="34" charset="-122"/>
            </a:endParaRPr>
          </a:p>
          <a:p>
            <a:pPr marL="285750" lvl="1" indent="-285750" algn="l" defTabSz="1555750">
              <a:lnSpc>
                <a:spcPct val="90000"/>
              </a:lnSpc>
              <a:spcBef>
                <a:spcPct val="0"/>
              </a:spcBef>
              <a:spcAft>
                <a:spcPct val="15000"/>
              </a:spcAft>
              <a:buChar char="••"/>
            </a:pPr>
            <a:endParaRPr lang="zh-CN" altLang="en-US" sz="3500" kern="1200">
              <a:latin typeface="微软雅黑" panose="020B0503020204020204" pitchFamily="34" charset="-122"/>
              <a:ea typeface="微软雅黑" panose="020B0503020204020204" pitchFamily="34" charset="-122"/>
            </a:endParaRPr>
          </a:p>
        </p:txBody>
      </p:sp>
      <p:sp>
        <p:nvSpPr>
          <p:cNvPr id="8" name="形状 7"/>
          <p:cNvSpPr/>
          <p:nvPr/>
        </p:nvSpPr>
        <p:spPr>
          <a:xfrm>
            <a:off x="2402868" y="2581408"/>
            <a:ext cx="2204240" cy="2204240"/>
          </a:xfrm>
          <a:prstGeom prst="leftCircularArrow">
            <a:avLst>
              <a:gd name="adj1" fmla="val 2550"/>
              <a:gd name="adj2" fmla="val 309429"/>
              <a:gd name="adj3" fmla="val 2084940"/>
              <a:gd name="adj4" fmla="val 9024489"/>
              <a:gd name="adj5" fmla="val 2975"/>
            </a:avLst>
          </a:prstGeom>
          <a:noFill/>
          <a:ln>
            <a:solidFill>
              <a:schemeClr val="bg1"/>
            </a:solidFill>
          </a:ln>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9" name="任意形状 27"/>
          <p:cNvSpPr/>
          <p:nvPr/>
        </p:nvSpPr>
        <p:spPr>
          <a:xfrm>
            <a:off x="1657199" y="3448198"/>
            <a:ext cx="1884754" cy="749504"/>
          </a:xfrm>
          <a:custGeom>
            <a:avLst/>
            <a:gdLst>
              <a:gd name="connsiteX0" fmla="*/ 0 w 1884754"/>
              <a:gd name="connsiteY0" fmla="*/ 74950 h 749504"/>
              <a:gd name="connsiteX1" fmla="*/ 74950 w 1884754"/>
              <a:gd name="connsiteY1" fmla="*/ 0 h 749504"/>
              <a:gd name="connsiteX2" fmla="*/ 1809804 w 1884754"/>
              <a:gd name="connsiteY2" fmla="*/ 0 h 749504"/>
              <a:gd name="connsiteX3" fmla="*/ 1884754 w 1884754"/>
              <a:gd name="connsiteY3" fmla="*/ 74950 h 749504"/>
              <a:gd name="connsiteX4" fmla="*/ 1884754 w 1884754"/>
              <a:gd name="connsiteY4" fmla="*/ 674554 h 749504"/>
              <a:gd name="connsiteX5" fmla="*/ 1809804 w 1884754"/>
              <a:gd name="connsiteY5" fmla="*/ 749504 h 749504"/>
              <a:gd name="connsiteX6" fmla="*/ 74950 w 1884754"/>
              <a:gd name="connsiteY6" fmla="*/ 749504 h 749504"/>
              <a:gd name="connsiteX7" fmla="*/ 0 w 1884754"/>
              <a:gd name="connsiteY7" fmla="*/ 674554 h 749504"/>
              <a:gd name="connsiteX8" fmla="*/ 0 w 1884754"/>
              <a:gd name="connsiteY8" fmla="*/ 74950 h 74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4754" h="749504">
                <a:moveTo>
                  <a:pt x="0" y="74950"/>
                </a:moveTo>
                <a:cubicBezTo>
                  <a:pt x="0" y="33556"/>
                  <a:pt x="33556" y="0"/>
                  <a:pt x="74950" y="0"/>
                </a:cubicBezTo>
                <a:lnTo>
                  <a:pt x="1809804" y="0"/>
                </a:lnTo>
                <a:cubicBezTo>
                  <a:pt x="1851198" y="0"/>
                  <a:pt x="1884754" y="33556"/>
                  <a:pt x="1884754" y="74950"/>
                </a:cubicBezTo>
                <a:lnTo>
                  <a:pt x="1884754" y="674554"/>
                </a:lnTo>
                <a:cubicBezTo>
                  <a:pt x="1884754" y="715948"/>
                  <a:pt x="1851198" y="749504"/>
                  <a:pt x="1809804" y="749504"/>
                </a:cubicBezTo>
                <a:lnTo>
                  <a:pt x="74950" y="749504"/>
                </a:lnTo>
                <a:cubicBezTo>
                  <a:pt x="33556" y="749504"/>
                  <a:pt x="0" y="715948"/>
                  <a:pt x="0" y="674554"/>
                </a:cubicBezTo>
                <a:lnTo>
                  <a:pt x="0" y="74950"/>
                </a:lnTo>
                <a:close/>
              </a:path>
            </a:pathLst>
          </a:custGeom>
          <a:solidFill>
            <a:srgbClr val="FFC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98152" tIns="72752" rIns="98152" bIns="72752" numCol="1" spcCol="1270" anchor="ctr" anchorCtr="0">
            <a:noAutofit/>
          </a:bodyPr>
          <a:lstStyle/>
          <a:p>
            <a:pPr lvl="0" algn="ctr" defTabSz="1778000">
              <a:lnSpc>
                <a:spcPct val="90000"/>
              </a:lnSpc>
              <a:spcBef>
                <a:spcPct val="0"/>
              </a:spcBef>
              <a:spcAft>
                <a:spcPct val="35000"/>
              </a:spcAft>
            </a:pPr>
            <a:r>
              <a:rPr lang="en-US" altLang="zh-CN" sz="2000" b="1" kern="1200" dirty="0" smtClean="0">
                <a:solidFill>
                  <a:schemeClr val="bg1"/>
                </a:solidFill>
                <a:latin typeface="微软雅黑" panose="020B0503020204020204" pitchFamily="34" charset="-122"/>
                <a:ea typeface="微软雅黑" panose="020B0503020204020204" pitchFamily="34" charset="-122"/>
              </a:rPr>
              <a:t>Part One</a:t>
            </a:r>
            <a:endParaRPr lang="zh-CN" altLang="en-US" sz="2000" b="1" kern="1200" dirty="0">
              <a:solidFill>
                <a:schemeClr val="bg1"/>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3809634" y="2074106"/>
            <a:ext cx="2120348" cy="1748844"/>
          </a:xfrm>
          <a:prstGeom prst="roundRect">
            <a:avLst>
              <a:gd name="adj" fmla="val 10000"/>
            </a:avLst>
          </a:prstGeom>
          <a:noFill/>
          <a:ln>
            <a:solidFill>
              <a:schemeClr val="bg1"/>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1" name="环形箭头 10"/>
          <p:cNvSpPr/>
          <p:nvPr/>
        </p:nvSpPr>
        <p:spPr>
          <a:xfrm>
            <a:off x="5008822" y="1042838"/>
            <a:ext cx="2475174" cy="2475174"/>
          </a:xfrm>
          <a:prstGeom prst="circularArrow">
            <a:avLst>
              <a:gd name="adj1" fmla="val 2271"/>
              <a:gd name="adj2" fmla="val 273786"/>
              <a:gd name="adj3" fmla="val 19550703"/>
              <a:gd name="adj4" fmla="val 12575511"/>
              <a:gd name="adj5" fmla="val 2650"/>
            </a:avLst>
          </a:prstGeom>
          <a:noFill/>
          <a:ln>
            <a:solidFill>
              <a:schemeClr val="bg1"/>
            </a:solidFill>
          </a:ln>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2" name="任意形状 30"/>
          <p:cNvSpPr/>
          <p:nvPr/>
        </p:nvSpPr>
        <p:spPr>
          <a:xfrm>
            <a:off x="4280823" y="1699354"/>
            <a:ext cx="1884754" cy="749504"/>
          </a:xfrm>
          <a:custGeom>
            <a:avLst/>
            <a:gdLst>
              <a:gd name="connsiteX0" fmla="*/ 0 w 1884754"/>
              <a:gd name="connsiteY0" fmla="*/ 74950 h 749504"/>
              <a:gd name="connsiteX1" fmla="*/ 74950 w 1884754"/>
              <a:gd name="connsiteY1" fmla="*/ 0 h 749504"/>
              <a:gd name="connsiteX2" fmla="*/ 1809804 w 1884754"/>
              <a:gd name="connsiteY2" fmla="*/ 0 h 749504"/>
              <a:gd name="connsiteX3" fmla="*/ 1884754 w 1884754"/>
              <a:gd name="connsiteY3" fmla="*/ 74950 h 749504"/>
              <a:gd name="connsiteX4" fmla="*/ 1884754 w 1884754"/>
              <a:gd name="connsiteY4" fmla="*/ 674554 h 749504"/>
              <a:gd name="connsiteX5" fmla="*/ 1809804 w 1884754"/>
              <a:gd name="connsiteY5" fmla="*/ 749504 h 749504"/>
              <a:gd name="connsiteX6" fmla="*/ 74950 w 1884754"/>
              <a:gd name="connsiteY6" fmla="*/ 749504 h 749504"/>
              <a:gd name="connsiteX7" fmla="*/ 0 w 1884754"/>
              <a:gd name="connsiteY7" fmla="*/ 674554 h 749504"/>
              <a:gd name="connsiteX8" fmla="*/ 0 w 1884754"/>
              <a:gd name="connsiteY8" fmla="*/ 74950 h 74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4754" h="749504">
                <a:moveTo>
                  <a:pt x="0" y="74950"/>
                </a:moveTo>
                <a:cubicBezTo>
                  <a:pt x="0" y="33556"/>
                  <a:pt x="33556" y="0"/>
                  <a:pt x="74950" y="0"/>
                </a:cubicBezTo>
                <a:lnTo>
                  <a:pt x="1809804" y="0"/>
                </a:lnTo>
                <a:cubicBezTo>
                  <a:pt x="1851198" y="0"/>
                  <a:pt x="1884754" y="33556"/>
                  <a:pt x="1884754" y="74950"/>
                </a:cubicBezTo>
                <a:lnTo>
                  <a:pt x="1884754" y="674554"/>
                </a:lnTo>
                <a:cubicBezTo>
                  <a:pt x="1884754" y="715948"/>
                  <a:pt x="1851198" y="749504"/>
                  <a:pt x="1809804" y="749504"/>
                </a:cubicBezTo>
                <a:lnTo>
                  <a:pt x="74950" y="749504"/>
                </a:lnTo>
                <a:cubicBezTo>
                  <a:pt x="33556" y="749504"/>
                  <a:pt x="0" y="715948"/>
                  <a:pt x="0" y="674554"/>
                </a:cubicBezTo>
                <a:lnTo>
                  <a:pt x="0" y="74950"/>
                </a:lnTo>
                <a:close/>
              </a:path>
            </a:pathLst>
          </a:custGeom>
          <a:solidFill>
            <a:srgbClr val="FFC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1962" tIns="75292" rIns="101962" bIns="75292" numCol="1" spcCol="1270" anchor="ctr" anchorCtr="0">
            <a:noAutofit/>
          </a:bodyPr>
          <a:lstStyle/>
          <a:p>
            <a:pPr lvl="0" algn="ctr" defTabSz="1866900">
              <a:lnSpc>
                <a:spcPct val="90000"/>
              </a:lnSpc>
              <a:spcBef>
                <a:spcPct val="0"/>
              </a:spcBef>
              <a:spcAft>
                <a:spcPct val="35000"/>
              </a:spcAft>
            </a:pPr>
            <a:r>
              <a:rPr lang="en-US" altLang="zh-CN" sz="2000" b="1" kern="1200" dirty="0" smtClean="0">
                <a:solidFill>
                  <a:schemeClr val="bg1"/>
                </a:solidFill>
                <a:latin typeface="微软雅黑" panose="020B0503020204020204" pitchFamily="34" charset="-122"/>
                <a:ea typeface="微软雅黑" panose="020B0503020204020204" pitchFamily="34" charset="-122"/>
              </a:rPr>
              <a:t>Part Two</a:t>
            </a:r>
            <a:endParaRPr lang="zh-CN" altLang="en-US" sz="2000" b="1" kern="1200" dirty="0">
              <a:solidFill>
                <a:schemeClr val="bg1"/>
              </a:solidFill>
              <a:latin typeface="微软雅黑" panose="020B0503020204020204" pitchFamily="34" charset="-122"/>
              <a:ea typeface="微软雅黑" panose="020B0503020204020204" pitchFamily="34" charset="-122"/>
            </a:endParaRPr>
          </a:p>
        </p:txBody>
      </p:sp>
      <p:sp>
        <p:nvSpPr>
          <p:cNvPr id="13" name="任意形状 31"/>
          <p:cNvSpPr/>
          <p:nvPr/>
        </p:nvSpPr>
        <p:spPr>
          <a:xfrm>
            <a:off x="6433258" y="2074106"/>
            <a:ext cx="2120348" cy="1748844"/>
          </a:xfrm>
          <a:custGeom>
            <a:avLst/>
            <a:gdLst>
              <a:gd name="connsiteX0" fmla="*/ 0 w 2120348"/>
              <a:gd name="connsiteY0" fmla="*/ 174884 h 1748844"/>
              <a:gd name="connsiteX1" fmla="*/ 174884 w 2120348"/>
              <a:gd name="connsiteY1" fmla="*/ 0 h 1748844"/>
              <a:gd name="connsiteX2" fmla="*/ 1945464 w 2120348"/>
              <a:gd name="connsiteY2" fmla="*/ 0 h 1748844"/>
              <a:gd name="connsiteX3" fmla="*/ 2120348 w 2120348"/>
              <a:gd name="connsiteY3" fmla="*/ 174884 h 1748844"/>
              <a:gd name="connsiteX4" fmla="*/ 2120348 w 2120348"/>
              <a:gd name="connsiteY4" fmla="*/ 1573960 h 1748844"/>
              <a:gd name="connsiteX5" fmla="*/ 1945464 w 2120348"/>
              <a:gd name="connsiteY5" fmla="*/ 1748844 h 1748844"/>
              <a:gd name="connsiteX6" fmla="*/ 174884 w 2120348"/>
              <a:gd name="connsiteY6" fmla="*/ 1748844 h 1748844"/>
              <a:gd name="connsiteX7" fmla="*/ 0 w 2120348"/>
              <a:gd name="connsiteY7" fmla="*/ 1573960 h 1748844"/>
              <a:gd name="connsiteX8" fmla="*/ 0 w 2120348"/>
              <a:gd name="connsiteY8" fmla="*/ 174884 h 1748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0348" h="1748844">
                <a:moveTo>
                  <a:pt x="0" y="174884"/>
                </a:moveTo>
                <a:cubicBezTo>
                  <a:pt x="0" y="78298"/>
                  <a:pt x="78298" y="0"/>
                  <a:pt x="174884" y="0"/>
                </a:cubicBezTo>
                <a:lnTo>
                  <a:pt x="1945464" y="0"/>
                </a:lnTo>
                <a:cubicBezTo>
                  <a:pt x="2042050" y="0"/>
                  <a:pt x="2120348" y="78298"/>
                  <a:pt x="2120348" y="174884"/>
                </a:cubicBezTo>
                <a:lnTo>
                  <a:pt x="2120348" y="1573960"/>
                </a:lnTo>
                <a:cubicBezTo>
                  <a:pt x="2120348" y="1670546"/>
                  <a:pt x="2042050" y="1748844"/>
                  <a:pt x="1945464" y="1748844"/>
                </a:cubicBezTo>
                <a:lnTo>
                  <a:pt x="174884" y="1748844"/>
                </a:lnTo>
                <a:cubicBezTo>
                  <a:pt x="78298" y="1748844"/>
                  <a:pt x="0" y="1670546"/>
                  <a:pt x="0" y="1573960"/>
                </a:cubicBezTo>
                <a:lnTo>
                  <a:pt x="0" y="174884"/>
                </a:lnTo>
                <a:close/>
              </a:path>
            </a:pathLst>
          </a:custGeom>
          <a:noFill/>
          <a:ln>
            <a:solidFill>
              <a:schemeClr val="bg1"/>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6921" tIns="106921" rIns="106921" bIns="481674" numCol="1" spcCol="1270" anchor="t" anchorCtr="0">
            <a:noAutofit/>
          </a:bodyPr>
          <a:lstStyle/>
          <a:p>
            <a:pPr marL="285750" lvl="1" indent="-285750" defTabSz="1555750">
              <a:lnSpc>
                <a:spcPct val="90000"/>
              </a:lnSpc>
              <a:spcBef>
                <a:spcPct val="0"/>
              </a:spcBef>
              <a:spcAft>
                <a:spcPct val="15000"/>
              </a:spcAft>
              <a:buChar char="••"/>
            </a:pPr>
            <a:endParaRPr lang="zh-CN" altLang="en-US" sz="3500">
              <a:latin typeface="微软雅黑" panose="020B0503020204020204" pitchFamily="34" charset="-122"/>
              <a:ea typeface="微软雅黑" panose="020B0503020204020204" pitchFamily="34" charset="-122"/>
            </a:endParaRPr>
          </a:p>
          <a:p>
            <a:pPr marL="285750" lvl="1" indent="-285750" defTabSz="1555750">
              <a:lnSpc>
                <a:spcPct val="90000"/>
              </a:lnSpc>
              <a:spcBef>
                <a:spcPct val="0"/>
              </a:spcBef>
              <a:spcAft>
                <a:spcPct val="15000"/>
              </a:spcAft>
              <a:buChar char="••"/>
            </a:pPr>
            <a:endParaRPr lang="zh-CN" altLang="en-US" sz="3500">
              <a:latin typeface="微软雅黑" panose="020B0503020204020204" pitchFamily="34" charset="-122"/>
              <a:ea typeface="微软雅黑" panose="020B0503020204020204" pitchFamily="34" charset="-122"/>
            </a:endParaRPr>
          </a:p>
        </p:txBody>
      </p:sp>
      <p:sp>
        <p:nvSpPr>
          <p:cNvPr id="14" name="形状 13"/>
          <p:cNvSpPr/>
          <p:nvPr/>
        </p:nvSpPr>
        <p:spPr>
          <a:xfrm>
            <a:off x="7650115" y="2581408"/>
            <a:ext cx="2204240" cy="2204240"/>
          </a:xfrm>
          <a:prstGeom prst="leftCircularArrow">
            <a:avLst>
              <a:gd name="adj1" fmla="val 2550"/>
              <a:gd name="adj2" fmla="val 309429"/>
              <a:gd name="adj3" fmla="val 2084940"/>
              <a:gd name="adj4" fmla="val 9024489"/>
              <a:gd name="adj5" fmla="val 2975"/>
            </a:avLst>
          </a:prstGeom>
          <a:noFill/>
          <a:ln>
            <a:solidFill>
              <a:schemeClr val="bg1"/>
            </a:solidFill>
          </a:ln>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5" name="任意形状 33"/>
          <p:cNvSpPr/>
          <p:nvPr/>
        </p:nvSpPr>
        <p:spPr>
          <a:xfrm>
            <a:off x="6904446" y="3448198"/>
            <a:ext cx="1884754" cy="749504"/>
          </a:xfrm>
          <a:custGeom>
            <a:avLst/>
            <a:gdLst>
              <a:gd name="connsiteX0" fmla="*/ 0 w 1884754"/>
              <a:gd name="connsiteY0" fmla="*/ 74950 h 749504"/>
              <a:gd name="connsiteX1" fmla="*/ 74950 w 1884754"/>
              <a:gd name="connsiteY1" fmla="*/ 0 h 749504"/>
              <a:gd name="connsiteX2" fmla="*/ 1809804 w 1884754"/>
              <a:gd name="connsiteY2" fmla="*/ 0 h 749504"/>
              <a:gd name="connsiteX3" fmla="*/ 1884754 w 1884754"/>
              <a:gd name="connsiteY3" fmla="*/ 74950 h 749504"/>
              <a:gd name="connsiteX4" fmla="*/ 1884754 w 1884754"/>
              <a:gd name="connsiteY4" fmla="*/ 674554 h 749504"/>
              <a:gd name="connsiteX5" fmla="*/ 1809804 w 1884754"/>
              <a:gd name="connsiteY5" fmla="*/ 749504 h 749504"/>
              <a:gd name="connsiteX6" fmla="*/ 74950 w 1884754"/>
              <a:gd name="connsiteY6" fmla="*/ 749504 h 749504"/>
              <a:gd name="connsiteX7" fmla="*/ 0 w 1884754"/>
              <a:gd name="connsiteY7" fmla="*/ 674554 h 749504"/>
              <a:gd name="connsiteX8" fmla="*/ 0 w 1884754"/>
              <a:gd name="connsiteY8" fmla="*/ 74950 h 74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4754" h="749504">
                <a:moveTo>
                  <a:pt x="0" y="74950"/>
                </a:moveTo>
                <a:cubicBezTo>
                  <a:pt x="0" y="33556"/>
                  <a:pt x="33556" y="0"/>
                  <a:pt x="74950" y="0"/>
                </a:cubicBezTo>
                <a:lnTo>
                  <a:pt x="1809804" y="0"/>
                </a:lnTo>
                <a:cubicBezTo>
                  <a:pt x="1851198" y="0"/>
                  <a:pt x="1884754" y="33556"/>
                  <a:pt x="1884754" y="74950"/>
                </a:cubicBezTo>
                <a:lnTo>
                  <a:pt x="1884754" y="674554"/>
                </a:lnTo>
                <a:cubicBezTo>
                  <a:pt x="1884754" y="715948"/>
                  <a:pt x="1851198" y="749504"/>
                  <a:pt x="1809804" y="749504"/>
                </a:cubicBezTo>
                <a:lnTo>
                  <a:pt x="74950" y="749504"/>
                </a:lnTo>
                <a:cubicBezTo>
                  <a:pt x="33556" y="749504"/>
                  <a:pt x="0" y="715948"/>
                  <a:pt x="0" y="674554"/>
                </a:cubicBezTo>
                <a:lnTo>
                  <a:pt x="0" y="74950"/>
                </a:lnTo>
                <a:close/>
              </a:path>
            </a:pathLst>
          </a:custGeom>
          <a:solidFill>
            <a:srgbClr val="FFC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98152" tIns="72752" rIns="98152" bIns="72752" numCol="1" spcCol="1270" anchor="ctr" anchorCtr="0">
            <a:noAutofit/>
          </a:bodyPr>
          <a:lstStyle/>
          <a:p>
            <a:pPr lvl="0" algn="ctr" defTabSz="1778000">
              <a:lnSpc>
                <a:spcPct val="90000"/>
              </a:lnSpc>
              <a:spcBef>
                <a:spcPct val="0"/>
              </a:spcBef>
              <a:spcAft>
                <a:spcPct val="35000"/>
              </a:spcAft>
            </a:pPr>
            <a:r>
              <a:rPr lang="en-US" altLang="zh-CN" sz="2000" b="1" kern="1200" dirty="0" smtClean="0">
                <a:solidFill>
                  <a:schemeClr val="bg1"/>
                </a:solidFill>
                <a:latin typeface="微软雅黑" panose="020B0503020204020204" pitchFamily="34" charset="-122"/>
                <a:ea typeface="微软雅黑" panose="020B0503020204020204" pitchFamily="34" charset="-122"/>
              </a:rPr>
              <a:t>Part Three</a:t>
            </a:r>
            <a:endParaRPr lang="zh-CN" altLang="en-US" sz="2000" b="1" kern="1200" dirty="0">
              <a:solidFill>
                <a:schemeClr val="bg1"/>
              </a:solidFill>
              <a:latin typeface="微软雅黑" panose="020B0503020204020204" pitchFamily="34" charset="-122"/>
              <a:ea typeface="微软雅黑" panose="020B0503020204020204" pitchFamily="34" charset="-122"/>
            </a:endParaRPr>
          </a:p>
        </p:txBody>
      </p:sp>
      <p:sp>
        <p:nvSpPr>
          <p:cNvPr id="16" name="任意形状 34"/>
          <p:cNvSpPr/>
          <p:nvPr/>
        </p:nvSpPr>
        <p:spPr>
          <a:xfrm>
            <a:off x="9056881" y="2074106"/>
            <a:ext cx="2120348" cy="1748844"/>
          </a:xfrm>
          <a:custGeom>
            <a:avLst/>
            <a:gdLst>
              <a:gd name="connsiteX0" fmla="*/ 0 w 2120348"/>
              <a:gd name="connsiteY0" fmla="*/ 174884 h 1748844"/>
              <a:gd name="connsiteX1" fmla="*/ 174884 w 2120348"/>
              <a:gd name="connsiteY1" fmla="*/ 0 h 1748844"/>
              <a:gd name="connsiteX2" fmla="*/ 1945464 w 2120348"/>
              <a:gd name="connsiteY2" fmla="*/ 0 h 1748844"/>
              <a:gd name="connsiteX3" fmla="*/ 2120348 w 2120348"/>
              <a:gd name="connsiteY3" fmla="*/ 174884 h 1748844"/>
              <a:gd name="connsiteX4" fmla="*/ 2120348 w 2120348"/>
              <a:gd name="connsiteY4" fmla="*/ 1573960 h 1748844"/>
              <a:gd name="connsiteX5" fmla="*/ 1945464 w 2120348"/>
              <a:gd name="connsiteY5" fmla="*/ 1748844 h 1748844"/>
              <a:gd name="connsiteX6" fmla="*/ 174884 w 2120348"/>
              <a:gd name="connsiteY6" fmla="*/ 1748844 h 1748844"/>
              <a:gd name="connsiteX7" fmla="*/ 0 w 2120348"/>
              <a:gd name="connsiteY7" fmla="*/ 1573960 h 1748844"/>
              <a:gd name="connsiteX8" fmla="*/ 0 w 2120348"/>
              <a:gd name="connsiteY8" fmla="*/ 174884 h 1748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0348" h="1748844">
                <a:moveTo>
                  <a:pt x="0" y="174884"/>
                </a:moveTo>
                <a:cubicBezTo>
                  <a:pt x="0" y="78298"/>
                  <a:pt x="78298" y="0"/>
                  <a:pt x="174884" y="0"/>
                </a:cubicBezTo>
                <a:lnTo>
                  <a:pt x="1945464" y="0"/>
                </a:lnTo>
                <a:cubicBezTo>
                  <a:pt x="2042050" y="0"/>
                  <a:pt x="2120348" y="78298"/>
                  <a:pt x="2120348" y="174884"/>
                </a:cubicBezTo>
                <a:lnTo>
                  <a:pt x="2120348" y="1573960"/>
                </a:lnTo>
                <a:cubicBezTo>
                  <a:pt x="2120348" y="1670546"/>
                  <a:pt x="2042050" y="1748844"/>
                  <a:pt x="1945464" y="1748844"/>
                </a:cubicBezTo>
                <a:lnTo>
                  <a:pt x="174884" y="1748844"/>
                </a:lnTo>
                <a:cubicBezTo>
                  <a:pt x="78298" y="1748844"/>
                  <a:pt x="0" y="1670546"/>
                  <a:pt x="0" y="1573960"/>
                </a:cubicBezTo>
                <a:lnTo>
                  <a:pt x="0" y="174884"/>
                </a:lnTo>
                <a:close/>
              </a:path>
            </a:pathLst>
          </a:custGeom>
          <a:noFill/>
          <a:ln>
            <a:solidFill>
              <a:schemeClr val="bg1"/>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6921" tIns="106921" rIns="106921" bIns="481674" numCol="1" spcCol="1270" anchor="t" anchorCtr="0">
            <a:noAutofit/>
          </a:bodyPr>
          <a:lstStyle/>
          <a:p>
            <a:pPr marL="285750" lvl="1" indent="-285750" defTabSz="1555750">
              <a:lnSpc>
                <a:spcPct val="90000"/>
              </a:lnSpc>
              <a:spcBef>
                <a:spcPct val="0"/>
              </a:spcBef>
              <a:spcAft>
                <a:spcPct val="15000"/>
              </a:spcAft>
              <a:buChar char="••"/>
            </a:pPr>
            <a:endParaRPr lang="zh-CN" altLang="en-US" sz="3500">
              <a:latin typeface="微软雅黑" panose="020B0503020204020204" pitchFamily="34" charset="-122"/>
              <a:ea typeface="微软雅黑" panose="020B0503020204020204" pitchFamily="34" charset="-122"/>
            </a:endParaRPr>
          </a:p>
          <a:p>
            <a:pPr marL="285750" lvl="1" indent="-285750" defTabSz="1555750">
              <a:lnSpc>
                <a:spcPct val="90000"/>
              </a:lnSpc>
              <a:spcBef>
                <a:spcPct val="0"/>
              </a:spcBef>
              <a:spcAft>
                <a:spcPct val="15000"/>
              </a:spcAft>
              <a:buChar char="••"/>
            </a:pPr>
            <a:endParaRPr lang="zh-CN" altLang="en-US" sz="3500">
              <a:latin typeface="微软雅黑" panose="020B0503020204020204" pitchFamily="34" charset="-122"/>
              <a:ea typeface="微软雅黑" panose="020B0503020204020204" pitchFamily="34" charset="-122"/>
            </a:endParaRPr>
          </a:p>
        </p:txBody>
      </p:sp>
      <p:sp>
        <p:nvSpPr>
          <p:cNvPr id="17" name="任意形状 35"/>
          <p:cNvSpPr/>
          <p:nvPr/>
        </p:nvSpPr>
        <p:spPr>
          <a:xfrm>
            <a:off x="9528070" y="1699354"/>
            <a:ext cx="1884754" cy="749504"/>
          </a:xfrm>
          <a:custGeom>
            <a:avLst/>
            <a:gdLst>
              <a:gd name="connsiteX0" fmla="*/ 0 w 1884754"/>
              <a:gd name="connsiteY0" fmla="*/ 74950 h 749504"/>
              <a:gd name="connsiteX1" fmla="*/ 74950 w 1884754"/>
              <a:gd name="connsiteY1" fmla="*/ 0 h 749504"/>
              <a:gd name="connsiteX2" fmla="*/ 1809804 w 1884754"/>
              <a:gd name="connsiteY2" fmla="*/ 0 h 749504"/>
              <a:gd name="connsiteX3" fmla="*/ 1884754 w 1884754"/>
              <a:gd name="connsiteY3" fmla="*/ 74950 h 749504"/>
              <a:gd name="connsiteX4" fmla="*/ 1884754 w 1884754"/>
              <a:gd name="connsiteY4" fmla="*/ 674554 h 749504"/>
              <a:gd name="connsiteX5" fmla="*/ 1809804 w 1884754"/>
              <a:gd name="connsiteY5" fmla="*/ 749504 h 749504"/>
              <a:gd name="connsiteX6" fmla="*/ 74950 w 1884754"/>
              <a:gd name="connsiteY6" fmla="*/ 749504 h 749504"/>
              <a:gd name="connsiteX7" fmla="*/ 0 w 1884754"/>
              <a:gd name="connsiteY7" fmla="*/ 674554 h 749504"/>
              <a:gd name="connsiteX8" fmla="*/ 0 w 1884754"/>
              <a:gd name="connsiteY8" fmla="*/ 74950 h 74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4754" h="749504">
                <a:moveTo>
                  <a:pt x="0" y="74950"/>
                </a:moveTo>
                <a:cubicBezTo>
                  <a:pt x="0" y="33556"/>
                  <a:pt x="33556" y="0"/>
                  <a:pt x="74950" y="0"/>
                </a:cubicBezTo>
                <a:lnTo>
                  <a:pt x="1809804" y="0"/>
                </a:lnTo>
                <a:cubicBezTo>
                  <a:pt x="1851198" y="0"/>
                  <a:pt x="1884754" y="33556"/>
                  <a:pt x="1884754" y="74950"/>
                </a:cubicBezTo>
                <a:lnTo>
                  <a:pt x="1884754" y="674554"/>
                </a:lnTo>
                <a:cubicBezTo>
                  <a:pt x="1884754" y="715948"/>
                  <a:pt x="1851198" y="749504"/>
                  <a:pt x="1809804" y="749504"/>
                </a:cubicBezTo>
                <a:lnTo>
                  <a:pt x="74950" y="749504"/>
                </a:lnTo>
                <a:cubicBezTo>
                  <a:pt x="33556" y="749504"/>
                  <a:pt x="0" y="715948"/>
                  <a:pt x="0" y="674554"/>
                </a:cubicBezTo>
                <a:lnTo>
                  <a:pt x="0" y="74950"/>
                </a:lnTo>
                <a:close/>
              </a:path>
            </a:pathLst>
          </a:custGeom>
          <a:solidFill>
            <a:srgbClr val="FFC00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98152" tIns="72752" rIns="98152" bIns="72752" numCol="1" spcCol="1270" anchor="ctr" anchorCtr="0">
            <a:noAutofit/>
          </a:bodyPr>
          <a:lstStyle/>
          <a:p>
            <a:pPr lvl="0" algn="ctr" defTabSz="1778000">
              <a:lnSpc>
                <a:spcPct val="90000"/>
              </a:lnSpc>
              <a:spcBef>
                <a:spcPct val="0"/>
              </a:spcBef>
              <a:spcAft>
                <a:spcPct val="35000"/>
              </a:spcAft>
            </a:pPr>
            <a:r>
              <a:rPr lang="en-US" altLang="zh-CN" sz="2000" b="1" dirty="0" smtClean="0">
                <a:solidFill>
                  <a:schemeClr val="bg1"/>
                </a:solidFill>
                <a:latin typeface="微软雅黑" panose="020B0503020204020204" pitchFamily="34" charset="-122"/>
                <a:ea typeface="微软雅黑" panose="020B0503020204020204" pitchFamily="34" charset="-122"/>
              </a:rPr>
              <a:t>Part Four</a:t>
            </a:r>
            <a:endParaRPr lang="zh-CN" altLang="en-US" sz="2000" b="1" kern="1200" dirty="0">
              <a:solidFill>
                <a:schemeClr val="bg1"/>
              </a:solidFill>
              <a:latin typeface="微软雅黑" panose="020B0503020204020204" pitchFamily="34" charset="-122"/>
              <a:ea typeface="微软雅黑" panose="020B0503020204020204" pitchFamily="34" charset="-122"/>
            </a:endParaRPr>
          </a:p>
        </p:txBody>
      </p:sp>
      <p:sp>
        <p:nvSpPr>
          <p:cNvPr id="18" name="文本框 8"/>
          <p:cNvSpPr txBox="1"/>
          <p:nvPr/>
        </p:nvSpPr>
        <p:spPr>
          <a:xfrm>
            <a:off x="1237816" y="2297963"/>
            <a:ext cx="2054055" cy="12126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2800" dirty="0" smtClean="0">
                <a:solidFill>
                  <a:schemeClr val="bg1"/>
                </a:solidFill>
                <a:latin typeface="微软雅黑" panose="020B0503020204020204" pitchFamily="34" charset="-122"/>
                <a:ea typeface="微软雅黑" panose="020B0503020204020204" pitchFamily="34" charset="-122"/>
              </a:rPr>
              <a:t>软件开发计划书</a:t>
            </a:r>
            <a:r>
              <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8"/>
          <p:cNvSpPr txBox="1"/>
          <p:nvPr/>
        </p:nvSpPr>
        <p:spPr>
          <a:xfrm>
            <a:off x="6485278" y="2338872"/>
            <a:ext cx="2054055" cy="115807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2800" dirty="0">
                <a:solidFill>
                  <a:schemeClr val="bg1"/>
                </a:solidFill>
                <a:latin typeface="微软雅黑" panose="020B0503020204020204" pitchFamily="34" charset="-122"/>
                <a:ea typeface="微软雅黑" panose="020B0503020204020204" pitchFamily="34" charset="-122"/>
              </a:rPr>
              <a:t>软件设计说明书</a:t>
            </a:r>
          </a:p>
        </p:txBody>
      </p:sp>
      <p:sp>
        <p:nvSpPr>
          <p:cNvPr id="20" name="文本框 8"/>
          <p:cNvSpPr txBox="1"/>
          <p:nvPr/>
        </p:nvSpPr>
        <p:spPr>
          <a:xfrm>
            <a:off x="3866491" y="2602520"/>
            <a:ext cx="2054055" cy="1158074"/>
          </a:xfrm>
          <a:prstGeom prst="rect">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2800" dirty="0">
                <a:solidFill>
                  <a:schemeClr val="bg1"/>
                </a:solidFill>
                <a:latin typeface="微软雅黑" panose="020B0503020204020204" pitchFamily="34" charset="-122"/>
                <a:ea typeface="微软雅黑" panose="020B0503020204020204" pitchFamily="34" charset="-122"/>
              </a:rPr>
              <a:t>需求规格说明书</a:t>
            </a:r>
          </a:p>
        </p:txBody>
      </p:sp>
      <p:sp>
        <p:nvSpPr>
          <p:cNvPr id="21" name="文本框 8"/>
          <p:cNvSpPr txBox="1"/>
          <p:nvPr/>
        </p:nvSpPr>
        <p:spPr>
          <a:xfrm>
            <a:off x="9123174" y="2592285"/>
            <a:ext cx="2054055" cy="115807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2800" dirty="0">
                <a:solidFill>
                  <a:schemeClr val="bg1"/>
                </a:solidFill>
                <a:latin typeface="微软雅黑" panose="020B0503020204020204" pitchFamily="34" charset="-122"/>
                <a:ea typeface="微软雅黑" panose="020B0503020204020204" pitchFamily="34" charset="-122"/>
              </a:rPr>
              <a:t>软件测试说明书</a:t>
            </a:r>
          </a:p>
        </p:txBody>
      </p:sp>
    </p:spTree>
    <p:extLst>
      <p:ext uri="{BB962C8B-B14F-4D97-AF65-F5344CB8AC3E}">
        <p14:creationId xmlns:p14="http://schemas.microsoft.com/office/powerpoint/2010/main" val="336684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1" nodeType="clickEffect">
                                  <p:stCondLst>
                                    <p:cond delay="0"/>
                                  </p:stCondLst>
                                  <p:childTnLst>
                                    <p:animEffect transition="out" filter="blinds(horizontal)">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3" presetClass="exit" presetSubtype="10" fill="hold" grpId="1" nodeType="withEffect">
                                  <p:stCondLst>
                                    <p:cond delay="0"/>
                                  </p:stCondLst>
                                  <p:childTnLst>
                                    <p:animEffect transition="out" filter="blinds(horizontal)">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diamond(in)">
                                      <p:cBhvr>
                                        <p:cTn id="23" dur="1000"/>
                                        <p:tgtEl>
                                          <p:spTgt spid="7"/>
                                        </p:tgtEl>
                                      </p:cBhvr>
                                    </p:animEffect>
                                  </p:childTnLst>
                                </p:cTn>
                              </p:par>
                              <p:par>
                                <p:cTn id="24" presetID="8" presetClass="entr" presetSubtype="16"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diamond(in)">
                                      <p:cBhvr>
                                        <p:cTn id="26" dur="1000"/>
                                        <p:tgtEl>
                                          <p:spTgt spid="8"/>
                                        </p:tgtEl>
                                      </p:cBhvr>
                                    </p:animEffect>
                                  </p:childTnLst>
                                </p:cTn>
                              </p:par>
                              <p:par>
                                <p:cTn id="27" presetID="8" presetClass="entr" presetSubtype="16"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diamond(in)">
                                      <p:cBhvr>
                                        <p:cTn id="29" dur="1000"/>
                                        <p:tgtEl>
                                          <p:spTgt spid="9"/>
                                        </p:tgtEl>
                                      </p:cBhvr>
                                    </p:animEffect>
                                  </p:childTnLst>
                                </p:cTn>
                              </p:par>
                              <p:par>
                                <p:cTn id="30" presetID="8" presetClass="entr" presetSubtype="16"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amond(in)">
                                      <p:cBhvr>
                                        <p:cTn id="32" dur="1000"/>
                                        <p:tgtEl>
                                          <p:spTgt spid="10"/>
                                        </p:tgtEl>
                                      </p:cBhvr>
                                    </p:animEffect>
                                  </p:childTnLst>
                                </p:cTn>
                              </p:par>
                              <p:par>
                                <p:cTn id="33" presetID="8" presetClass="entr" presetSubtype="16"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diamond(in)">
                                      <p:cBhvr>
                                        <p:cTn id="35" dur="1000"/>
                                        <p:tgtEl>
                                          <p:spTgt spid="11"/>
                                        </p:tgtEl>
                                      </p:cBhvr>
                                    </p:animEffect>
                                  </p:childTnLst>
                                </p:cTn>
                              </p:par>
                              <p:par>
                                <p:cTn id="36" presetID="8" presetClass="entr" presetSubtype="16"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diamond(in)">
                                      <p:cBhvr>
                                        <p:cTn id="38" dur="1000"/>
                                        <p:tgtEl>
                                          <p:spTgt spid="12"/>
                                        </p:tgtEl>
                                      </p:cBhvr>
                                    </p:animEffect>
                                  </p:childTnLst>
                                </p:cTn>
                              </p:par>
                              <p:par>
                                <p:cTn id="39" presetID="8" presetClass="entr" presetSubtype="16"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diamond(in)">
                                      <p:cBhvr>
                                        <p:cTn id="41" dur="1000"/>
                                        <p:tgtEl>
                                          <p:spTgt spid="13"/>
                                        </p:tgtEl>
                                      </p:cBhvr>
                                    </p:animEffect>
                                  </p:childTnLst>
                                </p:cTn>
                              </p:par>
                              <p:par>
                                <p:cTn id="42" presetID="8" presetClass="entr" presetSubtype="16" fill="hold"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diamond(in)">
                                      <p:cBhvr>
                                        <p:cTn id="44" dur="1000"/>
                                        <p:tgtEl>
                                          <p:spTgt spid="14"/>
                                        </p:tgtEl>
                                      </p:cBhvr>
                                    </p:animEffect>
                                  </p:childTnLst>
                                </p:cTn>
                              </p:par>
                              <p:par>
                                <p:cTn id="45" presetID="8" presetClass="entr" presetSubtype="16"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diamond(in)">
                                      <p:cBhvr>
                                        <p:cTn id="47" dur="1000"/>
                                        <p:tgtEl>
                                          <p:spTgt spid="15"/>
                                        </p:tgtEl>
                                      </p:cBhvr>
                                    </p:animEffect>
                                  </p:childTnLst>
                                </p:cTn>
                              </p:par>
                              <p:par>
                                <p:cTn id="48" presetID="8" presetClass="entr" presetSubtype="16"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diamond(in)">
                                      <p:cBhvr>
                                        <p:cTn id="50" dur="1000"/>
                                        <p:tgtEl>
                                          <p:spTgt spid="16"/>
                                        </p:tgtEl>
                                      </p:cBhvr>
                                    </p:animEffect>
                                  </p:childTnLst>
                                </p:cTn>
                              </p:par>
                              <p:par>
                                <p:cTn id="51" presetID="8" presetClass="entr" presetSubtype="16"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diamond(in)">
                                      <p:cBhvr>
                                        <p:cTn id="53" dur="1000"/>
                                        <p:tgtEl>
                                          <p:spTgt spid="17"/>
                                        </p:tgtEl>
                                      </p:cBhvr>
                                    </p:animEffect>
                                  </p:childTnLst>
                                </p:cTn>
                              </p:par>
                              <p:par>
                                <p:cTn id="54" presetID="8" presetClass="entr" presetSubtype="16"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diamond(in)">
                                      <p:cBhvr>
                                        <p:cTn id="56" dur="1000"/>
                                        <p:tgtEl>
                                          <p:spTgt spid="18"/>
                                        </p:tgtEl>
                                      </p:cBhvr>
                                    </p:animEffect>
                                  </p:childTnLst>
                                </p:cTn>
                              </p:par>
                              <p:par>
                                <p:cTn id="57" presetID="8" presetClass="entr" presetSubtype="16"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diamond(in)">
                                      <p:cBhvr>
                                        <p:cTn id="59" dur="1000"/>
                                        <p:tgtEl>
                                          <p:spTgt spid="19"/>
                                        </p:tgtEl>
                                      </p:cBhvr>
                                    </p:animEffect>
                                  </p:childTnLst>
                                </p:cTn>
                              </p:par>
                              <p:par>
                                <p:cTn id="60" presetID="8" presetClass="entr" presetSubtype="16"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diamond(in)">
                                      <p:cBhvr>
                                        <p:cTn id="62" dur="1000"/>
                                        <p:tgtEl>
                                          <p:spTgt spid="20"/>
                                        </p:tgtEl>
                                      </p:cBhvr>
                                    </p:animEffect>
                                  </p:childTnLst>
                                </p:cTn>
                              </p:par>
                              <p:par>
                                <p:cTn id="63" presetID="8" presetClass="entr" presetSubtype="16"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diamond(in)">
                                      <p:cBhvr>
                                        <p:cTn id="65"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p:bldP spid="6" grpId="1"/>
      <p:bldP spid="7" grpId="0" animBg="1"/>
      <p:bldP spid="9" grpId="0" animBg="1"/>
      <p:bldP spid="12" grpId="0" animBg="1"/>
      <p:bldP spid="13" grpId="0" animBg="1"/>
      <p:bldP spid="15" grpId="0" animBg="1"/>
      <p:bldP spid="16" grpId="0" animBg="1"/>
      <p:bldP spid="17" grpId="0" animBg="1"/>
      <p:bldP spid="18" grpId="0"/>
      <p:bldP spid="19" grpId="0"/>
      <p:bldP spid="20"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295400" y="975360"/>
            <a:ext cx="1066800" cy="10668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722120" y="1722120"/>
            <a:ext cx="640080" cy="64008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042160" y="899160"/>
            <a:ext cx="2590800" cy="25908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520440" y="3200400"/>
            <a:ext cx="1188720" cy="118872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230880" y="3291840"/>
            <a:ext cx="701040" cy="7010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371600" y="5654040"/>
            <a:ext cx="350520" cy="35052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661160" y="4632960"/>
            <a:ext cx="487680" cy="48768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362200" y="5303520"/>
            <a:ext cx="350520" cy="35052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042160" y="2926080"/>
            <a:ext cx="822960" cy="82296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042160" y="4389120"/>
            <a:ext cx="822960" cy="82296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453640" y="388620"/>
            <a:ext cx="350520" cy="35052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4968240" y="2926080"/>
            <a:ext cx="350520" cy="35052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968240" y="4770120"/>
            <a:ext cx="350520" cy="35052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4861560" y="4945380"/>
            <a:ext cx="350520" cy="35052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2568785" y="206288"/>
            <a:ext cx="1548437" cy="3770263"/>
          </a:xfrm>
          <a:prstGeom prst="rect">
            <a:avLst/>
          </a:prstGeom>
          <a:noFill/>
        </p:spPr>
        <p:txBody>
          <a:bodyPr wrap="square" rtlCol="0">
            <a:spAutoFit/>
          </a:bodyPr>
          <a:lstStyle/>
          <a:p>
            <a:r>
              <a:rPr lang="en-US" altLang="zh-CN" sz="23900" dirty="0">
                <a:solidFill>
                  <a:schemeClr val="bg1"/>
                </a:solidFill>
              </a:rPr>
              <a:t>2</a:t>
            </a:r>
            <a:endParaRPr lang="zh-CN" altLang="en-US" sz="23900" dirty="0">
              <a:solidFill>
                <a:schemeClr val="bg1"/>
              </a:solidFill>
            </a:endParaRPr>
          </a:p>
        </p:txBody>
      </p:sp>
      <p:sp>
        <p:nvSpPr>
          <p:cNvPr id="19" name="文本框 18"/>
          <p:cNvSpPr txBox="1"/>
          <p:nvPr/>
        </p:nvSpPr>
        <p:spPr>
          <a:xfrm>
            <a:off x="6076137" y="2341305"/>
            <a:ext cx="4477407" cy="584775"/>
          </a:xfrm>
          <a:prstGeom prst="rect">
            <a:avLst/>
          </a:prstGeom>
          <a:noFill/>
        </p:spPr>
        <p:txBody>
          <a:bodyPr wrap="square" rtlCol="0">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rPr>
              <a:t>文档介绍</a:t>
            </a:r>
            <a:r>
              <a:rPr lang="en-US" altLang="zh-CN" sz="3200" dirty="0" smtClean="0">
                <a:solidFill>
                  <a:schemeClr val="bg1"/>
                </a:solidFill>
                <a:latin typeface="微软雅黑" panose="020B0503020204020204" pitchFamily="34" charset="-122"/>
                <a:ea typeface="微软雅黑" panose="020B0503020204020204" pitchFamily="34" charset="-122"/>
              </a:rPr>
              <a:t>/</a:t>
            </a:r>
            <a:r>
              <a:rPr lang="zh-CN" altLang="en-US" sz="3200" dirty="0" smtClean="0">
                <a:solidFill>
                  <a:schemeClr val="bg1"/>
                </a:solidFill>
                <a:latin typeface="微软雅黑" panose="020B0503020204020204" pitchFamily="34" charset="-122"/>
                <a:ea typeface="微软雅黑" panose="020B0503020204020204" pitchFamily="34" charset="-122"/>
              </a:rPr>
              <a:t>内容</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3734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anim calcmode="lin" valueType="num">
                                      <p:cBhvr>
                                        <p:cTn id="8" dur="2000" fill="hold"/>
                                        <p:tgtEl>
                                          <p:spTgt spid="9"/>
                                        </p:tgtEl>
                                        <p:attrNameLst>
                                          <p:attrName>style.rotation</p:attrName>
                                        </p:attrNameLst>
                                      </p:cBhvr>
                                      <p:tavLst>
                                        <p:tav tm="0">
                                          <p:val>
                                            <p:fltVal val="720"/>
                                          </p:val>
                                        </p:tav>
                                        <p:tav tm="100000">
                                          <p:val>
                                            <p:fltVal val="0"/>
                                          </p:val>
                                        </p:tav>
                                      </p:tavLst>
                                    </p:anim>
                                    <p:anim calcmode="lin" valueType="num">
                                      <p:cBhvr>
                                        <p:cTn id="9" dur="2000" fill="hold"/>
                                        <p:tgtEl>
                                          <p:spTgt spid="9"/>
                                        </p:tgtEl>
                                        <p:attrNameLst>
                                          <p:attrName>ppt_h</p:attrName>
                                        </p:attrNameLst>
                                      </p:cBhvr>
                                      <p:tavLst>
                                        <p:tav tm="0">
                                          <p:val>
                                            <p:fltVal val="0"/>
                                          </p:val>
                                        </p:tav>
                                        <p:tav tm="100000">
                                          <p:val>
                                            <p:strVal val="#ppt_h"/>
                                          </p:val>
                                        </p:tav>
                                      </p:tavLst>
                                    </p:anim>
                                    <p:anim calcmode="lin" valueType="num">
                                      <p:cBhvr>
                                        <p:cTn id="10" dur="2000" fill="hold"/>
                                        <p:tgtEl>
                                          <p:spTgt spid="9"/>
                                        </p:tgtEl>
                                        <p:attrNameLst>
                                          <p:attrName>ppt_w</p:attrName>
                                        </p:attrNameLst>
                                      </p:cBhvr>
                                      <p:tavLst>
                                        <p:tav tm="0">
                                          <p:val>
                                            <p:fltVal val="0"/>
                                          </p:val>
                                        </p:tav>
                                        <p:tav tm="100000">
                                          <p:val>
                                            <p:strVal val="#ppt_w"/>
                                          </p:val>
                                        </p:tav>
                                      </p:tavLst>
                                    </p:anim>
                                  </p:childTnLst>
                                </p:cTn>
                              </p:par>
                              <p:par>
                                <p:cTn id="11" presetID="35"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2000"/>
                                        <p:tgtEl>
                                          <p:spTgt spid="10"/>
                                        </p:tgtEl>
                                      </p:cBhvr>
                                    </p:animEffect>
                                    <p:anim calcmode="lin" valueType="num">
                                      <p:cBhvr>
                                        <p:cTn id="14" dur="2000" fill="hold"/>
                                        <p:tgtEl>
                                          <p:spTgt spid="10"/>
                                        </p:tgtEl>
                                        <p:attrNameLst>
                                          <p:attrName>style.rotation</p:attrName>
                                        </p:attrNameLst>
                                      </p:cBhvr>
                                      <p:tavLst>
                                        <p:tav tm="0">
                                          <p:val>
                                            <p:fltVal val="720"/>
                                          </p:val>
                                        </p:tav>
                                        <p:tav tm="100000">
                                          <p:val>
                                            <p:fltVal val="0"/>
                                          </p:val>
                                        </p:tav>
                                      </p:tavLst>
                                    </p:anim>
                                    <p:anim calcmode="lin" valueType="num">
                                      <p:cBhvr>
                                        <p:cTn id="15" dur="2000" fill="hold"/>
                                        <p:tgtEl>
                                          <p:spTgt spid="10"/>
                                        </p:tgtEl>
                                        <p:attrNameLst>
                                          <p:attrName>ppt_h</p:attrName>
                                        </p:attrNameLst>
                                      </p:cBhvr>
                                      <p:tavLst>
                                        <p:tav tm="0">
                                          <p:val>
                                            <p:fltVal val="0"/>
                                          </p:val>
                                        </p:tav>
                                        <p:tav tm="100000">
                                          <p:val>
                                            <p:strVal val="#ppt_h"/>
                                          </p:val>
                                        </p:tav>
                                      </p:tavLst>
                                    </p:anim>
                                    <p:anim calcmode="lin" valueType="num">
                                      <p:cBhvr>
                                        <p:cTn id="16" dur="2000" fill="hold"/>
                                        <p:tgtEl>
                                          <p:spTgt spid="10"/>
                                        </p:tgtEl>
                                        <p:attrNameLst>
                                          <p:attrName>ppt_w</p:attrName>
                                        </p:attrNameLst>
                                      </p:cBhvr>
                                      <p:tavLst>
                                        <p:tav tm="0">
                                          <p:val>
                                            <p:fltVal val="0"/>
                                          </p:val>
                                        </p:tav>
                                        <p:tav tm="100000">
                                          <p:val>
                                            <p:strVal val="#ppt_w"/>
                                          </p:val>
                                        </p:tav>
                                      </p:tavLst>
                                    </p:anim>
                                  </p:childTnLst>
                                </p:cTn>
                              </p:par>
                              <p:par>
                                <p:cTn id="17" presetID="35"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2000"/>
                                        <p:tgtEl>
                                          <p:spTgt spid="13"/>
                                        </p:tgtEl>
                                      </p:cBhvr>
                                    </p:animEffect>
                                    <p:anim calcmode="lin" valueType="num">
                                      <p:cBhvr>
                                        <p:cTn id="20" dur="2000" fill="hold"/>
                                        <p:tgtEl>
                                          <p:spTgt spid="13"/>
                                        </p:tgtEl>
                                        <p:attrNameLst>
                                          <p:attrName>style.rotation</p:attrName>
                                        </p:attrNameLst>
                                      </p:cBhvr>
                                      <p:tavLst>
                                        <p:tav tm="0">
                                          <p:val>
                                            <p:fltVal val="720"/>
                                          </p:val>
                                        </p:tav>
                                        <p:tav tm="100000">
                                          <p:val>
                                            <p:fltVal val="0"/>
                                          </p:val>
                                        </p:tav>
                                      </p:tavLst>
                                    </p:anim>
                                    <p:anim calcmode="lin" valueType="num">
                                      <p:cBhvr>
                                        <p:cTn id="21" dur="2000" fill="hold"/>
                                        <p:tgtEl>
                                          <p:spTgt spid="13"/>
                                        </p:tgtEl>
                                        <p:attrNameLst>
                                          <p:attrName>ppt_h</p:attrName>
                                        </p:attrNameLst>
                                      </p:cBhvr>
                                      <p:tavLst>
                                        <p:tav tm="0">
                                          <p:val>
                                            <p:fltVal val="0"/>
                                          </p:val>
                                        </p:tav>
                                        <p:tav tm="100000">
                                          <p:val>
                                            <p:strVal val="#ppt_h"/>
                                          </p:val>
                                        </p:tav>
                                      </p:tavLst>
                                    </p:anim>
                                    <p:anim calcmode="lin" valueType="num">
                                      <p:cBhvr>
                                        <p:cTn id="22" dur="2000" fill="hold"/>
                                        <p:tgtEl>
                                          <p:spTgt spid="13"/>
                                        </p:tgtEl>
                                        <p:attrNameLst>
                                          <p:attrName>ppt_w</p:attrName>
                                        </p:attrNameLst>
                                      </p:cBhvr>
                                      <p:tavLst>
                                        <p:tav tm="0">
                                          <p:val>
                                            <p:fltVal val="0"/>
                                          </p:val>
                                        </p:tav>
                                        <p:tav tm="100000">
                                          <p:val>
                                            <p:strVal val="#ppt_w"/>
                                          </p:val>
                                        </p:tav>
                                      </p:tavLst>
                                    </p:anim>
                                  </p:childTnLst>
                                </p:cTn>
                              </p:par>
                              <p:par>
                                <p:cTn id="23" presetID="35"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2000"/>
                                        <p:tgtEl>
                                          <p:spTgt spid="11"/>
                                        </p:tgtEl>
                                      </p:cBhvr>
                                    </p:animEffect>
                                    <p:anim calcmode="lin" valueType="num">
                                      <p:cBhvr>
                                        <p:cTn id="26" dur="2000" fill="hold"/>
                                        <p:tgtEl>
                                          <p:spTgt spid="11"/>
                                        </p:tgtEl>
                                        <p:attrNameLst>
                                          <p:attrName>style.rotation</p:attrName>
                                        </p:attrNameLst>
                                      </p:cBhvr>
                                      <p:tavLst>
                                        <p:tav tm="0">
                                          <p:val>
                                            <p:fltVal val="720"/>
                                          </p:val>
                                        </p:tav>
                                        <p:tav tm="100000">
                                          <p:val>
                                            <p:fltVal val="0"/>
                                          </p:val>
                                        </p:tav>
                                      </p:tavLst>
                                    </p:anim>
                                    <p:anim calcmode="lin" valueType="num">
                                      <p:cBhvr>
                                        <p:cTn id="27" dur="2000" fill="hold"/>
                                        <p:tgtEl>
                                          <p:spTgt spid="11"/>
                                        </p:tgtEl>
                                        <p:attrNameLst>
                                          <p:attrName>ppt_h</p:attrName>
                                        </p:attrNameLst>
                                      </p:cBhvr>
                                      <p:tavLst>
                                        <p:tav tm="0">
                                          <p:val>
                                            <p:fltVal val="0"/>
                                          </p:val>
                                        </p:tav>
                                        <p:tav tm="100000">
                                          <p:val>
                                            <p:strVal val="#ppt_h"/>
                                          </p:val>
                                        </p:tav>
                                      </p:tavLst>
                                    </p:anim>
                                    <p:anim calcmode="lin" valueType="num">
                                      <p:cBhvr>
                                        <p:cTn id="28" dur="2000" fill="hold"/>
                                        <p:tgtEl>
                                          <p:spTgt spid="11"/>
                                        </p:tgtEl>
                                        <p:attrNameLst>
                                          <p:attrName>ppt_w</p:attrName>
                                        </p:attrNameLst>
                                      </p:cBhvr>
                                      <p:tavLst>
                                        <p:tav tm="0">
                                          <p:val>
                                            <p:fltVal val="0"/>
                                          </p:val>
                                        </p:tav>
                                        <p:tav tm="100000">
                                          <p:val>
                                            <p:strVal val="#ppt_w"/>
                                          </p:val>
                                        </p:tav>
                                      </p:tavLst>
                                    </p:anim>
                                  </p:childTnLst>
                                </p:cTn>
                              </p:par>
                              <p:par>
                                <p:cTn id="29" presetID="35"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2000"/>
                                        <p:tgtEl>
                                          <p:spTgt spid="17"/>
                                        </p:tgtEl>
                                      </p:cBhvr>
                                    </p:animEffect>
                                    <p:anim calcmode="lin" valueType="num">
                                      <p:cBhvr>
                                        <p:cTn id="32" dur="2000" fill="hold"/>
                                        <p:tgtEl>
                                          <p:spTgt spid="17"/>
                                        </p:tgtEl>
                                        <p:attrNameLst>
                                          <p:attrName>style.rotation</p:attrName>
                                        </p:attrNameLst>
                                      </p:cBhvr>
                                      <p:tavLst>
                                        <p:tav tm="0">
                                          <p:val>
                                            <p:fltVal val="720"/>
                                          </p:val>
                                        </p:tav>
                                        <p:tav tm="100000">
                                          <p:val>
                                            <p:fltVal val="0"/>
                                          </p:val>
                                        </p:tav>
                                      </p:tavLst>
                                    </p:anim>
                                    <p:anim calcmode="lin" valueType="num">
                                      <p:cBhvr>
                                        <p:cTn id="33" dur="2000" fill="hold"/>
                                        <p:tgtEl>
                                          <p:spTgt spid="17"/>
                                        </p:tgtEl>
                                        <p:attrNameLst>
                                          <p:attrName>ppt_h</p:attrName>
                                        </p:attrNameLst>
                                      </p:cBhvr>
                                      <p:tavLst>
                                        <p:tav tm="0">
                                          <p:val>
                                            <p:fltVal val="0"/>
                                          </p:val>
                                        </p:tav>
                                        <p:tav tm="100000">
                                          <p:val>
                                            <p:strVal val="#ppt_h"/>
                                          </p:val>
                                        </p:tav>
                                      </p:tavLst>
                                    </p:anim>
                                    <p:anim calcmode="lin" valueType="num">
                                      <p:cBhvr>
                                        <p:cTn id="34" dur="2000" fill="hold"/>
                                        <p:tgtEl>
                                          <p:spTgt spid="17"/>
                                        </p:tgtEl>
                                        <p:attrNameLst>
                                          <p:attrName>ppt_w</p:attrName>
                                        </p:attrNameLst>
                                      </p:cBhvr>
                                      <p:tavLst>
                                        <p:tav tm="0">
                                          <p:val>
                                            <p:fltVal val="0"/>
                                          </p:val>
                                        </p:tav>
                                        <p:tav tm="100000">
                                          <p:val>
                                            <p:strVal val="#ppt_w"/>
                                          </p:val>
                                        </p:tav>
                                      </p:tavLst>
                                    </p:anim>
                                  </p:childTnLst>
                                </p:cTn>
                              </p:par>
                              <p:par>
                                <p:cTn id="35" presetID="35"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2000"/>
                                        <p:tgtEl>
                                          <p:spTgt spid="16"/>
                                        </p:tgtEl>
                                      </p:cBhvr>
                                    </p:animEffect>
                                    <p:anim calcmode="lin" valueType="num">
                                      <p:cBhvr>
                                        <p:cTn id="38" dur="2000" fill="hold"/>
                                        <p:tgtEl>
                                          <p:spTgt spid="16"/>
                                        </p:tgtEl>
                                        <p:attrNameLst>
                                          <p:attrName>style.rotation</p:attrName>
                                        </p:attrNameLst>
                                      </p:cBhvr>
                                      <p:tavLst>
                                        <p:tav tm="0">
                                          <p:val>
                                            <p:fltVal val="720"/>
                                          </p:val>
                                        </p:tav>
                                        <p:tav tm="100000">
                                          <p:val>
                                            <p:fltVal val="0"/>
                                          </p:val>
                                        </p:tav>
                                      </p:tavLst>
                                    </p:anim>
                                    <p:anim calcmode="lin" valueType="num">
                                      <p:cBhvr>
                                        <p:cTn id="39" dur="2000" fill="hold"/>
                                        <p:tgtEl>
                                          <p:spTgt spid="16"/>
                                        </p:tgtEl>
                                        <p:attrNameLst>
                                          <p:attrName>ppt_h</p:attrName>
                                        </p:attrNameLst>
                                      </p:cBhvr>
                                      <p:tavLst>
                                        <p:tav tm="0">
                                          <p:val>
                                            <p:fltVal val="0"/>
                                          </p:val>
                                        </p:tav>
                                        <p:tav tm="100000">
                                          <p:val>
                                            <p:strVal val="#ppt_h"/>
                                          </p:val>
                                        </p:tav>
                                      </p:tavLst>
                                    </p:anim>
                                    <p:anim calcmode="lin" valueType="num">
                                      <p:cBhvr>
                                        <p:cTn id="40" dur="2000" fill="hold"/>
                                        <p:tgtEl>
                                          <p:spTgt spid="16"/>
                                        </p:tgtEl>
                                        <p:attrNameLst>
                                          <p:attrName>ppt_w</p:attrName>
                                        </p:attrNameLst>
                                      </p:cBhvr>
                                      <p:tavLst>
                                        <p:tav tm="0">
                                          <p:val>
                                            <p:fltVal val="0"/>
                                          </p:val>
                                        </p:tav>
                                        <p:tav tm="100000">
                                          <p:val>
                                            <p:strVal val="#ppt_w"/>
                                          </p:val>
                                        </p:tav>
                                      </p:tavLst>
                                    </p:anim>
                                  </p:childTnLst>
                                </p:cTn>
                              </p:par>
                              <p:par>
                                <p:cTn id="41" presetID="35"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2000"/>
                                        <p:tgtEl>
                                          <p:spTgt spid="7"/>
                                        </p:tgtEl>
                                      </p:cBhvr>
                                    </p:animEffect>
                                    <p:anim calcmode="lin" valueType="num">
                                      <p:cBhvr>
                                        <p:cTn id="44" dur="2000" fill="hold"/>
                                        <p:tgtEl>
                                          <p:spTgt spid="7"/>
                                        </p:tgtEl>
                                        <p:attrNameLst>
                                          <p:attrName>style.rotation</p:attrName>
                                        </p:attrNameLst>
                                      </p:cBhvr>
                                      <p:tavLst>
                                        <p:tav tm="0">
                                          <p:val>
                                            <p:fltVal val="720"/>
                                          </p:val>
                                        </p:tav>
                                        <p:tav tm="100000">
                                          <p:val>
                                            <p:fltVal val="0"/>
                                          </p:val>
                                        </p:tav>
                                      </p:tavLst>
                                    </p:anim>
                                    <p:anim calcmode="lin" valueType="num">
                                      <p:cBhvr>
                                        <p:cTn id="45" dur="2000" fill="hold"/>
                                        <p:tgtEl>
                                          <p:spTgt spid="7"/>
                                        </p:tgtEl>
                                        <p:attrNameLst>
                                          <p:attrName>ppt_h</p:attrName>
                                        </p:attrNameLst>
                                      </p:cBhvr>
                                      <p:tavLst>
                                        <p:tav tm="0">
                                          <p:val>
                                            <p:fltVal val="0"/>
                                          </p:val>
                                        </p:tav>
                                        <p:tav tm="100000">
                                          <p:val>
                                            <p:strVal val="#ppt_h"/>
                                          </p:val>
                                        </p:tav>
                                      </p:tavLst>
                                    </p:anim>
                                    <p:anim calcmode="lin" valueType="num">
                                      <p:cBhvr>
                                        <p:cTn id="46" dur="2000" fill="hold"/>
                                        <p:tgtEl>
                                          <p:spTgt spid="7"/>
                                        </p:tgtEl>
                                        <p:attrNameLst>
                                          <p:attrName>ppt_w</p:attrName>
                                        </p:attrNameLst>
                                      </p:cBhvr>
                                      <p:tavLst>
                                        <p:tav tm="0">
                                          <p:val>
                                            <p:fltVal val="0"/>
                                          </p:val>
                                        </p:tav>
                                        <p:tav tm="100000">
                                          <p:val>
                                            <p:strVal val="#ppt_w"/>
                                          </p:val>
                                        </p:tav>
                                      </p:tavLst>
                                    </p:anim>
                                  </p:childTnLst>
                                </p:cTn>
                              </p:par>
                              <p:par>
                                <p:cTn id="47" presetID="35"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2000"/>
                                        <p:tgtEl>
                                          <p:spTgt spid="15"/>
                                        </p:tgtEl>
                                      </p:cBhvr>
                                    </p:animEffect>
                                    <p:anim calcmode="lin" valueType="num">
                                      <p:cBhvr>
                                        <p:cTn id="50" dur="2000" fill="hold"/>
                                        <p:tgtEl>
                                          <p:spTgt spid="15"/>
                                        </p:tgtEl>
                                        <p:attrNameLst>
                                          <p:attrName>style.rotation</p:attrName>
                                        </p:attrNameLst>
                                      </p:cBhvr>
                                      <p:tavLst>
                                        <p:tav tm="0">
                                          <p:val>
                                            <p:fltVal val="720"/>
                                          </p:val>
                                        </p:tav>
                                        <p:tav tm="100000">
                                          <p:val>
                                            <p:fltVal val="0"/>
                                          </p:val>
                                        </p:tav>
                                      </p:tavLst>
                                    </p:anim>
                                    <p:anim calcmode="lin" valueType="num">
                                      <p:cBhvr>
                                        <p:cTn id="51" dur="2000" fill="hold"/>
                                        <p:tgtEl>
                                          <p:spTgt spid="15"/>
                                        </p:tgtEl>
                                        <p:attrNameLst>
                                          <p:attrName>ppt_h</p:attrName>
                                        </p:attrNameLst>
                                      </p:cBhvr>
                                      <p:tavLst>
                                        <p:tav tm="0">
                                          <p:val>
                                            <p:fltVal val="0"/>
                                          </p:val>
                                        </p:tav>
                                        <p:tav tm="100000">
                                          <p:val>
                                            <p:strVal val="#ppt_h"/>
                                          </p:val>
                                        </p:tav>
                                      </p:tavLst>
                                    </p:anim>
                                    <p:anim calcmode="lin" valueType="num">
                                      <p:cBhvr>
                                        <p:cTn id="52" dur="2000" fill="hold"/>
                                        <p:tgtEl>
                                          <p:spTgt spid="15"/>
                                        </p:tgtEl>
                                        <p:attrNameLst>
                                          <p:attrName>ppt_w</p:attrName>
                                        </p:attrNameLst>
                                      </p:cBhvr>
                                      <p:tavLst>
                                        <p:tav tm="0">
                                          <p:val>
                                            <p:fltVal val="0"/>
                                          </p:val>
                                        </p:tav>
                                        <p:tav tm="100000">
                                          <p:val>
                                            <p:strVal val="#ppt_w"/>
                                          </p:val>
                                        </p:tav>
                                      </p:tavLst>
                                    </p:anim>
                                  </p:childTnLst>
                                </p:cTn>
                              </p:par>
                              <p:par>
                                <p:cTn id="53" presetID="35"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2000"/>
                                        <p:tgtEl>
                                          <p:spTgt spid="12"/>
                                        </p:tgtEl>
                                      </p:cBhvr>
                                    </p:animEffect>
                                    <p:anim calcmode="lin" valueType="num">
                                      <p:cBhvr>
                                        <p:cTn id="56" dur="2000" fill="hold"/>
                                        <p:tgtEl>
                                          <p:spTgt spid="12"/>
                                        </p:tgtEl>
                                        <p:attrNameLst>
                                          <p:attrName>style.rotation</p:attrName>
                                        </p:attrNameLst>
                                      </p:cBhvr>
                                      <p:tavLst>
                                        <p:tav tm="0">
                                          <p:val>
                                            <p:fltVal val="720"/>
                                          </p:val>
                                        </p:tav>
                                        <p:tav tm="100000">
                                          <p:val>
                                            <p:fltVal val="0"/>
                                          </p:val>
                                        </p:tav>
                                      </p:tavLst>
                                    </p:anim>
                                    <p:anim calcmode="lin" valueType="num">
                                      <p:cBhvr>
                                        <p:cTn id="57" dur="2000" fill="hold"/>
                                        <p:tgtEl>
                                          <p:spTgt spid="12"/>
                                        </p:tgtEl>
                                        <p:attrNameLst>
                                          <p:attrName>ppt_h</p:attrName>
                                        </p:attrNameLst>
                                      </p:cBhvr>
                                      <p:tavLst>
                                        <p:tav tm="0">
                                          <p:val>
                                            <p:fltVal val="0"/>
                                          </p:val>
                                        </p:tav>
                                        <p:tav tm="100000">
                                          <p:val>
                                            <p:strVal val="#ppt_h"/>
                                          </p:val>
                                        </p:tav>
                                      </p:tavLst>
                                    </p:anim>
                                    <p:anim calcmode="lin" valueType="num">
                                      <p:cBhvr>
                                        <p:cTn id="58" dur="2000" fill="hold"/>
                                        <p:tgtEl>
                                          <p:spTgt spid="12"/>
                                        </p:tgtEl>
                                        <p:attrNameLst>
                                          <p:attrName>ppt_w</p:attrName>
                                        </p:attrNameLst>
                                      </p:cBhvr>
                                      <p:tavLst>
                                        <p:tav tm="0">
                                          <p:val>
                                            <p:fltVal val="0"/>
                                          </p:val>
                                        </p:tav>
                                        <p:tav tm="100000">
                                          <p:val>
                                            <p:strVal val="#ppt_w"/>
                                          </p:val>
                                        </p:tav>
                                      </p:tavLst>
                                    </p:anim>
                                  </p:childTnLst>
                                </p:cTn>
                              </p:par>
                              <p:par>
                                <p:cTn id="59" presetID="35" presetClass="entr" presetSubtype="0"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fade">
                                      <p:cBhvr>
                                        <p:cTn id="61" dur="2000"/>
                                        <p:tgtEl>
                                          <p:spTgt spid="4"/>
                                        </p:tgtEl>
                                      </p:cBhvr>
                                    </p:animEffect>
                                    <p:anim calcmode="lin" valueType="num">
                                      <p:cBhvr>
                                        <p:cTn id="62" dur="2000" fill="hold"/>
                                        <p:tgtEl>
                                          <p:spTgt spid="4"/>
                                        </p:tgtEl>
                                        <p:attrNameLst>
                                          <p:attrName>style.rotation</p:attrName>
                                        </p:attrNameLst>
                                      </p:cBhvr>
                                      <p:tavLst>
                                        <p:tav tm="0">
                                          <p:val>
                                            <p:fltVal val="720"/>
                                          </p:val>
                                        </p:tav>
                                        <p:tav tm="100000">
                                          <p:val>
                                            <p:fltVal val="0"/>
                                          </p:val>
                                        </p:tav>
                                      </p:tavLst>
                                    </p:anim>
                                    <p:anim calcmode="lin" valueType="num">
                                      <p:cBhvr>
                                        <p:cTn id="63" dur="2000" fill="hold"/>
                                        <p:tgtEl>
                                          <p:spTgt spid="4"/>
                                        </p:tgtEl>
                                        <p:attrNameLst>
                                          <p:attrName>ppt_h</p:attrName>
                                        </p:attrNameLst>
                                      </p:cBhvr>
                                      <p:tavLst>
                                        <p:tav tm="0">
                                          <p:val>
                                            <p:fltVal val="0"/>
                                          </p:val>
                                        </p:tav>
                                        <p:tav tm="100000">
                                          <p:val>
                                            <p:strVal val="#ppt_h"/>
                                          </p:val>
                                        </p:tav>
                                      </p:tavLst>
                                    </p:anim>
                                    <p:anim calcmode="lin" valueType="num">
                                      <p:cBhvr>
                                        <p:cTn id="64" dur="2000" fill="hold"/>
                                        <p:tgtEl>
                                          <p:spTgt spid="4"/>
                                        </p:tgtEl>
                                        <p:attrNameLst>
                                          <p:attrName>ppt_w</p:attrName>
                                        </p:attrNameLst>
                                      </p:cBhvr>
                                      <p:tavLst>
                                        <p:tav tm="0">
                                          <p:val>
                                            <p:fltVal val="0"/>
                                          </p:val>
                                        </p:tav>
                                        <p:tav tm="100000">
                                          <p:val>
                                            <p:strVal val="#ppt_w"/>
                                          </p:val>
                                        </p:tav>
                                      </p:tavLst>
                                    </p:anim>
                                  </p:childTnLst>
                                </p:cTn>
                              </p:par>
                              <p:par>
                                <p:cTn id="65" presetID="35" presetClass="entr" presetSubtype="0" fill="hold" grpId="0" nodeType="with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fade">
                                      <p:cBhvr>
                                        <p:cTn id="67" dur="2000"/>
                                        <p:tgtEl>
                                          <p:spTgt spid="5"/>
                                        </p:tgtEl>
                                      </p:cBhvr>
                                    </p:animEffect>
                                    <p:anim calcmode="lin" valueType="num">
                                      <p:cBhvr>
                                        <p:cTn id="68" dur="2000" fill="hold"/>
                                        <p:tgtEl>
                                          <p:spTgt spid="5"/>
                                        </p:tgtEl>
                                        <p:attrNameLst>
                                          <p:attrName>style.rotation</p:attrName>
                                        </p:attrNameLst>
                                      </p:cBhvr>
                                      <p:tavLst>
                                        <p:tav tm="0">
                                          <p:val>
                                            <p:fltVal val="720"/>
                                          </p:val>
                                        </p:tav>
                                        <p:tav tm="100000">
                                          <p:val>
                                            <p:fltVal val="0"/>
                                          </p:val>
                                        </p:tav>
                                      </p:tavLst>
                                    </p:anim>
                                    <p:anim calcmode="lin" valueType="num">
                                      <p:cBhvr>
                                        <p:cTn id="69" dur="2000" fill="hold"/>
                                        <p:tgtEl>
                                          <p:spTgt spid="5"/>
                                        </p:tgtEl>
                                        <p:attrNameLst>
                                          <p:attrName>ppt_h</p:attrName>
                                        </p:attrNameLst>
                                      </p:cBhvr>
                                      <p:tavLst>
                                        <p:tav tm="0">
                                          <p:val>
                                            <p:fltVal val="0"/>
                                          </p:val>
                                        </p:tav>
                                        <p:tav tm="100000">
                                          <p:val>
                                            <p:strVal val="#ppt_h"/>
                                          </p:val>
                                        </p:tav>
                                      </p:tavLst>
                                    </p:anim>
                                    <p:anim calcmode="lin" valueType="num">
                                      <p:cBhvr>
                                        <p:cTn id="70" dur="2000" fill="hold"/>
                                        <p:tgtEl>
                                          <p:spTgt spid="5"/>
                                        </p:tgtEl>
                                        <p:attrNameLst>
                                          <p:attrName>ppt_w</p:attrName>
                                        </p:attrNameLst>
                                      </p:cBhvr>
                                      <p:tavLst>
                                        <p:tav tm="0">
                                          <p:val>
                                            <p:fltVal val="0"/>
                                          </p:val>
                                        </p:tav>
                                        <p:tav tm="100000">
                                          <p:val>
                                            <p:strVal val="#ppt_w"/>
                                          </p:val>
                                        </p:tav>
                                      </p:tavLst>
                                    </p:anim>
                                  </p:childTnLst>
                                </p:cTn>
                              </p:par>
                              <p:par>
                                <p:cTn id="71" presetID="35" presetClass="entr" presetSubtype="0" fill="hold" grpId="0" nodeType="with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fade">
                                      <p:cBhvr>
                                        <p:cTn id="73" dur="2000"/>
                                        <p:tgtEl>
                                          <p:spTgt spid="14"/>
                                        </p:tgtEl>
                                      </p:cBhvr>
                                    </p:animEffect>
                                    <p:anim calcmode="lin" valueType="num">
                                      <p:cBhvr>
                                        <p:cTn id="74" dur="2000" fill="hold"/>
                                        <p:tgtEl>
                                          <p:spTgt spid="14"/>
                                        </p:tgtEl>
                                        <p:attrNameLst>
                                          <p:attrName>style.rotation</p:attrName>
                                        </p:attrNameLst>
                                      </p:cBhvr>
                                      <p:tavLst>
                                        <p:tav tm="0">
                                          <p:val>
                                            <p:fltVal val="720"/>
                                          </p:val>
                                        </p:tav>
                                        <p:tav tm="100000">
                                          <p:val>
                                            <p:fltVal val="0"/>
                                          </p:val>
                                        </p:tav>
                                      </p:tavLst>
                                    </p:anim>
                                    <p:anim calcmode="lin" valueType="num">
                                      <p:cBhvr>
                                        <p:cTn id="75" dur="2000" fill="hold"/>
                                        <p:tgtEl>
                                          <p:spTgt spid="14"/>
                                        </p:tgtEl>
                                        <p:attrNameLst>
                                          <p:attrName>ppt_h</p:attrName>
                                        </p:attrNameLst>
                                      </p:cBhvr>
                                      <p:tavLst>
                                        <p:tav tm="0">
                                          <p:val>
                                            <p:fltVal val="0"/>
                                          </p:val>
                                        </p:tav>
                                        <p:tav tm="100000">
                                          <p:val>
                                            <p:strVal val="#ppt_h"/>
                                          </p:val>
                                        </p:tav>
                                      </p:tavLst>
                                    </p:anim>
                                    <p:anim calcmode="lin" valueType="num">
                                      <p:cBhvr>
                                        <p:cTn id="76" dur="2000" fill="hold"/>
                                        <p:tgtEl>
                                          <p:spTgt spid="14"/>
                                        </p:tgtEl>
                                        <p:attrNameLst>
                                          <p:attrName>ppt_w</p:attrName>
                                        </p:attrNameLst>
                                      </p:cBhvr>
                                      <p:tavLst>
                                        <p:tav tm="0">
                                          <p:val>
                                            <p:fltVal val="0"/>
                                          </p:val>
                                        </p:tav>
                                        <p:tav tm="100000">
                                          <p:val>
                                            <p:strVal val="#ppt_w"/>
                                          </p:val>
                                        </p:tav>
                                      </p:tavLst>
                                    </p:anim>
                                  </p:childTnLst>
                                </p:cTn>
                              </p:par>
                              <p:par>
                                <p:cTn id="77" presetID="35" presetClass="entr" presetSubtype="0" fill="hold" grpId="0" nodeType="withEffect">
                                  <p:stCondLst>
                                    <p:cond delay="0"/>
                                  </p:stCondLst>
                                  <p:childTnLst>
                                    <p:set>
                                      <p:cBhvr>
                                        <p:cTn id="78" dur="1" fill="hold">
                                          <p:stCondLst>
                                            <p:cond delay="0"/>
                                          </p:stCondLst>
                                        </p:cTn>
                                        <p:tgtEl>
                                          <p:spTgt spid="6"/>
                                        </p:tgtEl>
                                        <p:attrNameLst>
                                          <p:attrName>style.visibility</p:attrName>
                                        </p:attrNameLst>
                                      </p:cBhvr>
                                      <p:to>
                                        <p:strVal val="visible"/>
                                      </p:to>
                                    </p:set>
                                    <p:animEffect transition="in" filter="fade">
                                      <p:cBhvr>
                                        <p:cTn id="79" dur="2000"/>
                                        <p:tgtEl>
                                          <p:spTgt spid="6"/>
                                        </p:tgtEl>
                                      </p:cBhvr>
                                    </p:animEffect>
                                    <p:anim calcmode="lin" valueType="num">
                                      <p:cBhvr>
                                        <p:cTn id="80" dur="2000" fill="hold"/>
                                        <p:tgtEl>
                                          <p:spTgt spid="6"/>
                                        </p:tgtEl>
                                        <p:attrNameLst>
                                          <p:attrName>style.rotation</p:attrName>
                                        </p:attrNameLst>
                                      </p:cBhvr>
                                      <p:tavLst>
                                        <p:tav tm="0">
                                          <p:val>
                                            <p:fltVal val="720"/>
                                          </p:val>
                                        </p:tav>
                                        <p:tav tm="100000">
                                          <p:val>
                                            <p:fltVal val="0"/>
                                          </p:val>
                                        </p:tav>
                                      </p:tavLst>
                                    </p:anim>
                                    <p:anim calcmode="lin" valueType="num">
                                      <p:cBhvr>
                                        <p:cTn id="81" dur="2000" fill="hold"/>
                                        <p:tgtEl>
                                          <p:spTgt spid="6"/>
                                        </p:tgtEl>
                                        <p:attrNameLst>
                                          <p:attrName>ppt_h</p:attrName>
                                        </p:attrNameLst>
                                      </p:cBhvr>
                                      <p:tavLst>
                                        <p:tav tm="0">
                                          <p:val>
                                            <p:fltVal val="0"/>
                                          </p:val>
                                        </p:tav>
                                        <p:tav tm="100000">
                                          <p:val>
                                            <p:strVal val="#ppt_h"/>
                                          </p:val>
                                        </p:tav>
                                      </p:tavLst>
                                    </p:anim>
                                    <p:anim calcmode="lin" valueType="num">
                                      <p:cBhvr>
                                        <p:cTn id="82" dur="2000" fill="hold"/>
                                        <p:tgtEl>
                                          <p:spTgt spid="6"/>
                                        </p:tgtEl>
                                        <p:attrNameLst>
                                          <p:attrName>ppt_w</p:attrName>
                                        </p:attrNameLst>
                                      </p:cBhvr>
                                      <p:tavLst>
                                        <p:tav tm="0">
                                          <p:val>
                                            <p:fltVal val="0"/>
                                          </p:val>
                                        </p:tav>
                                        <p:tav tm="100000">
                                          <p:val>
                                            <p:strVal val="#ppt_w"/>
                                          </p:val>
                                        </p:tav>
                                      </p:tavLst>
                                    </p:anim>
                                  </p:childTnLst>
                                </p:cTn>
                              </p:par>
                              <p:par>
                                <p:cTn id="83" presetID="35" presetClass="entr" presetSubtype="0" fill="hold" grpId="0" nodeType="withEffect">
                                  <p:stCondLst>
                                    <p:cond delay="0"/>
                                  </p:stCondLst>
                                  <p:childTnLst>
                                    <p:set>
                                      <p:cBhvr>
                                        <p:cTn id="84" dur="1" fill="hold">
                                          <p:stCondLst>
                                            <p:cond delay="0"/>
                                          </p:stCondLst>
                                        </p:cTn>
                                        <p:tgtEl>
                                          <p:spTgt spid="8"/>
                                        </p:tgtEl>
                                        <p:attrNameLst>
                                          <p:attrName>style.visibility</p:attrName>
                                        </p:attrNameLst>
                                      </p:cBhvr>
                                      <p:to>
                                        <p:strVal val="visible"/>
                                      </p:to>
                                    </p:set>
                                    <p:animEffect transition="in" filter="fade">
                                      <p:cBhvr>
                                        <p:cTn id="85" dur="2000"/>
                                        <p:tgtEl>
                                          <p:spTgt spid="8"/>
                                        </p:tgtEl>
                                      </p:cBhvr>
                                    </p:animEffect>
                                    <p:anim calcmode="lin" valueType="num">
                                      <p:cBhvr>
                                        <p:cTn id="86" dur="2000" fill="hold"/>
                                        <p:tgtEl>
                                          <p:spTgt spid="8"/>
                                        </p:tgtEl>
                                        <p:attrNameLst>
                                          <p:attrName>style.rotation</p:attrName>
                                        </p:attrNameLst>
                                      </p:cBhvr>
                                      <p:tavLst>
                                        <p:tav tm="0">
                                          <p:val>
                                            <p:fltVal val="720"/>
                                          </p:val>
                                        </p:tav>
                                        <p:tav tm="100000">
                                          <p:val>
                                            <p:fltVal val="0"/>
                                          </p:val>
                                        </p:tav>
                                      </p:tavLst>
                                    </p:anim>
                                    <p:anim calcmode="lin" valueType="num">
                                      <p:cBhvr>
                                        <p:cTn id="87" dur="2000" fill="hold"/>
                                        <p:tgtEl>
                                          <p:spTgt spid="8"/>
                                        </p:tgtEl>
                                        <p:attrNameLst>
                                          <p:attrName>ppt_h</p:attrName>
                                        </p:attrNameLst>
                                      </p:cBhvr>
                                      <p:tavLst>
                                        <p:tav tm="0">
                                          <p:val>
                                            <p:fltVal val="0"/>
                                          </p:val>
                                        </p:tav>
                                        <p:tav tm="100000">
                                          <p:val>
                                            <p:strVal val="#ppt_h"/>
                                          </p:val>
                                        </p:tav>
                                      </p:tavLst>
                                    </p:anim>
                                    <p:anim calcmode="lin" valueType="num">
                                      <p:cBhvr>
                                        <p:cTn id="88" dur="2000" fill="hold"/>
                                        <p:tgtEl>
                                          <p:spTgt spid="8"/>
                                        </p:tgtEl>
                                        <p:attrNameLst>
                                          <p:attrName>ppt_w</p:attrName>
                                        </p:attrNameLst>
                                      </p:cBhvr>
                                      <p:tavLst>
                                        <p:tav tm="0">
                                          <p:val>
                                            <p:fltVal val="0"/>
                                          </p:val>
                                        </p:tav>
                                        <p:tav tm="100000">
                                          <p:val>
                                            <p:strVal val="#ppt_w"/>
                                          </p:val>
                                        </p:tav>
                                      </p:tavLst>
                                    </p:anim>
                                  </p:childTnLst>
                                </p:cTn>
                              </p:par>
                            </p:childTnLst>
                          </p:cTn>
                        </p:par>
                        <p:par>
                          <p:cTn id="89" fill="hold">
                            <p:stCondLst>
                              <p:cond delay="2000"/>
                            </p:stCondLst>
                            <p:childTnLst>
                              <p:par>
                                <p:cTn id="90" presetID="10" presetClass="entr" presetSubtype="0" fill="hold" grpId="0" nodeType="after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500"/>
                                        <p:tgtEl>
                                          <p:spTgt spid="1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菱形 6"/>
          <p:cNvSpPr/>
          <p:nvPr/>
        </p:nvSpPr>
        <p:spPr>
          <a:xfrm>
            <a:off x="1718441" y="2225839"/>
            <a:ext cx="2333297" cy="2333297"/>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菱形 7"/>
          <p:cNvSpPr/>
          <p:nvPr/>
        </p:nvSpPr>
        <p:spPr>
          <a:xfrm>
            <a:off x="1200806" y="1516391"/>
            <a:ext cx="1035269" cy="1035269"/>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菱形 8"/>
          <p:cNvSpPr/>
          <p:nvPr/>
        </p:nvSpPr>
        <p:spPr>
          <a:xfrm>
            <a:off x="572813" y="1516391"/>
            <a:ext cx="861848" cy="861848"/>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菱形 9"/>
          <p:cNvSpPr/>
          <p:nvPr/>
        </p:nvSpPr>
        <p:spPr>
          <a:xfrm>
            <a:off x="-253699" y="551793"/>
            <a:ext cx="507398" cy="507398"/>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p:nvSpPr>
        <p:spPr>
          <a:xfrm>
            <a:off x="750038" y="805492"/>
            <a:ext cx="507398" cy="507398"/>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054330" y="3130875"/>
            <a:ext cx="2598669" cy="523220"/>
          </a:xfrm>
          <a:prstGeom prst="rect">
            <a:avLst/>
          </a:prstGeom>
          <a:noFill/>
        </p:spPr>
        <p:txBody>
          <a:bodyPr wrap="squar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功能需求</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3" name="菱形 12"/>
          <p:cNvSpPr/>
          <p:nvPr/>
        </p:nvSpPr>
        <p:spPr>
          <a:xfrm>
            <a:off x="5071241" y="2225838"/>
            <a:ext cx="2333297" cy="2333297"/>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p:nvSpPr>
        <p:spPr>
          <a:xfrm>
            <a:off x="8424041" y="2225837"/>
            <a:ext cx="2333297" cy="2333297"/>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448051" y="3130875"/>
            <a:ext cx="2598669" cy="523220"/>
          </a:xfrm>
          <a:prstGeom prst="rect">
            <a:avLst/>
          </a:prstGeom>
          <a:noFill/>
        </p:spPr>
        <p:txBody>
          <a:bodyPr wrap="squar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数据需求</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8658437" y="3130878"/>
            <a:ext cx="2598669" cy="523220"/>
          </a:xfrm>
          <a:prstGeom prst="rect">
            <a:avLst/>
          </a:prstGeom>
          <a:noFill/>
        </p:spPr>
        <p:txBody>
          <a:bodyPr wrap="squar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非功能需求</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9" name="菱形 18"/>
          <p:cNvSpPr/>
          <p:nvPr/>
        </p:nvSpPr>
        <p:spPr>
          <a:xfrm>
            <a:off x="11438956" y="4385825"/>
            <a:ext cx="682521" cy="682521"/>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菱形 19"/>
          <p:cNvSpPr/>
          <p:nvPr/>
        </p:nvSpPr>
        <p:spPr>
          <a:xfrm>
            <a:off x="12004569" y="5292241"/>
            <a:ext cx="507398" cy="507398"/>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943355" y="4727085"/>
            <a:ext cx="2912751" cy="1569660"/>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cs typeface="Aldhabi" panose="01000000000000000000" pitchFamily="2" charset="-78"/>
              </a:rPr>
              <a:t>系统结构；</a:t>
            </a:r>
            <a:endParaRPr lang="en-US" altLang="zh-CN" sz="2400" dirty="0" smtClean="0">
              <a:solidFill>
                <a:schemeClr val="bg1"/>
              </a:solidFill>
              <a:latin typeface="微软雅黑" panose="020B0503020204020204" pitchFamily="34" charset="-122"/>
              <a:ea typeface="微软雅黑" panose="020B0503020204020204" pitchFamily="34" charset="-122"/>
              <a:cs typeface="Aldhabi" panose="01000000000000000000" pitchFamily="2" charset="-78"/>
            </a:endParaRPr>
          </a:p>
          <a:p>
            <a:r>
              <a:rPr lang="zh-CN" altLang="en-US" sz="2400" dirty="0" smtClean="0">
                <a:solidFill>
                  <a:schemeClr val="bg1"/>
                </a:solidFill>
                <a:latin typeface="微软雅黑" panose="020B0503020204020204" pitchFamily="34" charset="-122"/>
                <a:ea typeface="微软雅黑" panose="020B0503020204020204" pitchFamily="34" charset="-122"/>
                <a:cs typeface="Aldhabi" panose="01000000000000000000" pitchFamily="2" charset="-78"/>
              </a:rPr>
              <a:t>用户用例模型以及描述；</a:t>
            </a:r>
            <a:endParaRPr lang="en-US" altLang="zh-CN" sz="2400" dirty="0" smtClean="0">
              <a:solidFill>
                <a:schemeClr val="bg1"/>
              </a:solidFill>
              <a:latin typeface="微软雅黑" panose="020B0503020204020204" pitchFamily="34" charset="-122"/>
              <a:ea typeface="微软雅黑" panose="020B0503020204020204" pitchFamily="34" charset="-122"/>
              <a:cs typeface="Aldhabi" panose="01000000000000000000" pitchFamily="2" charset="-78"/>
            </a:endParaRPr>
          </a:p>
          <a:p>
            <a:r>
              <a:rPr lang="zh-CN" altLang="en-US" sz="2400" dirty="0" smtClean="0">
                <a:solidFill>
                  <a:schemeClr val="bg1"/>
                </a:solidFill>
                <a:latin typeface="微软雅黑" panose="020B0503020204020204" pitchFamily="34" charset="-122"/>
                <a:ea typeface="微软雅黑" panose="020B0503020204020204" pitchFamily="34" charset="-122"/>
                <a:cs typeface="Aldhabi" panose="01000000000000000000" pitchFamily="2" charset="-78"/>
              </a:rPr>
              <a:t>各项用例的描述；</a:t>
            </a:r>
            <a:endParaRPr lang="zh-CN" altLang="en-US" sz="2400" dirty="0">
              <a:solidFill>
                <a:schemeClr val="bg1"/>
              </a:solidFill>
              <a:latin typeface="微软雅黑" panose="020B0503020204020204" pitchFamily="34" charset="-122"/>
              <a:ea typeface="微软雅黑" panose="020B0503020204020204" pitchFamily="34" charset="-122"/>
              <a:cs typeface="Aldhabi" panose="01000000000000000000" pitchFamily="2" charset="-78"/>
            </a:endParaRPr>
          </a:p>
        </p:txBody>
      </p:sp>
      <p:sp>
        <p:nvSpPr>
          <p:cNvPr id="22" name="文本框 21"/>
          <p:cNvSpPr txBox="1"/>
          <p:nvPr/>
        </p:nvSpPr>
        <p:spPr>
          <a:xfrm>
            <a:off x="5606191" y="4864006"/>
            <a:ext cx="2837423" cy="1200329"/>
          </a:xfrm>
          <a:prstGeom prst="rect">
            <a:avLst/>
          </a:prstGeom>
          <a:noFill/>
        </p:spPr>
        <p:txBody>
          <a:bodyPr wrap="square" rtlCol="0">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cs typeface="Aldhabi" panose="01000000000000000000" pitchFamily="2" charset="-78"/>
              </a:rPr>
              <a:t>E-R</a:t>
            </a:r>
            <a:r>
              <a:rPr lang="zh-CN" altLang="en-US" sz="2400" dirty="0" smtClean="0">
                <a:solidFill>
                  <a:schemeClr val="bg1"/>
                </a:solidFill>
                <a:latin typeface="微软雅黑" panose="020B0503020204020204" pitchFamily="34" charset="-122"/>
                <a:ea typeface="微软雅黑" panose="020B0503020204020204" pitchFamily="34" charset="-122"/>
                <a:cs typeface="Aldhabi" panose="01000000000000000000" pitchFamily="2" charset="-78"/>
              </a:rPr>
              <a:t>图；</a:t>
            </a:r>
            <a:endParaRPr lang="en-US" altLang="zh-CN" sz="2400" dirty="0" smtClean="0">
              <a:solidFill>
                <a:schemeClr val="bg1"/>
              </a:solidFill>
              <a:latin typeface="微软雅黑" panose="020B0503020204020204" pitchFamily="34" charset="-122"/>
              <a:ea typeface="微软雅黑" panose="020B0503020204020204" pitchFamily="34" charset="-122"/>
              <a:cs typeface="Aldhabi" panose="01000000000000000000" pitchFamily="2" charset="-78"/>
            </a:endParaRPr>
          </a:p>
          <a:p>
            <a:r>
              <a:rPr lang="en-US" altLang="zh-CN" sz="2400" dirty="0" smtClean="0">
                <a:solidFill>
                  <a:schemeClr val="bg1"/>
                </a:solidFill>
                <a:latin typeface="微软雅黑" panose="020B0503020204020204" pitchFamily="34" charset="-122"/>
                <a:ea typeface="微软雅黑" panose="020B0503020204020204" pitchFamily="34" charset="-122"/>
                <a:cs typeface="Aldhabi" panose="01000000000000000000" pitchFamily="2" charset="-78"/>
              </a:rPr>
              <a:t>UML</a:t>
            </a:r>
            <a:r>
              <a:rPr lang="zh-CN" altLang="en-US" sz="2400" dirty="0" smtClean="0">
                <a:solidFill>
                  <a:schemeClr val="bg1"/>
                </a:solidFill>
                <a:latin typeface="微软雅黑" panose="020B0503020204020204" pitchFamily="34" charset="-122"/>
                <a:ea typeface="微软雅黑" panose="020B0503020204020204" pitchFamily="34" charset="-122"/>
                <a:cs typeface="Aldhabi" panose="01000000000000000000" pitchFamily="2" charset="-78"/>
              </a:rPr>
              <a:t>类图；</a:t>
            </a:r>
            <a:endParaRPr lang="en-US" altLang="zh-CN" sz="2400" dirty="0" smtClean="0">
              <a:solidFill>
                <a:schemeClr val="bg1"/>
              </a:solidFill>
              <a:latin typeface="微软雅黑" panose="020B0503020204020204" pitchFamily="34" charset="-122"/>
              <a:ea typeface="微软雅黑" panose="020B0503020204020204" pitchFamily="34" charset="-122"/>
              <a:cs typeface="Aldhabi" panose="01000000000000000000" pitchFamily="2" charset="-78"/>
            </a:endParaRPr>
          </a:p>
          <a:p>
            <a:r>
              <a:rPr lang="zh-CN" altLang="en-US" sz="2400" dirty="0" smtClean="0">
                <a:solidFill>
                  <a:schemeClr val="bg1"/>
                </a:solidFill>
                <a:latin typeface="微软雅黑" panose="020B0503020204020204" pitchFamily="34" charset="-122"/>
                <a:ea typeface="微软雅黑" panose="020B0503020204020204" pitchFamily="34" charset="-122"/>
                <a:cs typeface="Aldhabi" panose="01000000000000000000" pitchFamily="2" charset="-78"/>
              </a:rPr>
              <a:t>数据流图；</a:t>
            </a:r>
            <a:endParaRPr lang="zh-CN" altLang="en-US" sz="2400" dirty="0">
              <a:solidFill>
                <a:schemeClr val="bg1"/>
              </a:solidFill>
              <a:latin typeface="微软雅黑" panose="020B0503020204020204" pitchFamily="34" charset="-122"/>
              <a:ea typeface="微软雅黑" panose="020B0503020204020204" pitchFamily="34" charset="-122"/>
              <a:cs typeface="Aldhabi" panose="01000000000000000000" pitchFamily="2" charset="-78"/>
            </a:endParaRPr>
          </a:p>
        </p:txBody>
      </p:sp>
      <p:sp>
        <p:nvSpPr>
          <p:cNvPr id="23" name="文本框 22"/>
          <p:cNvSpPr txBox="1"/>
          <p:nvPr/>
        </p:nvSpPr>
        <p:spPr>
          <a:xfrm>
            <a:off x="9027831" y="4786616"/>
            <a:ext cx="2880863" cy="1569660"/>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cs typeface="Aldhabi" panose="01000000000000000000" pitchFamily="2" charset="-78"/>
              </a:rPr>
              <a:t>系统性能；</a:t>
            </a:r>
            <a:endParaRPr lang="en-US" altLang="zh-CN" sz="2400" dirty="0">
              <a:solidFill>
                <a:schemeClr val="bg1"/>
              </a:solidFill>
              <a:latin typeface="微软雅黑" panose="020B0503020204020204" pitchFamily="34" charset="-122"/>
              <a:ea typeface="微软雅黑" panose="020B0503020204020204" pitchFamily="34" charset="-122"/>
              <a:cs typeface="Aldhabi" panose="01000000000000000000" pitchFamily="2" charset="-78"/>
            </a:endParaRPr>
          </a:p>
          <a:p>
            <a:r>
              <a:rPr lang="zh-CN" altLang="en-US" sz="2400" dirty="0" smtClean="0">
                <a:solidFill>
                  <a:schemeClr val="bg1"/>
                </a:solidFill>
                <a:latin typeface="微软雅黑" panose="020B0503020204020204" pitchFamily="34" charset="-122"/>
                <a:ea typeface="微软雅黑" panose="020B0503020204020204" pitchFamily="34" charset="-122"/>
                <a:cs typeface="Aldhabi" panose="01000000000000000000" pitchFamily="2" charset="-78"/>
              </a:rPr>
              <a:t>易用性；</a:t>
            </a:r>
            <a:endParaRPr lang="en-US" altLang="zh-CN" sz="2400" dirty="0" smtClean="0">
              <a:solidFill>
                <a:schemeClr val="bg1"/>
              </a:solidFill>
              <a:latin typeface="微软雅黑" panose="020B0503020204020204" pitchFamily="34" charset="-122"/>
              <a:ea typeface="微软雅黑" panose="020B0503020204020204" pitchFamily="34" charset="-122"/>
              <a:cs typeface="Aldhabi" panose="01000000000000000000" pitchFamily="2" charset="-78"/>
            </a:endParaRPr>
          </a:p>
          <a:p>
            <a:r>
              <a:rPr lang="zh-CN" altLang="en-US" sz="2400" dirty="0" smtClean="0">
                <a:solidFill>
                  <a:schemeClr val="bg1"/>
                </a:solidFill>
                <a:latin typeface="微软雅黑" panose="020B0503020204020204" pitchFamily="34" charset="-122"/>
                <a:ea typeface="微软雅黑" panose="020B0503020204020204" pitchFamily="34" charset="-122"/>
                <a:cs typeface="Aldhabi" panose="01000000000000000000" pitchFamily="2" charset="-78"/>
              </a:rPr>
              <a:t>可靠性；</a:t>
            </a:r>
            <a:endParaRPr lang="en-US" altLang="zh-CN" sz="2400" dirty="0" smtClean="0">
              <a:solidFill>
                <a:schemeClr val="bg1"/>
              </a:solidFill>
              <a:latin typeface="微软雅黑" panose="020B0503020204020204" pitchFamily="34" charset="-122"/>
              <a:ea typeface="微软雅黑" panose="020B0503020204020204" pitchFamily="34" charset="-122"/>
              <a:cs typeface="Aldhabi" panose="01000000000000000000" pitchFamily="2" charset="-78"/>
            </a:endParaRPr>
          </a:p>
          <a:p>
            <a:r>
              <a:rPr lang="zh-CN" altLang="en-US" sz="2400" dirty="0" smtClean="0">
                <a:solidFill>
                  <a:schemeClr val="bg1"/>
                </a:solidFill>
                <a:latin typeface="微软雅黑" panose="020B0503020204020204" pitchFamily="34" charset="-122"/>
                <a:ea typeface="微软雅黑" panose="020B0503020204020204" pitchFamily="34" charset="-122"/>
                <a:cs typeface="Aldhabi" panose="01000000000000000000" pitchFamily="2" charset="-78"/>
              </a:rPr>
              <a:t>安全性；</a:t>
            </a:r>
            <a:endParaRPr lang="zh-CN" altLang="en-US" sz="2400" dirty="0">
              <a:solidFill>
                <a:schemeClr val="bg1"/>
              </a:solidFill>
              <a:latin typeface="微软雅黑" panose="020B0503020204020204" pitchFamily="34" charset="-122"/>
              <a:ea typeface="微软雅黑" panose="020B0503020204020204" pitchFamily="34" charset="-122"/>
              <a:cs typeface="Aldhabi" panose="01000000000000000000" pitchFamily="2" charset="-78"/>
            </a:endParaRPr>
          </a:p>
        </p:txBody>
      </p:sp>
      <p:cxnSp>
        <p:nvCxnSpPr>
          <p:cNvPr id="25" name="直接连接符 24"/>
          <p:cNvCxnSpPr/>
          <p:nvPr/>
        </p:nvCxnSpPr>
        <p:spPr>
          <a:xfrm>
            <a:off x="4723154" y="551793"/>
            <a:ext cx="30892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4723154" y="1191873"/>
            <a:ext cx="30892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4946692" y="607098"/>
            <a:ext cx="2975479" cy="584775"/>
          </a:xfrm>
          <a:prstGeom prst="rect">
            <a:avLst/>
          </a:prstGeom>
          <a:noFill/>
        </p:spPr>
        <p:txBody>
          <a:bodyPr wrap="square" rtlCol="0">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rPr>
              <a:t>需求分析文档</a:t>
            </a:r>
            <a:endParaRPr lang="zh-CN" altLang="en-US" sz="3200" dirty="0">
              <a:solidFill>
                <a:schemeClr val="bg1"/>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4723154" y="551793"/>
            <a:ext cx="30892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4723154" y="1191873"/>
            <a:ext cx="30892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4978252" y="579446"/>
            <a:ext cx="3011854" cy="584775"/>
          </a:xfrm>
          <a:prstGeom prst="rect">
            <a:avLst/>
          </a:prstGeom>
          <a:noFill/>
        </p:spPr>
        <p:txBody>
          <a:bodyPr wrap="square"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需求分析文档</a:t>
            </a:r>
          </a:p>
        </p:txBody>
      </p:sp>
      <p:sp>
        <p:nvSpPr>
          <p:cNvPr id="30" name="文本框 29"/>
          <p:cNvSpPr txBox="1"/>
          <p:nvPr/>
        </p:nvSpPr>
        <p:spPr>
          <a:xfrm>
            <a:off x="8787210" y="1969842"/>
            <a:ext cx="2328346" cy="1384995"/>
          </a:xfrm>
          <a:prstGeom prst="rect">
            <a:avLst/>
          </a:prstGeom>
          <a:noFill/>
        </p:spPr>
        <p:txBody>
          <a:bodyPr wrap="squar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通过</a:t>
            </a:r>
            <a:r>
              <a:rPr lang="en-US" altLang="zh-CN" sz="2800" dirty="0" smtClean="0">
                <a:solidFill>
                  <a:schemeClr val="bg1"/>
                </a:solidFill>
                <a:latin typeface="微软雅黑" panose="020B0503020204020204" pitchFamily="34" charset="-122"/>
                <a:ea typeface="微软雅黑" panose="020B0503020204020204" pitchFamily="34" charset="-122"/>
              </a:rPr>
              <a:t>E-R</a:t>
            </a:r>
            <a:r>
              <a:rPr lang="zh-CN" altLang="en-US" sz="2800" dirty="0" smtClean="0">
                <a:solidFill>
                  <a:schemeClr val="bg1"/>
                </a:solidFill>
                <a:latin typeface="微软雅黑" panose="020B0503020204020204" pitchFamily="34" charset="-122"/>
                <a:ea typeface="微软雅黑" panose="020B0503020204020204" pitchFamily="34" charset="-122"/>
              </a:rPr>
              <a:t>图</a:t>
            </a:r>
            <a:endParaRPr lang="en-US" altLang="zh-CN" sz="2800" dirty="0" smtClean="0">
              <a:solidFill>
                <a:schemeClr val="bg1"/>
              </a:solidFill>
              <a:latin typeface="微软雅黑" panose="020B0503020204020204" pitchFamily="34" charset="-122"/>
              <a:ea typeface="微软雅黑" panose="020B0503020204020204" pitchFamily="34" charset="-122"/>
            </a:endParaRPr>
          </a:p>
          <a:p>
            <a:r>
              <a:rPr lang="zh-CN" altLang="en-US" sz="2800" dirty="0" smtClean="0">
                <a:solidFill>
                  <a:schemeClr val="bg1"/>
                </a:solidFill>
                <a:latin typeface="微软雅黑" panose="020B0503020204020204" pitchFamily="34" charset="-122"/>
                <a:ea typeface="微软雅黑" panose="020B0503020204020204" pitchFamily="34" charset="-122"/>
              </a:rPr>
              <a:t>来</a:t>
            </a:r>
            <a:r>
              <a:rPr lang="zh-CN" altLang="en-US" sz="2800" dirty="0" smtClean="0">
                <a:solidFill>
                  <a:schemeClr val="bg1"/>
                </a:solidFill>
                <a:latin typeface="微软雅黑" panose="020B0503020204020204" pitchFamily="34" charset="-122"/>
                <a:ea typeface="微软雅黑" panose="020B0503020204020204" pitchFamily="34" charset="-122"/>
              </a:rPr>
              <a:t>描述</a:t>
            </a:r>
            <a:r>
              <a:rPr lang="zh-CN" altLang="en-US" sz="2800" dirty="0" smtClean="0">
                <a:solidFill>
                  <a:schemeClr val="bg1"/>
                </a:solidFill>
                <a:latin typeface="微软雅黑" panose="020B0503020204020204" pitchFamily="34" charset="-122"/>
                <a:ea typeface="微软雅黑" panose="020B0503020204020204" pitchFamily="34" charset="-122"/>
              </a:rPr>
              <a:t>设计</a:t>
            </a:r>
            <a:endParaRPr lang="en-US" altLang="zh-CN" sz="2800" dirty="0" smtClean="0">
              <a:solidFill>
                <a:schemeClr val="bg1"/>
              </a:solidFill>
              <a:latin typeface="微软雅黑" panose="020B0503020204020204" pitchFamily="34" charset="-122"/>
              <a:ea typeface="微软雅黑" panose="020B0503020204020204" pitchFamily="34" charset="-122"/>
            </a:endParaRPr>
          </a:p>
          <a:p>
            <a:r>
              <a:rPr lang="zh-CN" altLang="en-US" sz="2800" dirty="0" smtClean="0">
                <a:solidFill>
                  <a:schemeClr val="bg1"/>
                </a:solidFill>
                <a:latin typeface="微软雅黑" panose="020B0503020204020204" pitchFamily="34" charset="-122"/>
                <a:ea typeface="微软雅黑" panose="020B0503020204020204" pitchFamily="34" charset="-122"/>
              </a:rPr>
              <a:t>信息</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31" name="等腰三角形 30"/>
          <p:cNvSpPr/>
          <p:nvPr/>
        </p:nvSpPr>
        <p:spPr>
          <a:xfrm rot="4431238">
            <a:off x="8730399" y="1706531"/>
            <a:ext cx="2441969" cy="1911618"/>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4431238">
            <a:off x="7180570" y="4113086"/>
            <a:ext cx="2441969" cy="1911618"/>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图片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83" y="1694824"/>
            <a:ext cx="6313372" cy="4680289"/>
          </a:xfrm>
          <a:prstGeom prst="rect">
            <a:avLst/>
          </a:prstGeom>
        </p:spPr>
      </p:pic>
      <p:sp>
        <p:nvSpPr>
          <p:cNvPr id="34" name="文本框 33"/>
          <p:cNvSpPr txBox="1"/>
          <p:nvPr/>
        </p:nvSpPr>
        <p:spPr>
          <a:xfrm>
            <a:off x="6896746" y="4807285"/>
            <a:ext cx="2762456" cy="523220"/>
          </a:xfrm>
          <a:prstGeom prst="rect">
            <a:avLst/>
          </a:prstGeom>
          <a:noFill/>
        </p:spPr>
        <p:txBody>
          <a:bodyPr wrap="squar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完成最终的设计</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20319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10" presetClass="entr" presetSubtype="0" fill="hold"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par>
                                <p:cTn id="53" presetID="10"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xit" presetSubtype="10" fill="hold" grpId="1" nodeType="clickEffect">
                                  <p:stCondLst>
                                    <p:cond delay="0"/>
                                  </p:stCondLst>
                                  <p:childTnLst>
                                    <p:animEffect transition="out" filter="randombar(horizontal)">
                                      <p:cBhvr>
                                        <p:cTn id="62" dur="500"/>
                                        <p:tgtEl>
                                          <p:spTgt spid="7"/>
                                        </p:tgtEl>
                                      </p:cBhvr>
                                    </p:animEffect>
                                    <p:set>
                                      <p:cBhvr>
                                        <p:cTn id="63" dur="1" fill="hold">
                                          <p:stCondLst>
                                            <p:cond delay="499"/>
                                          </p:stCondLst>
                                        </p:cTn>
                                        <p:tgtEl>
                                          <p:spTgt spid="7"/>
                                        </p:tgtEl>
                                        <p:attrNameLst>
                                          <p:attrName>style.visibility</p:attrName>
                                        </p:attrNameLst>
                                      </p:cBhvr>
                                      <p:to>
                                        <p:strVal val="hidden"/>
                                      </p:to>
                                    </p:set>
                                  </p:childTnLst>
                                </p:cTn>
                              </p:par>
                              <p:par>
                                <p:cTn id="64" presetID="14" presetClass="exit" presetSubtype="10" fill="hold" grpId="1" nodeType="withEffect">
                                  <p:stCondLst>
                                    <p:cond delay="0"/>
                                  </p:stCondLst>
                                  <p:childTnLst>
                                    <p:animEffect transition="out" filter="randombar(horizontal)">
                                      <p:cBhvr>
                                        <p:cTn id="65" dur="500"/>
                                        <p:tgtEl>
                                          <p:spTgt spid="8"/>
                                        </p:tgtEl>
                                      </p:cBhvr>
                                    </p:animEffect>
                                    <p:set>
                                      <p:cBhvr>
                                        <p:cTn id="66" dur="1" fill="hold">
                                          <p:stCondLst>
                                            <p:cond delay="499"/>
                                          </p:stCondLst>
                                        </p:cTn>
                                        <p:tgtEl>
                                          <p:spTgt spid="8"/>
                                        </p:tgtEl>
                                        <p:attrNameLst>
                                          <p:attrName>style.visibility</p:attrName>
                                        </p:attrNameLst>
                                      </p:cBhvr>
                                      <p:to>
                                        <p:strVal val="hidden"/>
                                      </p:to>
                                    </p:set>
                                  </p:childTnLst>
                                </p:cTn>
                              </p:par>
                              <p:par>
                                <p:cTn id="67" presetID="14" presetClass="exit" presetSubtype="10" fill="hold" grpId="1" nodeType="withEffect">
                                  <p:stCondLst>
                                    <p:cond delay="0"/>
                                  </p:stCondLst>
                                  <p:childTnLst>
                                    <p:animEffect transition="out" filter="randombar(horizontal)">
                                      <p:cBhvr>
                                        <p:cTn id="68" dur="500"/>
                                        <p:tgtEl>
                                          <p:spTgt spid="9"/>
                                        </p:tgtEl>
                                      </p:cBhvr>
                                    </p:animEffect>
                                    <p:set>
                                      <p:cBhvr>
                                        <p:cTn id="69" dur="1" fill="hold">
                                          <p:stCondLst>
                                            <p:cond delay="499"/>
                                          </p:stCondLst>
                                        </p:cTn>
                                        <p:tgtEl>
                                          <p:spTgt spid="9"/>
                                        </p:tgtEl>
                                        <p:attrNameLst>
                                          <p:attrName>style.visibility</p:attrName>
                                        </p:attrNameLst>
                                      </p:cBhvr>
                                      <p:to>
                                        <p:strVal val="hidden"/>
                                      </p:to>
                                    </p:set>
                                  </p:childTnLst>
                                </p:cTn>
                              </p:par>
                              <p:par>
                                <p:cTn id="70" presetID="14" presetClass="exit" presetSubtype="10" fill="hold" grpId="1" nodeType="withEffect">
                                  <p:stCondLst>
                                    <p:cond delay="0"/>
                                  </p:stCondLst>
                                  <p:childTnLst>
                                    <p:animEffect transition="out" filter="randombar(horizontal)">
                                      <p:cBhvr>
                                        <p:cTn id="71" dur="500"/>
                                        <p:tgtEl>
                                          <p:spTgt spid="10"/>
                                        </p:tgtEl>
                                      </p:cBhvr>
                                    </p:animEffect>
                                    <p:set>
                                      <p:cBhvr>
                                        <p:cTn id="72" dur="1" fill="hold">
                                          <p:stCondLst>
                                            <p:cond delay="499"/>
                                          </p:stCondLst>
                                        </p:cTn>
                                        <p:tgtEl>
                                          <p:spTgt spid="10"/>
                                        </p:tgtEl>
                                        <p:attrNameLst>
                                          <p:attrName>style.visibility</p:attrName>
                                        </p:attrNameLst>
                                      </p:cBhvr>
                                      <p:to>
                                        <p:strVal val="hidden"/>
                                      </p:to>
                                    </p:set>
                                  </p:childTnLst>
                                </p:cTn>
                              </p:par>
                              <p:par>
                                <p:cTn id="73" presetID="14" presetClass="exit" presetSubtype="10" fill="hold" grpId="1" nodeType="withEffect">
                                  <p:stCondLst>
                                    <p:cond delay="0"/>
                                  </p:stCondLst>
                                  <p:childTnLst>
                                    <p:animEffect transition="out" filter="randombar(horizontal)">
                                      <p:cBhvr>
                                        <p:cTn id="74" dur="500"/>
                                        <p:tgtEl>
                                          <p:spTgt spid="11"/>
                                        </p:tgtEl>
                                      </p:cBhvr>
                                    </p:animEffect>
                                    <p:set>
                                      <p:cBhvr>
                                        <p:cTn id="75" dur="1" fill="hold">
                                          <p:stCondLst>
                                            <p:cond delay="499"/>
                                          </p:stCondLst>
                                        </p:cTn>
                                        <p:tgtEl>
                                          <p:spTgt spid="11"/>
                                        </p:tgtEl>
                                        <p:attrNameLst>
                                          <p:attrName>style.visibility</p:attrName>
                                        </p:attrNameLst>
                                      </p:cBhvr>
                                      <p:to>
                                        <p:strVal val="hidden"/>
                                      </p:to>
                                    </p:set>
                                  </p:childTnLst>
                                </p:cTn>
                              </p:par>
                              <p:par>
                                <p:cTn id="76" presetID="14" presetClass="exit" presetSubtype="10" fill="hold" grpId="1" nodeType="withEffect">
                                  <p:stCondLst>
                                    <p:cond delay="0"/>
                                  </p:stCondLst>
                                  <p:childTnLst>
                                    <p:animEffect transition="out" filter="randombar(horizontal)">
                                      <p:cBhvr>
                                        <p:cTn id="77" dur="500"/>
                                        <p:tgtEl>
                                          <p:spTgt spid="12"/>
                                        </p:tgtEl>
                                      </p:cBhvr>
                                    </p:animEffect>
                                    <p:set>
                                      <p:cBhvr>
                                        <p:cTn id="78" dur="1" fill="hold">
                                          <p:stCondLst>
                                            <p:cond delay="499"/>
                                          </p:stCondLst>
                                        </p:cTn>
                                        <p:tgtEl>
                                          <p:spTgt spid="12"/>
                                        </p:tgtEl>
                                        <p:attrNameLst>
                                          <p:attrName>style.visibility</p:attrName>
                                        </p:attrNameLst>
                                      </p:cBhvr>
                                      <p:to>
                                        <p:strVal val="hidden"/>
                                      </p:to>
                                    </p:set>
                                  </p:childTnLst>
                                </p:cTn>
                              </p:par>
                              <p:par>
                                <p:cTn id="79" presetID="14" presetClass="exit" presetSubtype="10" fill="hold" grpId="1" nodeType="withEffect">
                                  <p:stCondLst>
                                    <p:cond delay="0"/>
                                  </p:stCondLst>
                                  <p:childTnLst>
                                    <p:animEffect transition="out" filter="randombar(horizontal)">
                                      <p:cBhvr>
                                        <p:cTn id="80" dur="500"/>
                                        <p:tgtEl>
                                          <p:spTgt spid="13"/>
                                        </p:tgtEl>
                                      </p:cBhvr>
                                    </p:animEffect>
                                    <p:set>
                                      <p:cBhvr>
                                        <p:cTn id="81" dur="1" fill="hold">
                                          <p:stCondLst>
                                            <p:cond delay="499"/>
                                          </p:stCondLst>
                                        </p:cTn>
                                        <p:tgtEl>
                                          <p:spTgt spid="13"/>
                                        </p:tgtEl>
                                        <p:attrNameLst>
                                          <p:attrName>style.visibility</p:attrName>
                                        </p:attrNameLst>
                                      </p:cBhvr>
                                      <p:to>
                                        <p:strVal val="hidden"/>
                                      </p:to>
                                    </p:set>
                                  </p:childTnLst>
                                </p:cTn>
                              </p:par>
                              <p:par>
                                <p:cTn id="82" presetID="14" presetClass="exit" presetSubtype="10" fill="hold" grpId="1" nodeType="withEffect">
                                  <p:stCondLst>
                                    <p:cond delay="0"/>
                                  </p:stCondLst>
                                  <p:childTnLst>
                                    <p:animEffect transition="out" filter="randombar(horizontal)">
                                      <p:cBhvr>
                                        <p:cTn id="83" dur="500"/>
                                        <p:tgtEl>
                                          <p:spTgt spid="14"/>
                                        </p:tgtEl>
                                      </p:cBhvr>
                                    </p:animEffect>
                                    <p:set>
                                      <p:cBhvr>
                                        <p:cTn id="84" dur="1" fill="hold">
                                          <p:stCondLst>
                                            <p:cond delay="499"/>
                                          </p:stCondLst>
                                        </p:cTn>
                                        <p:tgtEl>
                                          <p:spTgt spid="14"/>
                                        </p:tgtEl>
                                        <p:attrNameLst>
                                          <p:attrName>style.visibility</p:attrName>
                                        </p:attrNameLst>
                                      </p:cBhvr>
                                      <p:to>
                                        <p:strVal val="hidden"/>
                                      </p:to>
                                    </p:set>
                                  </p:childTnLst>
                                </p:cTn>
                              </p:par>
                              <p:par>
                                <p:cTn id="85" presetID="14" presetClass="exit" presetSubtype="10" fill="hold" grpId="1" nodeType="withEffect">
                                  <p:stCondLst>
                                    <p:cond delay="0"/>
                                  </p:stCondLst>
                                  <p:childTnLst>
                                    <p:animEffect transition="out" filter="randombar(horizontal)">
                                      <p:cBhvr>
                                        <p:cTn id="86" dur="500"/>
                                        <p:tgtEl>
                                          <p:spTgt spid="15"/>
                                        </p:tgtEl>
                                      </p:cBhvr>
                                    </p:animEffect>
                                    <p:set>
                                      <p:cBhvr>
                                        <p:cTn id="87" dur="1" fill="hold">
                                          <p:stCondLst>
                                            <p:cond delay="499"/>
                                          </p:stCondLst>
                                        </p:cTn>
                                        <p:tgtEl>
                                          <p:spTgt spid="15"/>
                                        </p:tgtEl>
                                        <p:attrNameLst>
                                          <p:attrName>style.visibility</p:attrName>
                                        </p:attrNameLst>
                                      </p:cBhvr>
                                      <p:to>
                                        <p:strVal val="hidden"/>
                                      </p:to>
                                    </p:set>
                                  </p:childTnLst>
                                </p:cTn>
                              </p:par>
                              <p:par>
                                <p:cTn id="88" presetID="14" presetClass="exit" presetSubtype="10" fill="hold" grpId="1" nodeType="withEffect">
                                  <p:stCondLst>
                                    <p:cond delay="0"/>
                                  </p:stCondLst>
                                  <p:childTnLst>
                                    <p:animEffect transition="out" filter="randombar(horizontal)">
                                      <p:cBhvr>
                                        <p:cTn id="89" dur="500"/>
                                        <p:tgtEl>
                                          <p:spTgt spid="17"/>
                                        </p:tgtEl>
                                      </p:cBhvr>
                                    </p:animEffect>
                                    <p:set>
                                      <p:cBhvr>
                                        <p:cTn id="90" dur="1" fill="hold">
                                          <p:stCondLst>
                                            <p:cond delay="499"/>
                                          </p:stCondLst>
                                        </p:cTn>
                                        <p:tgtEl>
                                          <p:spTgt spid="17"/>
                                        </p:tgtEl>
                                        <p:attrNameLst>
                                          <p:attrName>style.visibility</p:attrName>
                                        </p:attrNameLst>
                                      </p:cBhvr>
                                      <p:to>
                                        <p:strVal val="hidden"/>
                                      </p:to>
                                    </p:set>
                                  </p:childTnLst>
                                </p:cTn>
                              </p:par>
                              <p:par>
                                <p:cTn id="91" presetID="14" presetClass="exit" presetSubtype="10" fill="hold" grpId="1" nodeType="withEffect">
                                  <p:stCondLst>
                                    <p:cond delay="0"/>
                                  </p:stCondLst>
                                  <p:childTnLst>
                                    <p:animEffect transition="out" filter="randombar(horizontal)">
                                      <p:cBhvr>
                                        <p:cTn id="92" dur="500"/>
                                        <p:tgtEl>
                                          <p:spTgt spid="19"/>
                                        </p:tgtEl>
                                      </p:cBhvr>
                                    </p:animEffect>
                                    <p:set>
                                      <p:cBhvr>
                                        <p:cTn id="93" dur="1" fill="hold">
                                          <p:stCondLst>
                                            <p:cond delay="499"/>
                                          </p:stCondLst>
                                        </p:cTn>
                                        <p:tgtEl>
                                          <p:spTgt spid="19"/>
                                        </p:tgtEl>
                                        <p:attrNameLst>
                                          <p:attrName>style.visibility</p:attrName>
                                        </p:attrNameLst>
                                      </p:cBhvr>
                                      <p:to>
                                        <p:strVal val="hidden"/>
                                      </p:to>
                                    </p:set>
                                  </p:childTnLst>
                                </p:cTn>
                              </p:par>
                              <p:par>
                                <p:cTn id="94" presetID="14" presetClass="exit" presetSubtype="10" fill="hold" grpId="1" nodeType="withEffect">
                                  <p:stCondLst>
                                    <p:cond delay="0"/>
                                  </p:stCondLst>
                                  <p:childTnLst>
                                    <p:animEffect transition="out" filter="randombar(horizontal)">
                                      <p:cBhvr>
                                        <p:cTn id="95" dur="500"/>
                                        <p:tgtEl>
                                          <p:spTgt spid="20"/>
                                        </p:tgtEl>
                                      </p:cBhvr>
                                    </p:animEffect>
                                    <p:set>
                                      <p:cBhvr>
                                        <p:cTn id="96" dur="1" fill="hold">
                                          <p:stCondLst>
                                            <p:cond delay="499"/>
                                          </p:stCondLst>
                                        </p:cTn>
                                        <p:tgtEl>
                                          <p:spTgt spid="20"/>
                                        </p:tgtEl>
                                        <p:attrNameLst>
                                          <p:attrName>style.visibility</p:attrName>
                                        </p:attrNameLst>
                                      </p:cBhvr>
                                      <p:to>
                                        <p:strVal val="hidden"/>
                                      </p:to>
                                    </p:set>
                                  </p:childTnLst>
                                </p:cTn>
                              </p:par>
                              <p:par>
                                <p:cTn id="97" presetID="14" presetClass="exit" presetSubtype="10" fill="hold" grpId="1" nodeType="withEffect">
                                  <p:stCondLst>
                                    <p:cond delay="0"/>
                                  </p:stCondLst>
                                  <p:childTnLst>
                                    <p:animEffect transition="out" filter="randombar(horizontal)">
                                      <p:cBhvr>
                                        <p:cTn id="98" dur="500"/>
                                        <p:tgtEl>
                                          <p:spTgt spid="21"/>
                                        </p:tgtEl>
                                      </p:cBhvr>
                                    </p:animEffect>
                                    <p:set>
                                      <p:cBhvr>
                                        <p:cTn id="99" dur="1" fill="hold">
                                          <p:stCondLst>
                                            <p:cond delay="499"/>
                                          </p:stCondLst>
                                        </p:cTn>
                                        <p:tgtEl>
                                          <p:spTgt spid="21"/>
                                        </p:tgtEl>
                                        <p:attrNameLst>
                                          <p:attrName>style.visibility</p:attrName>
                                        </p:attrNameLst>
                                      </p:cBhvr>
                                      <p:to>
                                        <p:strVal val="hidden"/>
                                      </p:to>
                                    </p:set>
                                  </p:childTnLst>
                                </p:cTn>
                              </p:par>
                              <p:par>
                                <p:cTn id="100" presetID="14" presetClass="exit" presetSubtype="10" fill="hold" grpId="1" nodeType="withEffect">
                                  <p:stCondLst>
                                    <p:cond delay="0"/>
                                  </p:stCondLst>
                                  <p:childTnLst>
                                    <p:animEffect transition="out" filter="randombar(horizontal)">
                                      <p:cBhvr>
                                        <p:cTn id="101" dur="500"/>
                                        <p:tgtEl>
                                          <p:spTgt spid="22"/>
                                        </p:tgtEl>
                                      </p:cBhvr>
                                    </p:animEffect>
                                    <p:set>
                                      <p:cBhvr>
                                        <p:cTn id="102" dur="1" fill="hold">
                                          <p:stCondLst>
                                            <p:cond delay="499"/>
                                          </p:stCondLst>
                                        </p:cTn>
                                        <p:tgtEl>
                                          <p:spTgt spid="22"/>
                                        </p:tgtEl>
                                        <p:attrNameLst>
                                          <p:attrName>style.visibility</p:attrName>
                                        </p:attrNameLst>
                                      </p:cBhvr>
                                      <p:to>
                                        <p:strVal val="hidden"/>
                                      </p:to>
                                    </p:set>
                                  </p:childTnLst>
                                </p:cTn>
                              </p:par>
                              <p:par>
                                <p:cTn id="103" presetID="14" presetClass="exit" presetSubtype="10" fill="hold" grpId="1" nodeType="withEffect">
                                  <p:stCondLst>
                                    <p:cond delay="0"/>
                                  </p:stCondLst>
                                  <p:childTnLst>
                                    <p:animEffect transition="out" filter="randombar(horizontal)">
                                      <p:cBhvr>
                                        <p:cTn id="104" dur="500"/>
                                        <p:tgtEl>
                                          <p:spTgt spid="23"/>
                                        </p:tgtEl>
                                      </p:cBhvr>
                                    </p:animEffect>
                                    <p:set>
                                      <p:cBhvr>
                                        <p:cTn id="105" dur="1" fill="hold">
                                          <p:stCondLst>
                                            <p:cond delay="499"/>
                                          </p:stCondLst>
                                        </p:cTn>
                                        <p:tgtEl>
                                          <p:spTgt spid="23"/>
                                        </p:tgtEl>
                                        <p:attrNameLst>
                                          <p:attrName>style.visibility</p:attrName>
                                        </p:attrNameLst>
                                      </p:cBhvr>
                                      <p:to>
                                        <p:strVal val="hidden"/>
                                      </p:to>
                                    </p:set>
                                  </p:childTnLst>
                                </p:cTn>
                              </p:par>
                              <p:par>
                                <p:cTn id="106" presetID="14" presetClass="exit" presetSubtype="10" fill="hold" nodeType="withEffect">
                                  <p:stCondLst>
                                    <p:cond delay="0"/>
                                  </p:stCondLst>
                                  <p:childTnLst>
                                    <p:animEffect transition="out" filter="randombar(horizontal)">
                                      <p:cBhvr>
                                        <p:cTn id="107" dur="500"/>
                                        <p:tgtEl>
                                          <p:spTgt spid="25"/>
                                        </p:tgtEl>
                                      </p:cBhvr>
                                    </p:animEffect>
                                    <p:set>
                                      <p:cBhvr>
                                        <p:cTn id="108" dur="1" fill="hold">
                                          <p:stCondLst>
                                            <p:cond delay="499"/>
                                          </p:stCondLst>
                                        </p:cTn>
                                        <p:tgtEl>
                                          <p:spTgt spid="25"/>
                                        </p:tgtEl>
                                        <p:attrNameLst>
                                          <p:attrName>style.visibility</p:attrName>
                                        </p:attrNameLst>
                                      </p:cBhvr>
                                      <p:to>
                                        <p:strVal val="hidden"/>
                                      </p:to>
                                    </p:set>
                                  </p:childTnLst>
                                </p:cTn>
                              </p:par>
                              <p:par>
                                <p:cTn id="109" presetID="14" presetClass="exit" presetSubtype="10" fill="hold" nodeType="withEffect">
                                  <p:stCondLst>
                                    <p:cond delay="0"/>
                                  </p:stCondLst>
                                  <p:childTnLst>
                                    <p:animEffect transition="out" filter="randombar(horizontal)">
                                      <p:cBhvr>
                                        <p:cTn id="110" dur="500"/>
                                        <p:tgtEl>
                                          <p:spTgt spid="26"/>
                                        </p:tgtEl>
                                      </p:cBhvr>
                                    </p:animEffect>
                                    <p:set>
                                      <p:cBhvr>
                                        <p:cTn id="111" dur="1" fill="hold">
                                          <p:stCondLst>
                                            <p:cond delay="499"/>
                                          </p:stCondLst>
                                        </p:cTn>
                                        <p:tgtEl>
                                          <p:spTgt spid="26"/>
                                        </p:tgtEl>
                                        <p:attrNameLst>
                                          <p:attrName>style.visibility</p:attrName>
                                        </p:attrNameLst>
                                      </p:cBhvr>
                                      <p:to>
                                        <p:strVal val="hidden"/>
                                      </p:to>
                                    </p:set>
                                  </p:childTnLst>
                                </p:cTn>
                              </p:par>
                              <p:par>
                                <p:cTn id="112" presetID="14" presetClass="exit" presetSubtype="10" fill="hold" grpId="1" nodeType="withEffect">
                                  <p:stCondLst>
                                    <p:cond delay="0"/>
                                  </p:stCondLst>
                                  <p:childTnLst>
                                    <p:animEffect transition="out" filter="randombar(horizontal)">
                                      <p:cBhvr>
                                        <p:cTn id="113" dur="500"/>
                                        <p:tgtEl>
                                          <p:spTgt spid="27"/>
                                        </p:tgtEl>
                                      </p:cBhvr>
                                    </p:animEffect>
                                    <p:set>
                                      <p:cBhvr>
                                        <p:cTn id="114" dur="1" fill="hold">
                                          <p:stCondLst>
                                            <p:cond delay="499"/>
                                          </p:stCondLst>
                                        </p:cTn>
                                        <p:tgtEl>
                                          <p:spTgt spid="27"/>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6" presetClass="entr" presetSubtype="16" fill="hold" nodeType="clickEffect">
                                  <p:stCondLst>
                                    <p:cond delay="0"/>
                                  </p:stCondLst>
                                  <p:childTnLst>
                                    <p:set>
                                      <p:cBhvr>
                                        <p:cTn id="118" dur="1" fill="hold">
                                          <p:stCondLst>
                                            <p:cond delay="0"/>
                                          </p:stCondLst>
                                        </p:cTn>
                                        <p:tgtEl>
                                          <p:spTgt spid="24"/>
                                        </p:tgtEl>
                                        <p:attrNameLst>
                                          <p:attrName>style.visibility</p:attrName>
                                        </p:attrNameLst>
                                      </p:cBhvr>
                                      <p:to>
                                        <p:strVal val="visible"/>
                                      </p:to>
                                    </p:set>
                                    <p:animEffect transition="in" filter="circle(in)">
                                      <p:cBhvr>
                                        <p:cTn id="119" dur="1000"/>
                                        <p:tgtEl>
                                          <p:spTgt spid="24"/>
                                        </p:tgtEl>
                                      </p:cBhvr>
                                    </p:animEffect>
                                  </p:childTnLst>
                                </p:cTn>
                              </p:par>
                              <p:par>
                                <p:cTn id="120" presetID="6" presetClass="entr" presetSubtype="16" fill="hold" nodeType="withEffect">
                                  <p:stCondLst>
                                    <p:cond delay="0"/>
                                  </p:stCondLst>
                                  <p:childTnLst>
                                    <p:set>
                                      <p:cBhvr>
                                        <p:cTn id="121" dur="1" fill="hold">
                                          <p:stCondLst>
                                            <p:cond delay="0"/>
                                          </p:stCondLst>
                                        </p:cTn>
                                        <p:tgtEl>
                                          <p:spTgt spid="28"/>
                                        </p:tgtEl>
                                        <p:attrNameLst>
                                          <p:attrName>style.visibility</p:attrName>
                                        </p:attrNameLst>
                                      </p:cBhvr>
                                      <p:to>
                                        <p:strVal val="visible"/>
                                      </p:to>
                                    </p:set>
                                    <p:animEffect transition="in" filter="circle(in)">
                                      <p:cBhvr>
                                        <p:cTn id="122" dur="1000"/>
                                        <p:tgtEl>
                                          <p:spTgt spid="28"/>
                                        </p:tgtEl>
                                      </p:cBhvr>
                                    </p:animEffect>
                                  </p:childTnLst>
                                </p:cTn>
                              </p:par>
                              <p:par>
                                <p:cTn id="123" presetID="6" presetClass="entr" presetSubtype="16" fill="hold" grpId="0" nodeType="withEffect">
                                  <p:stCondLst>
                                    <p:cond delay="0"/>
                                  </p:stCondLst>
                                  <p:childTnLst>
                                    <p:set>
                                      <p:cBhvr>
                                        <p:cTn id="124" dur="1" fill="hold">
                                          <p:stCondLst>
                                            <p:cond delay="0"/>
                                          </p:stCondLst>
                                        </p:cTn>
                                        <p:tgtEl>
                                          <p:spTgt spid="29"/>
                                        </p:tgtEl>
                                        <p:attrNameLst>
                                          <p:attrName>style.visibility</p:attrName>
                                        </p:attrNameLst>
                                      </p:cBhvr>
                                      <p:to>
                                        <p:strVal val="visible"/>
                                      </p:to>
                                    </p:set>
                                    <p:animEffect transition="in" filter="circle(in)">
                                      <p:cBhvr>
                                        <p:cTn id="125" dur="1000"/>
                                        <p:tgtEl>
                                          <p:spTgt spid="29"/>
                                        </p:tgtEl>
                                      </p:cBhvr>
                                    </p:animEffect>
                                  </p:childTnLst>
                                </p:cTn>
                              </p:par>
                              <p:par>
                                <p:cTn id="126" presetID="6" presetClass="entr" presetSubtype="16" fill="hold" grpId="0" nodeType="withEffect">
                                  <p:stCondLst>
                                    <p:cond delay="0"/>
                                  </p:stCondLst>
                                  <p:childTnLst>
                                    <p:set>
                                      <p:cBhvr>
                                        <p:cTn id="127" dur="1" fill="hold">
                                          <p:stCondLst>
                                            <p:cond delay="0"/>
                                          </p:stCondLst>
                                        </p:cTn>
                                        <p:tgtEl>
                                          <p:spTgt spid="30"/>
                                        </p:tgtEl>
                                        <p:attrNameLst>
                                          <p:attrName>style.visibility</p:attrName>
                                        </p:attrNameLst>
                                      </p:cBhvr>
                                      <p:to>
                                        <p:strVal val="visible"/>
                                      </p:to>
                                    </p:set>
                                    <p:animEffect transition="in" filter="circle(in)">
                                      <p:cBhvr>
                                        <p:cTn id="128" dur="1000"/>
                                        <p:tgtEl>
                                          <p:spTgt spid="30"/>
                                        </p:tgtEl>
                                      </p:cBhvr>
                                    </p:animEffect>
                                  </p:childTnLst>
                                </p:cTn>
                              </p:par>
                              <p:par>
                                <p:cTn id="129" presetID="6" presetClass="entr" presetSubtype="16" fill="hold" grpId="0" nodeType="withEffect">
                                  <p:stCondLst>
                                    <p:cond delay="0"/>
                                  </p:stCondLst>
                                  <p:childTnLst>
                                    <p:set>
                                      <p:cBhvr>
                                        <p:cTn id="130" dur="1" fill="hold">
                                          <p:stCondLst>
                                            <p:cond delay="0"/>
                                          </p:stCondLst>
                                        </p:cTn>
                                        <p:tgtEl>
                                          <p:spTgt spid="31"/>
                                        </p:tgtEl>
                                        <p:attrNameLst>
                                          <p:attrName>style.visibility</p:attrName>
                                        </p:attrNameLst>
                                      </p:cBhvr>
                                      <p:to>
                                        <p:strVal val="visible"/>
                                      </p:to>
                                    </p:set>
                                    <p:animEffect transition="in" filter="circle(in)">
                                      <p:cBhvr>
                                        <p:cTn id="131" dur="1000"/>
                                        <p:tgtEl>
                                          <p:spTgt spid="31"/>
                                        </p:tgtEl>
                                      </p:cBhvr>
                                    </p:animEffect>
                                  </p:childTnLst>
                                </p:cTn>
                              </p:par>
                              <p:par>
                                <p:cTn id="132" presetID="6" presetClass="entr" presetSubtype="16" fill="hold" grpId="0" nodeType="withEffect">
                                  <p:stCondLst>
                                    <p:cond delay="0"/>
                                  </p:stCondLst>
                                  <p:childTnLst>
                                    <p:set>
                                      <p:cBhvr>
                                        <p:cTn id="133" dur="1" fill="hold">
                                          <p:stCondLst>
                                            <p:cond delay="0"/>
                                          </p:stCondLst>
                                        </p:cTn>
                                        <p:tgtEl>
                                          <p:spTgt spid="32"/>
                                        </p:tgtEl>
                                        <p:attrNameLst>
                                          <p:attrName>style.visibility</p:attrName>
                                        </p:attrNameLst>
                                      </p:cBhvr>
                                      <p:to>
                                        <p:strVal val="visible"/>
                                      </p:to>
                                    </p:set>
                                    <p:animEffect transition="in" filter="circle(in)">
                                      <p:cBhvr>
                                        <p:cTn id="134" dur="1000"/>
                                        <p:tgtEl>
                                          <p:spTgt spid="32"/>
                                        </p:tgtEl>
                                      </p:cBhvr>
                                    </p:animEffect>
                                  </p:childTnLst>
                                </p:cTn>
                              </p:par>
                              <p:par>
                                <p:cTn id="135" presetID="6" presetClass="entr" presetSubtype="16" fill="hold" nodeType="withEffect">
                                  <p:stCondLst>
                                    <p:cond delay="0"/>
                                  </p:stCondLst>
                                  <p:childTnLst>
                                    <p:set>
                                      <p:cBhvr>
                                        <p:cTn id="136" dur="1" fill="hold">
                                          <p:stCondLst>
                                            <p:cond delay="0"/>
                                          </p:stCondLst>
                                        </p:cTn>
                                        <p:tgtEl>
                                          <p:spTgt spid="33"/>
                                        </p:tgtEl>
                                        <p:attrNameLst>
                                          <p:attrName>style.visibility</p:attrName>
                                        </p:attrNameLst>
                                      </p:cBhvr>
                                      <p:to>
                                        <p:strVal val="visible"/>
                                      </p:to>
                                    </p:set>
                                    <p:animEffect transition="in" filter="circle(in)">
                                      <p:cBhvr>
                                        <p:cTn id="137" dur="1000"/>
                                        <p:tgtEl>
                                          <p:spTgt spid="33"/>
                                        </p:tgtEl>
                                      </p:cBhvr>
                                    </p:animEffect>
                                  </p:childTnLst>
                                </p:cTn>
                              </p:par>
                              <p:par>
                                <p:cTn id="138" presetID="6" presetClass="entr" presetSubtype="16" fill="hold" grpId="0" nodeType="withEffect">
                                  <p:stCondLst>
                                    <p:cond delay="0"/>
                                  </p:stCondLst>
                                  <p:childTnLst>
                                    <p:set>
                                      <p:cBhvr>
                                        <p:cTn id="139" dur="1" fill="hold">
                                          <p:stCondLst>
                                            <p:cond delay="0"/>
                                          </p:stCondLst>
                                        </p:cTn>
                                        <p:tgtEl>
                                          <p:spTgt spid="34"/>
                                        </p:tgtEl>
                                        <p:attrNameLst>
                                          <p:attrName>style.visibility</p:attrName>
                                        </p:attrNameLst>
                                      </p:cBhvr>
                                      <p:to>
                                        <p:strVal val="visible"/>
                                      </p:to>
                                    </p:set>
                                    <p:animEffect transition="in" filter="circle(in)">
                                      <p:cBhvr>
                                        <p:cTn id="140"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p:bldP spid="12" grpId="1"/>
      <p:bldP spid="13" grpId="0" animBg="1"/>
      <p:bldP spid="13" grpId="1" animBg="1"/>
      <p:bldP spid="14" grpId="0" animBg="1"/>
      <p:bldP spid="14" grpId="1" animBg="1"/>
      <p:bldP spid="15" grpId="0"/>
      <p:bldP spid="15" grpId="1"/>
      <p:bldP spid="17" grpId="0"/>
      <p:bldP spid="17" grpId="1"/>
      <p:bldP spid="19" grpId="0" animBg="1"/>
      <p:bldP spid="19" grpId="1" animBg="1"/>
      <p:bldP spid="20" grpId="0" animBg="1"/>
      <p:bldP spid="20" grpId="1" animBg="1"/>
      <p:bldP spid="21" grpId="0"/>
      <p:bldP spid="21" grpId="1"/>
      <p:bldP spid="22" grpId="0"/>
      <p:bldP spid="22" grpId="1"/>
      <p:bldP spid="23" grpId="0"/>
      <p:bldP spid="23" grpId="1"/>
      <p:bldP spid="27" grpId="0"/>
      <p:bldP spid="27" grpId="1"/>
      <p:bldP spid="29" grpId="0"/>
      <p:bldP spid="30" grpId="0"/>
      <p:bldP spid="31" grpId="0" animBg="1"/>
      <p:bldP spid="32" grpId="0" animBg="1"/>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2"/>
          <p:cNvSpPr>
            <a:spLocks noChangeArrowheads="1"/>
          </p:cNvSpPr>
          <p:nvPr/>
        </p:nvSpPr>
        <p:spPr bwMode="auto">
          <a:xfrm flipH="1">
            <a:off x="988515" y="1186335"/>
            <a:ext cx="3379787" cy="2333625"/>
          </a:xfrm>
          <a:custGeom>
            <a:avLst/>
            <a:gdLst>
              <a:gd name="T0" fmla="*/ 3243492 w 3243492"/>
              <a:gd name="T1" fmla="*/ 0 h 2240066"/>
              <a:gd name="T2" fmla="*/ 3243492 w 3243492"/>
              <a:gd name="T3" fmla="*/ 1764406 h 2240066"/>
              <a:gd name="T4" fmla="*/ 2370148 w 3243492"/>
              <a:gd name="T5" fmla="*/ 1764406 h 2240066"/>
              <a:gd name="T6" fmla="*/ 2382210 w 3243492"/>
              <a:gd name="T7" fmla="*/ 2240066 h 2240066"/>
              <a:gd name="T8" fmla="*/ 1860032 w 3243492"/>
              <a:gd name="T9" fmla="*/ 1764406 h 2240066"/>
              <a:gd name="T10" fmla="*/ 0 w 3243492"/>
              <a:gd name="T11" fmla="*/ 1764406 h 2240066"/>
              <a:gd name="T12" fmla="*/ 0 w 3243492"/>
              <a:gd name="T13" fmla="*/ 0 h 2240066"/>
              <a:gd name="T14" fmla="*/ 3243492 w 3243492"/>
              <a:gd name="T15" fmla="*/ 0 h 22400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43492" h="2240066">
                <a:moveTo>
                  <a:pt x="3243492" y="0"/>
                </a:moveTo>
                <a:lnTo>
                  <a:pt x="3243492" y="1764406"/>
                </a:lnTo>
                <a:lnTo>
                  <a:pt x="2370148" y="1764406"/>
                </a:lnTo>
                <a:lnTo>
                  <a:pt x="2382210" y="2240066"/>
                </a:lnTo>
                <a:lnTo>
                  <a:pt x="1860032" y="1764406"/>
                </a:lnTo>
                <a:lnTo>
                  <a:pt x="0" y="1764406"/>
                </a:lnTo>
                <a:lnTo>
                  <a:pt x="0" y="0"/>
                </a:lnTo>
                <a:lnTo>
                  <a:pt x="3243492" y="0"/>
                </a:lnTo>
                <a:close/>
              </a:path>
            </a:pathLst>
          </a:custGeom>
          <a:noFill/>
          <a:ln>
            <a:solidFill>
              <a:schemeClr val="bg1"/>
            </a:solid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latin typeface="微软雅黑" panose="020B0503020204020204" pitchFamily="34" charset="-122"/>
              <a:ea typeface="微软雅黑" panose="020B0503020204020204" pitchFamily="34" charset="-122"/>
            </a:endParaRPr>
          </a:p>
        </p:txBody>
      </p:sp>
      <p:grpSp>
        <p:nvGrpSpPr>
          <p:cNvPr id="5" name="Group 13"/>
          <p:cNvGrpSpPr>
            <a:grpSpLocks/>
          </p:cNvGrpSpPr>
          <p:nvPr/>
        </p:nvGrpSpPr>
        <p:grpSpPr bwMode="auto">
          <a:xfrm>
            <a:off x="1287463" y="1497659"/>
            <a:ext cx="750887" cy="603250"/>
            <a:chOff x="0" y="0"/>
            <a:chExt cx="750888" cy="603250"/>
          </a:xfrm>
        </p:grpSpPr>
        <p:sp>
          <p:nvSpPr>
            <p:cNvPr id="6" name="Freeform 926"/>
            <p:cNvSpPr>
              <a:spLocks noChangeArrowheads="1"/>
            </p:cNvSpPr>
            <p:nvPr/>
          </p:nvSpPr>
          <p:spPr bwMode="auto">
            <a:xfrm>
              <a:off x="469900" y="0"/>
              <a:ext cx="160338" cy="430213"/>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latin typeface="微软雅黑" panose="020B0503020204020204" pitchFamily="34" charset="-122"/>
                <a:ea typeface="微软雅黑" panose="020B0503020204020204" pitchFamily="34" charset="-122"/>
              </a:endParaRPr>
            </a:p>
          </p:txBody>
        </p:sp>
        <p:sp>
          <p:nvSpPr>
            <p:cNvPr id="7" name="Freeform 927"/>
            <p:cNvSpPr>
              <a:spLocks noChangeArrowheads="1"/>
            </p:cNvSpPr>
            <p:nvPr/>
          </p:nvSpPr>
          <p:spPr bwMode="auto">
            <a:xfrm>
              <a:off x="96838" y="220663"/>
              <a:ext cx="200025" cy="19050"/>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latin typeface="微软雅黑" panose="020B0503020204020204" pitchFamily="34" charset="-122"/>
                <a:ea typeface="微软雅黑" panose="020B0503020204020204" pitchFamily="34" charset="-122"/>
              </a:endParaRPr>
            </a:p>
          </p:txBody>
        </p:sp>
        <p:sp>
          <p:nvSpPr>
            <p:cNvPr id="8" name="Freeform 928"/>
            <p:cNvSpPr>
              <a:spLocks noChangeArrowheads="1"/>
            </p:cNvSpPr>
            <p:nvPr/>
          </p:nvSpPr>
          <p:spPr bwMode="auto">
            <a:xfrm>
              <a:off x="96838" y="306388"/>
              <a:ext cx="200025" cy="19050"/>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latin typeface="微软雅黑" panose="020B0503020204020204" pitchFamily="34" charset="-122"/>
                <a:ea typeface="微软雅黑" panose="020B0503020204020204" pitchFamily="34" charset="-122"/>
              </a:endParaRPr>
            </a:p>
          </p:txBody>
        </p:sp>
        <p:sp>
          <p:nvSpPr>
            <p:cNvPr id="9" name="Freeform 929"/>
            <p:cNvSpPr>
              <a:spLocks noChangeArrowheads="1"/>
            </p:cNvSpPr>
            <p:nvPr/>
          </p:nvSpPr>
          <p:spPr bwMode="auto">
            <a:xfrm>
              <a:off x="96838" y="393700"/>
              <a:ext cx="200025" cy="19050"/>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latin typeface="微软雅黑" panose="020B0503020204020204" pitchFamily="34" charset="-122"/>
                <a:ea typeface="微软雅黑" panose="020B0503020204020204" pitchFamily="34" charset="-122"/>
              </a:endParaRPr>
            </a:p>
          </p:txBody>
        </p:sp>
        <p:sp>
          <p:nvSpPr>
            <p:cNvPr id="10" name="Freeform 930"/>
            <p:cNvSpPr>
              <a:spLocks noEditPoints="1" noChangeArrowheads="1"/>
            </p:cNvSpPr>
            <p:nvPr/>
          </p:nvSpPr>
          <p:spPr bwMode="auto">
            <a:xfrm>
              <a:off x="0" y="44450"/>
              <a:ext cx="750888" cy="558800"/>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latin typeface="微软雅黑" panose="020B0503020204020204" pitchFamily="34" charset="-122"/>
                <a:ea typeface="微软雅黑" panose="020B0503020204020204" pitchFamily="34" charset="-122"/>
              </a:endParaRPr>
            </a:p>
          </p:txBody>
        </p:sp>
      </p:grpSp>
      <p:sp>
        <p:nvSpPr>
          <p:cNvPr id="11" name="文本框 10"/>
          <p:cNvSpPr txBox="1"/>
          <p:nvPr/>
        </p:nvSpPr>
        <p:spPr>
          <a:xfrm>
            <a:off x="1384301" y="2353148"/>
            <a:ext cx="2588217" cy="369332"/>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根据需求规格进行设计</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988515" y="3772199"/>
            <a:ext cx="2544522" cy="234024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287463" y="4029559"/>
            <a:ext cx="1858694" cy="2126864"/>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zh-CN" altLang="en-US" dirty="0" smtClean="0">
                <a:solidFill>
                  <a:schemeClr val="bg1"/>
                </a:solidFill>
                <a:latin typeface="微软雅黑" panose="020B0503020204020204" pitchFamily="34" charset="-122"/>
                <a:ea typeface="微软雅黑" panose="020B0503020204020204" pitchFamily="34" charset="-122"/>
              </a:rPr>
              <a:t>体系结构设计</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
            </a:pPr>
            <a:r>
              <a:rPr lang="zh-CN" altLang="en-US" dirty="0" smtClean="0">
                <a:solidFill>
                  <a:schemeClr val="bg1"/>
                </a:solidFill>
                <a:latin typeface="微软雅黑" panose="020B0503020204020204" pitchFamily="34" charset="-122"/>
                <a:ea typeface="微软雅黑" panose="020B0503020204020204" pitchFamily="34" charset="-122"/>
              </a:rPr>
              <a:t>接口设计</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
            </a:pPr>
            <a:r>
              <a:rPr lang="zh-CN" altLang="en-US" dirty="0" smtClean="0">
                <a:solidFill>
                  <a:schemeClr val="bg1"/>
                </a:solidFill>
                <a:latin typeface="微软雅黑" panose="020B0503020204020204" pitchFamily="34" charset="-122"/>
                <a:ea typeface="微软雅黑" panose="020B0503020204020204" pitchFamily="34" charset="-122"/>
              </a:rPr>
              <a:t>数据结构设计</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
            </a:pPr>
            <a:r>
              <a:rPr lang="zh-CN" altLang="en-US" dirty="0" smtClean="0">
                <a:solidFill>
                  <a:schemeClr val="bg1"/>
                </a:solidFill>
                <a:latin typeface="微软雅黑" panose="020B0503020204020204" pitchFamily="34" charset="-122"/>
                <a:ea typeface="微软雅黑" panose="020B0503020204020204" pitchFamily="34" charset="-122"/>
              </a:rPr>
              <a:t>详细模块设计</a:t>
            </a:r>
            <a:endParaRPr lang="en-US" altLang="zh-CN" dirty="0" smtClean="0">
              <a:solidFill>
                <a:schemeClr val="bg1"/>
              </a:solidFill>
              <a:latin typeface="微软雅黑" panose="020B0503020204020204" pitchFamily="34" charset="-122"/>
              <a:ea typeface="微软雅黑" panose="020B0503020204020204" pitchFamily="34" charset="-122"/>
            </a:endParaRPr>
          </a:p>
          <a:p>
            <a:pPr>
              <a:lnSpc>
                <a:spcPct val="15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a:blip r:embed="rId2"/>
          <a:stretch>
            <a:fillRect/>
          </a:stretch>
        </p:blipFill>
        <p:spPr>
          <a:xfrm>
            <a:off x="5028660" y="1261837"/>
            <a:ext cx="6486581" cy="5066578"/>
          </a:xfrm>
          <a:prstGeom prst="rect">
            <a:avLst/>
          </a:prstGeom>
        </p:spPr>
      </p:pic>
      <p:graphicFrame>
        <p:nvGraphicFramePr>
          <p:cNvPr id="22" name="表格 21"/>
          <p:cNvGraphicFramePr>
            <a:graphicFrameLocks noGrp="1"/>
          </p:cNvGraphicFramePr>
          <p:nvPr>
            <p:extLst>
              <p:ext uri="{D42A27DB-BD31-4B8C-83A1-F6EECF244321}">
                <p14:modId xmlns:p14="http://schemas.microsoft.com/office/powerpoint/2010/main" val="3868696814"/>
              </p:ext>
            </p:extLst>
          </p:nvPr>
        </p:nvGraphicFramePr>
        <p:xfrm>
          <a:off x="4764088" y="1559307"/>
          <a:ext cx="7089102" cy="4471637"/>
        </p:xfrm>
        <a:graphic>
          <a:graphicData uri="http://schemas.openxmlformats.org/drawingml/2006/table">
            <a:tbl>
              <a:tblPr>
                <a:tableStyleId>{5C22544A-7EE6-4342-B048-85BDC9FD1C3A}</a:tableStyleId>
              </a:tblPr>
              <a:tblGrid>
                <a:gridCol w="522479">
                  <a:extLst>
                    <a:ext uri="{9D8B030D-6E8A-4147-A177-3AD203B41FA5}">
                      <a16:colId xmlns:a16="http://schemas.microsoft.com/office/drawing/2014/main" val="3974206008"/>
                    </a:ext>
                  </a:extLst>
                </a:gridCol>
                <a:gridCol w="1257959">
                  <a:extLst>
                    <a:ext uri="{9D8B030D-6E8A-4147-A177-3AD203B41FA5}">
                      <a16:colId xmlns:a16="http://schemas.microsoft.com/office/drawing/2014/main" val="2790210011"/>
                    </a:ext>
                  </a:extLst>
                </a:gridCol>
                <a:gridCol w="631578">
                  <a:extLst>
                    <a:ext uri="{9D8B030D-6E8A-4147-A177-3AD203B41FA5}">
                      <a16:colId xmlns:a16="http://schemas.microsoft.com/office/drawing/2014/main" val="2000486264"/>
                    </a:ext>
                  </a:extLst>
                </a:gridCol>
                <a:gridCol w="525448">
                  <a:extLst>
                    <a:ext uri="{9D8B030D-6E8A-4147-A177-3AD203B41FA5}">
                      <a16:colId xmlns:a16="http://schemas.microsoft.com/office/drawing/2014/main" val="526555641"/>
                    </a:ext>
                  </a:extLst>
                </a:gridCol>
                <a:gridCol w="1999376">
                  <a:extLst>
                    <a:ext uri="{9D8B030D-6E8A-4147-A177-3AD203B41FA5}">
                      <a16:colId xmlns:a16="http://schemas.microsoft.com/office/drawing/2014/main" val="2220888774"/>
                    </a:ext>
                  </a:extLst>
                </a:gridCol>
                <a:gridCol w="630836">
                  <a:extLst>
                    <a:ext uri="{9D8B030D-6E8A-4147-A177-3AD203B41FA5}">
                      <a16:colId xmlns:a16="http://schemas.microsoft.com/office/drawing/2014/main" val="2435176392"/>
                    </a:ext>
                  </a:extLst>
                </a:gridCol>
                <a:gridCol w="843093">
                  <a:extLst>
                    <a:ext uri="{9D8B030D-6E8A-4147-A177-3AD203B41FA5}">
                      <a16:colId xmlns:a16="http://schemas.microsoft.com/office/drawing/2014/main" val="1547617653"/>
                    </a:ext>
                  </a:extLst>
                </a:gridCol>
                <a:gridCol w="678333">
                  <a:extLst>
                    <a:ext uri="{9D8B030D-6E8A-4147-A177-3AD203B41FA5}">
                      <a16:colId xmlns:a16="http://schemas.microsoft.com/office/drawing/2014/main" val="3613562596"/>
                    </a:ext>
                  </a:extLst>
                </a:gridCol>
              </a:tblGrid>
              <a:tr h="694867">
                <a:tc>
                  <a:txBody>
                    <a:bodyPr/>
                    <a:lstStyle/>
                    <a:p>
                      <a:pPr algn="ctr">
                        <a:lnSpc>
                          <a:spcPct val="150000"/>
                        </a:lnSpc>
                        <a:spcAft>
                          <a:spcPts val="0"/>
                        </a:spcAft>
                      </a:pPr>
                      <a:r>
                        <a:rPr lang="zh-CN" sz="1100" kern="100">
                          <a:solidFill>
                            <a:schemeClr val="bg1"/>
                          </a:solidFill>
                          <a:effectLst/>
                          <a:latin typeface="微软雅黑" panose="020B0503020204020204" pitchFamily="34" charset="-122"/>
                          <a:ea typeface="微软雅黑" panose="020B0503020204020204" pitchFamily="34" charset="-122"/>
                        </a:rPr>
                        <a:t>序号</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tc>
                  <a:txBody>
                    <a:bodyPr/>
                    <a:lstStyle/>
                    <a:p>
                      <a:pPr algn="ctr">
                        <a:lnSpc>
                          <a:spcPct val="150000"/>
                        </a:lnSpc>
                        <a:spcAft>
                          <a:spcPts val="0"/>
                        </a:spcAft>
                      </a:pPr>
                      <a:r>
                        <a:rPr lang="zh-CN" sz="1100" kern="100">
                          <a:solidFill>
                            <a:schemeClr val="bg1"/>
                          </a:solidFill>
                          <a:effectLst/>
                          <a:latin typeface="微软雅黑" panose="020B0503020204020204" pitchFamily="34" charset="-122"/>
                          <a:ea typeface="微软雅黑" panose="020B0503020204020204" pitchFamily="34" charset="-122"/>
                        </a:rPr>
                        <a:t>名称</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tc>
                  <a:txBody>
                    <a:bodyPr/>
                    <a:lstStyle/>
                    <a:p>
                      <a:pPr algn="ctr">
                        <a:lnSpc>
                          <a:spcPct val="150000"/>
                        </a:lnSpc>
                        <a:spcAft>
                          <a:spcPts val="0"/>
                        </a:spcAft>
                      </a:pPr>
                      <a:r>
                        <a:rPr lang="zh-CN" sz="1100" kern="100">
                          <a:solidFill>
                            <a:schemeClr val="bg1"/>
                          </a:solidFill>
                          <a:effectLst/>
                          <a:latin typeface="微软雅黑" panose="020B0503020204020204" pitchFamily="34" charset="-122"/>
                          <a:ea typeface="微软雅黑" panose="020B0503020204020204" pitchFamily="34" charset="-122"/>
                        </a:rPr>
                        <a:t>类型</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tc>
                  <a:txBody>
                    <a:bodyPr/>
                    <a:lstStyle/>
                    <a:p>
                      <a:pPr algn="ctr">
                        <a:lnSpc>
                          <a:spcPct val="150000"/>
                        </a:lnSpc>
                        <a:spcAft>
                          <a:spcPts val="0"/>
                        </a:spcAft>
                      </a:pPr>
                      <a:r>
                        <a:rPr lang="zh-CN" sz="1100" kern="100">
                          <a:solidFill>
                            <a:schemeClr val="bg1"/>
                          </a:solidFill>
                          <a:effectLst/>
                          <a:latin typeface="微软雅黑" panose="020B0503020204020204" pitchFamily="34" charset="-122"/>
                          <a:ea typeface="微软雅黑" panose="020B0503020204020204" pitchFamily="34" charset="-122"/>
                        </a:rPr>
                        <a:t>位数</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tc>
                  <a:txBody>
                    <a:bodyPr/>
                    <a:lstStyle/>
                    <a:p>
                      <a:pPr algn="ctr">
                        <a:lnSpc>
                          <a:spcPct val="150000"/>
                        </a:lnSpc>
                        <a:spcAft>
                          <a:spcPts val="0"/>
                        </a:spcAft>
                      </a:pPr>
                      <a:r>
                        <a:rPr lang="zh-CN" sz="1100" kern="100">
                          <a:solidFill>
                            <a:schemeClr val="bg1"/>
                          </a:solidFill>
                          <a:effectLst/>
                          <a:latin typeface="微软雅黑" panose="020B0503020204020204" pitchFamily="34" charset="-122"/>
                          <a:ea typeface="微软雅黑" panose="020B0503020204020204" pitchFamily="34" charset="-122"/>
                        </a:rPr>
                        <a:t>值约束</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tc>
                  <a:txBody>
                    <a:bodyPr/>
                    <a:lstStyle/>
                    <a:p>
                      <a:pPr algn="ctr">
                        <a:lnSpc>
                          <a:spcPct val="150000"/>
                        </a:lnSpc>
                        <a:spcAft>
                          <a:spcPts val="0"/>
                        </a:spcAft>
                      </a:pPr>
                      <a:r>
                        <a:rPr lang="zh-CN" sz="1100" kern="100">
                          <a:solidFill>
                            <a:schemeClr val="bg1"/>
                          </a:solidFill>
                          <a:effectLst/>
                          <a:latin typeface="微软雅黑" panose="020B0503020204020204" pitchFamily="34" charset="-122"/>
                          <a:ea typeface="微软雅黑" panose="020B0503020204020204" pitchFamily="34" charset="-122"/>
                        </a:rPr>
                        <a:t>索引或键</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oFill/>
                  </a:tcPr>
                </a:tc>
                <a:tc>
                  <a:txBody>
                    <a:bodyPr/>
                    <a:lstStyle/>
                    <a:p>
                      <a:pPr algn="ctr">
                        <a:lnSpc>
                          <a:spcPct val="150000"/>
                        </a:lnSpc>
                        <a:spcAft>
                          <a:spcPts val="0"/>
                        </a:spcAft>
                      </a:pPr>
                      <a:r>
                        <a:rPr lang="zh-CN" sz="1100" kern="100">
                          <a:solidFill>
                            <a:schemeClr val="bg1"/>
                          </a:solidFill>
                          <a:effectLst/>
                          <a:latin typeface="微软雅黑" panose="020B0503020204020204" pitchFamily="34" charset="-122"/>
                          <a:ea typeface="微软雅黑" panose="020B0503020204020204" pitchFamily="34" charset="-122"/>
                        </a:rPr>
                        <a:t>备注</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tc>
                  <a:txBody>
                    <a:bodyPr/>
                    <a:lstStyle/>
                    <a:p>
                      <a:pPr algn="ctr">
                        <a:lnSpc>
                          <a:spcPct val="150000"/>
                        </a:lnSpc>
                        <a:spcAft>
                          <a:spcPts val="0"/>
                        </a:spcAft>
                      </a:pPr>
                      <a:r>
                        <a:rPr lang="zh-CN" sz="1100" kern="100">
                          <a:solidFill>
                            <a:schemeClr val="bg1"/>
                          </a:solidFill>
                          <a:effectLst/>
                          <a:latin typeface="微软雅黑" panose="020B0503020204020204" pitchFamily="34" charset="-122"/>
                          <a:ea typeface="微软雅黑" panose="020B0503020204020204" pitchFamily="34" charset="-122"/>
                        </a:rPr>
                        <a:t>缩写词</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3929258604"/>
                  </a:ext>
                </a:extLst>
              </a:tr>
              <a:tr h="470234">
                <a:tc>
                  <a:txBody>
                    <a:bodyPr/>
                    <a:lstStyle/>
                    <a:p>
                      <a:pPr algn="ctr">
                        <a:lnSpc>
                          <a:spcPct val="150000"/>
                        </a:lnSpc>
                        <a:spcAft>
                          <a:spcPts val="0"/>
                        </a:spcAft>
                      </a:pPr>
                      <a:r>
                        <a:rPr lang="en-US" sz="1100" kern="100">
                          <a:solidFill>
                            <a:schemeClr val="bg1"/>
                          </a:solidFill>
                          <a:effectLst/>
                          <a:latin typeface="微软雅黑" panose="020B0503020204020204" pitchFamily="34" charset="-122"/>
                          <a:ea typeface="微软雅黑" panose="020B0503020204020204" pitchFamily="34" charset="-122"/>
                        </a:rPr>
                        <a:t>1</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tc>
                  <a:txBody>
                    <a:bodyPr/>
                    <a:lstStyle/>
                    <a:p>
                      <a:pPr algn="ctr">
                        <a:lnSpc>
                          <a:spcPct val="150000"/>
                        </a:lnSpc>
                        <a:spcAft>
                          <a:spcPts val="0"/>
                        </a:spcAft>
                      </a:pPr>
                      <a:r>
                        <a:rPr lang="en-US" sz="1100" kern="100">
                          <a:solidFill>
                            <a:schemeClr val="bg1"/>
                          </a:solidFill>
                          <a:effectLst/>
                          <a:latin typeface="微软雅黑" panose="020B0503020204020204" pitchFamily="34" charset="-122"/>
                          <a:ea typeface="微软雅黑" panose="020B0503020204020204" pitchFamily="34" charset="-122"/>
                        </a:rPr>
                        <a:t>AdminID</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tc>
                  <a:txBody>
                    <a:bodyPr/>
                    <a:lstStyle/>
                    <a:p>
                      <a:pPr algn="ctr">
                        <a:lnSpc>
                          <a:spcPct val="150000"/>
                        </a:lnSpc>
                        <a:spcAft>
                          <a:spcPts val="0"/>
                        </a:spcAft>
                      </a:pPr>
                      <a:r>
                        <a:rPr lang="zh-CN" sz="1100" kern="100">
                          <a:solidFill>
                            <a:schemeClr val="bg1"/>
                          </a:solidFill>
                          <a:effectLst/>
                          <a:latin typeface="微软雅黑" panose="020B0503020204020204" pitchFamily="34" charset="-122"/>
                          <a:ea typeface="微软雅黑" panose="020B0503020204020204" pitchFamily="34" charset="-122"/>
                        </a:rPr>
                        <a:t>文本</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tc>
                  <a:txBody>
                    <a:bodyPr/>
                    <a:lstStyle/>
                    <a:p>
                      <a:pPr algn="ctr">
                        <a:lnSpc>
                          <a:spcPct val="150000"/>
                        </a:lnSpc>
                        <a:spcAft>
                          <a:spcPts val="0"/>
                        </a:spcAft>
                      </a:pPr>
                      <a:r>
                        <a:rPr lang="en-US" sz="1100" kern="100">
                          <a:solidFill>
                            <a:schemeClr val="bg1"/>
                          </a:solidFill>
                          <a:effectLst/>
                          <a:latin typeface="微软雅黑" panose="020B0503020204020204" pitchFamily="34" charset="-122"/>
                          <a:ea typeface="微软雅黑" panose="020B0503020204020204" pitchFamily="34" charset="-122"/>
                        </a:rPr>
                        <a:t>6</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tc>
                  <a:txBody>
                    <a:bodyPr/>
                    <a:lstStyle/>
                    <a:p>
                      <a:pPr algn="ctr">
                        <a:lnSpc>
                          <a:spcPct val="150000"/>
                        </a:lnSpc>
                        <a:spcAft>
                          <a:spcPts val="0"/>
                        </a:spcAft>
                      </a:pPr>
                      <a:r>
                        <a:rPr lang="en-US" sz="1100" kern="100" dirty="0">
                          <a:solidFill>
                            <a:schemeClr val="bg1"/>
                          </a:solidFill>
                          <a:effectLst/>
                          <a:latin typeface="微软雅黑" panose="020B0503020204020204" pitchFamily="34" charset="-122"/>
                          <a:ea typeface="微软雅黑" panose="020B0503020204020204" pitchFamily="34" charset="-122"/>
                        </a:rPr>
                        <a:t>6</a:t>
                      </a:r>
                      <a:r>
                        <a:rPr lang="zh-CN" sz="1100" kern="100" dirty="0">
                          <a:solidFill>
                            <a:schemeClr val="bg1"/>
                          </a:solidFill>
                          <a:effectLst/>
                          <a:latin typeface="微软雅黑" panose="020B0503020204020204" pitchFamily="34" charset="-122"/>
                          <a:ea typeface="微软雅黑" panose="020B0503020204020204" pitchFamily="34" charset="-122"/>
                        </a:rPr>
                        <a:t>位非空字符串</a:t>
                      </a:r>
                      <a:endParaRPr lang="zh-CN"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tc>
                  <a:txBody>
                    <a:bodyPr/>
                    <a:lstStyle/>
                    <a:p>
                      <a:pPr algn="ctr">
                        <a:lnSpc>
                          <a:spcPct val="250000"/>
                        </a:lnSpc>
                        <a:spcAft>
                          <a:spcPts val="0"/>
                        </a:spcAft>
                      </a:pPr>
                      <a:r>
                        <a:rPr lang="zh-CN" sz="1100" kern="100">
                          <a:solidFill>
                            <a:schemeClr val="bg1"/>
                          </a:solidFill>
                          <a:effectLst/>
                          <a:latin typeface="微软雅黑" panose="020B0503020204020204" pitchFamily="34" charset="-122"/>
                          <a:ea typeface="微软雅黑" panose="020B0503020204020204" pitchFamily="34" charset="-122"/>
                        </a:rPr>
                        <a:t>是</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oFill/>
                  </a:tcPr>
                </a:tc>
                <a:tc>
                  <a:txBody>
                    <a:bodyPr/>
                    <a:lstStyle/>
                    <a:p>
                      <a:pPr algn="ctr">
                        <a:lnSpc>
                          <a:spcPct val="150000"/>
                        </a:lnSpc>
                        <a:spcAft>
                          <a:spcPts val="0"/>
                        </a:spcAft>
                      </a:pPr>
                      <a:r>
                        <a:rPr lang="zh-CN" sz="1100" kern="100">
                          <a:solidFill>
                            <a:schemeClr val="bg1"/>
                          </a:solidFill>
                          <a:effectLst/>
                          <a:latin typeface="微软雅黑" panose="020B0503020204020204" pitchFamily="34" charset="-122"/>
                          <a:ea typeface="微软雅黑" panose="020B0503020204020204" pitchFamily="34" charset="-122"/>
                        </a:rPr>
                        <a:t>用户名</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tc>
                  <a:txBody>
                    <a:bodyPr/>
                    <a:lstStyle/>
                    <a:p>
                      <a:pPr algn="ctr">
                        <a:lnSpc>
                          <a:spcPct val="150000"/>
                        </a:lnSpc>
                        <a:spcAft>
                          <a:spcPts val="0"/>
                        </a:spcAft>
                      </a:pPr>
                      <a:r>
                        <a:rPr lang="en-US" sz="1100" kern="100">
                          <a:solidFill>
                            <a:schemeClr val="bg1"/>
                          </a:solidFill>
                          <a:effectLst/>
                          <a:latin typeface="微软雅黑" panose="020B0503020204020204" pitchFamily="34" charset="-122"/>
                          <a:ea typeface="微软雅黑" panose="020B0503020204020204" pitchFamily="34" charset="-122"/>
                        </a:rPr>
                        <a:t>AID</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1030194465"/>
                  </a:ext>
                </a:extLst>
              </a:tr>
              <a:tr h="555520">
                <a:tc>
                  <a:txBody>
                    <a:bodyPr/>
                    <a:lstStyle/>
                    <a:p>
                      <a:pPr algn="ctr">
                        <a:lnSpc>
                          <a:spcPct val="150000"/>
                        </a:lnSpc>
                        <a:spcAft>
                          <a:spcPts val="0"/>
                        </a:spcAft>
                      </a:pPr>
                      <a:r>
                        <a:rPr lang="en-US" sz="1100" kern="100">
                          <a:solidFill>
                            <a:schemeClr val="bg1"/>
                          </a:solidFill>
                          <a:effectLst/>
                          <a:latin typeface="微软雅黑" panose="020B0503020204020204" pitchFamily="34" charset="-122"/>
                          <a:ea typeface="微软雅黑" panose="020B0503020204020204" pitchFamily="34" charset="-122"/>
                        </a:rPr>
                        <a:t>2</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tc>
                  <a:txBody>
                    <a:bodyPr/>
                    <a:lstStyle/>
                    <a:p>
                      <a:pPr algn="ctr">
                        <a:lnSpc>
                          <a:spcPct val="150000"/>
                        </a:lnSpc>
                        <a:spcAft>
                          <a:spcPts val="0"/>
                        </a:spcAft>
                      </a:pPr>
                      <a:r>
                        <a:rPr lang="en-US" sz="1100" kern="100">
                          <a:solidFill>
                            <a:schemeClr val="bg1"/>
                          </a:solidFill>
                          <a:effectLst/>
                          <a:latin typeface="微软雅黑" panose="020B0503020204020204" pitchFamily="34" charset="-122"/>
                          <a:ea typeface="微软雅黑" panose="020B0503020204020204" pitchFamily="34" charset="-122"/>
                        </a:rPr>
                        <a:t>AdminPwd</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tc>
                  <a:txBody>
                    <a:bodyPr/>
                    <a:lstStyle/>
                    <a:p>
                      <a:pPr algn="ctr">
                        <a:lnSpc>
                          <a:spcPct val="150000"/>
                        </a:lnSpc>
                        <a:spcAft>
                          <a:spcPts val="0"/>
                        </a:spcAft>
                      </a:pPr>
                      <a:r>
                        <a:rPr lang="zh-CN" sz="1100" kern="100">
                          <a:solidFill>
                            <a:schemeClr val="bg1"/>
                          </a:solidFill>
                          <a:effectLst/>
                          <a:latin typeface="微软雅黑" panose="020B0503020204020204" pitchFamily="34" charset="-122"/>
                          <a:ea typeface="微软雅黑" panose="020B0503020204020204" pitchFamily="34" charset="-122"/>
                        </a:rPr>
                        <a:t>文本</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tc>
                  <a:txBody>
                    <a:bodyPr/>
                    <a:lstStyle/>
                    <a:p>
                      <a:pPr algn="ctr">
                        <a:lnSpc>
                          <a:spcPct val="150000"/>
                        </a:lnSpc>
                        <a:spcAft>
                          <a:spcPts val="0"/>
                        </a:spcAft>
                      </a:pPr>
                      <a:r>
                        <a:rPr lang="en-US" sz="1100" kern="100" dirty="0">
                          <a:solidFill>
                            <a:schemeClr val="bg1"/>
                          </a:solidFill>
                          <a:effectLst/>
                          <a:latin typeface="微软雅黑" panose="020B0503020204020204" pitchFamily="34" charset="-122"/>
                          <a:ea typeface="微软雅黑" panose="020B0503020204020204" pitchFamily="34" charset="-122"/>
                        </a:rPr>
                        <a:t>16</a:t>
                      </a:r>
                      <a:endParaRPr lang="zh-CN"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tc>
                  <a:txBody>
                    <a:bodyPr/>
                    <a:lstStyle/>
                    <a:p>
                      <a:pPr algn="ctr">
                        <a:lnSpc>
                          <a:spcPct val="150000"/>
                        </a:lnSpc>
                        <a:spcAft>
                          <a:spcPts val="0"/>
                        </a:spcAft>
                      </a:pPr>
                      <a:r>
                        <a:rPr lang="en-US" sz="1100" kern="100" dirty="0">
                          <a:solidFill>
                            <a:schemeClr val="bg1"/>
                          </a:solidFill>
                          <a:effectLst/>
                          <a:latin typeface="微软雅黑" panose="020B0503020204020204" pitchFamily="34" charset="-122"/>
                          <a:ea typeface="微软雅黑" panose="020B0503020204020204" pitchFamily="34" charset="-122"/>
                        </a:rPr>
                        <a:t>6</a:t>
                      </a:r>
                      <a:r>
                        <a:rPr lang="zh-CN" sz="1100" kern="100" dirty="0">
                          <a:solidFill>
                            <a:schemeClr val="bg1"/>
                          </a:solidFill>
                          <a:effectLst/>
                          <a:latin typeface="微软雅黑" panose="020B0503020204020204" pitchFamily="34" charset="-122"/>
                          <a:ea typeface="微软雅黑" panose="020B0503020204020204" pitchFamily="34" charset="-122"/>
                        </a:rPr>
                        <a:t>位以上，</a:t>
                      </a:r>
                      <a:r>
                        <a:rPr lang="en-US" sz="1100" kern="100" dirty="0">
                          <a:solidFill>
                            <a:schemeClr val="bg1"/>
                          </a:solidFill>
                          <a:effectLst/>
                          <a:latin typeface="微软雅黑" panose="020B0503020204020204" pitchFamily="34" charset="-122"/>
                          <a:ea typeface="微软雅黑" panose="020B0503020204020204" pitchFamily="34" charset="-122"/>
                        </a:rPr>
                        <a:t>16</a:t>
                      </a:r>
                      <a:r>
                        <a:rPr lang="zh-CN" sz="1100" kern="100" dirty="0">
                          <a:solidFill>
                            <a:schemeClr val="bg1"/>
                          </a:solidFill>
                          <a:effectLst/>
                          <a:latin typeface="微软雅黑" panose="020B0503020204020204" pitchFamily="34" charset="-122"/>
                          <a:ea typeface="微软雅黑" panose="020B0503020204020204" pitchFamily="34" charset="-122"/>
                        </a:rPr>
                        <a:t>位以下非空字符串</a:t>
                      </a:r>
                      <a:endParaRPr lang="zh-CN"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tc>
                  <a:txBody>
                    <a:bodyPr/>
                    <a:lstStyle/>
                    <a:p>
                      <a:pPr algn="ctr">
                        <a:lnSpc>
                          <a:spcPct val="250000"/>
                        </a:lnSpc>
                        <a:spcAft>
                          <a:spcPts val="0"/>
                        </a:spcAft>
                      </a:pPr>
                      <a:r>
                        <a:rPr lang="zh-CN" sz="1100" kern="100">
                          <a:solidFill>
                            <a:schemeClr val="bg1"/>
                          </a:solidFill>
                          <a:effectLst/>
                          <a:latin typeface="微软雅黑" panose="020B0503020204020204" pitchFamily="34" charset="-122"/>
                          <a:ea typeface="微软雅黑" panose="020B0503020204020204" pitchFamily="34" charset="-122"/>
                        </a:rPr>
                        <a:t>否</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oFill/>
                  </a:tcPr>
                </a:tc>
                <a:tc>
                  <a:txBody>
                    <a:bodyPr/>
                    <a:lstStyle/>
                    <a:p>
                      <a:pPr algn="ctr">
                        <a:lnSpc>
                          <a:spcPct val="150000"/>
                        </a:lnSpc>
                        <a:spcAft>
                          <a:spcPts val="0"/>
                        </a:spcAft>
                      </a:pPr>
                      <a:r>
                        <a:rPr lang="zh-CN" sz="1100" kern="100">
                          <a:solidFill>
                            <a:schemeClr val="bg1"/>
                          </a:solidFill>
                          <a:effectLst/>
                          <a:latin typeface="微软雅黑" panose="020B0503020204020204" pitchFamily="34" charset="-122"/>
                          <a:ea typeface="微软雅黑" panose="020B0503020204020204" pitchFamily="34" charset="-122"/>
                        </a:rPr>
                        <a:t>密码</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tc>
                  <a:txBody>
                    <a:bodyPr/>
                    <a:lstStyle/>
                    <a:p>
                      <a:pPr algn="ctr">
                        <a:lnSpc>
                          <a:spcPct val="150000"/>
                        </a:lnSpc>
                        <a:spcAft>
                          <a:spcPts val="0"/>
                        </a:spcAft>
                      </a:pPr>
                      <a:r>
                        <a:rPr lang="en-US" sz="1100" kern="100">
                          <a:solidFill>
                            <a:schemeClr val="bg1"/>
                          </a:solidFill>
                          <a:effectLst/>
                          <a:latin typeface="微软雅黑" panose="020B0503020204020204" pitchFamily="34" charset="-122"/>
                          <a:ea typeface="微软雅黑" panose="020B0503020204020204" pitchFamily="34" charset="-122"/>
                        </a:rPr>
                        <a:t>APWD</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2962562397"/>
                  </a:ext>
                </a:extLst>
              </a:tr>
              <a:tr h="470234">
                <a:tc>
                  <a:txBody>
                    <a:bodyPr/>
                    <a:lstStyle/>
                    <a:p>
                      <a:pPr algn="ctr">
                        <a:lnSpc>
                          <a:spcPct val="150000"/>
                        </a:lnSpc>
                        <a:spcAft>
                          <a:spcPts val="0"/>
                        </a:spcAft>
                      </a:pPr>
                      <a:r>
                        <a:rPr lang="en-US" sz="1100" kern="100">
                          <a:solidFill>
                            <a:schemeClr val="bg1"/>
                          </a:solidFill>
                          <a:effectLst/>
                          <a:latin typeface="微软雅黑" panose="020B0503020204020204" pitchFamily="34" charset="-122"/>
                          <a:ea typeface="微软雅黑" panose="020B0503020204020204" pitchFamily="34" charset="-122"/>
                        </a:rPr>
                        <a:t>3</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tc>
                  <a:txBody>
                    <a:bodyPr/>
                    <a:lstStyle/>
                    <a:p>
                      <a:pPr algn="ctr">
                        <a:lnSpc>
                          <a:spcPct val="150000"/>
                        </a:lnSpc>
                        <a:spcAft>
                          <a:spcPts val="0"/>
                        </a:spcAft>
                      </a:pPr>
                      <a:r>
                        <a:rPr lang="en-US" sz="1100" kern="100">
                          <a:solidFill>
                            <a:schemeClr val="bg1"/>
                          </a:solidFill>
                          <a:effectLst/>
                          <a:latin typeface="微软雅黑" panose="020B0503020204020204" pitchFamily="34" charset="-122"/>
                          <a:ea typeface="微软雅黑" panose="020B0503020204020204" pitchFamily="34" charset="-122"/>
                        </a:rPr>
                        <a:t>AdminName</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tc>
                  <a:txBody>
                    <a:bodyPr/>
                    <a:lstStyle/>
                    <a:p>
                      <a:pPr algn="ctr">
                        <a:lnSpc>
                          <a:spcPct val="150000"/>
                        </a:lnSpc>
                        <a:spcAft>
                          <a:spcPts val="0"/>
                        </a:spcAft>
                      </a:pPr>
                      <a:r>
                        <a:rPr lang="zh-CN" sz="1100" kern="100">
                          <a:solidFill>
                            <a:schemeClr val="bg1"/>
                          </a:solidFill>
                          <a:effectLst/>
                          <a:latin typeface="微软雅黑" panose="020B0503020204020204" pitchFamily="34" charset="-122"/>
                          <a:ea typeface="微软雅黑" panose="020B0503020204020204" pitchFamily="34" charset="-122"/>
                        </a:rPr>
                        <a:t>文本</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tc>
                  <a:txBody>
                    <a:bodyPr/>
                    <a:lstStyle/>
                    <a:p>
                      <a:pPr algn="ctr">
                        <a:lnSpc>
                          <a:spcPct val="150000"/>
                        </a:lnSpc>
                        <a:spcAft>
                          <a:spcPts val="0"/>
                        </a:spcAft>
                      </a:pPr>
                      <a:r>
                        <a:rPr lang="en-US" sz="1100" kern="100">
                          <a:solidFill>
                            <a:schemeClr val="bg1"/>
                          </a:solidFill>
                          <a:effectLst/>
                          <a:latin typeface="微软雅黑" panose="020B0503020204020204" pitchFamily="34" charset="-122"/>
                          <a:ea typeface="微软雅黑" panose="020B0503020204020204" pitchFamily="34" charset="-122"/>
                        </a:rPr>
                        <a:t>10</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tc>
                  <a:txBody>
                    <a:bodyPr/>
                    <a:lstStyle/>
                    <a:p>
                      <a:pPr algn="ctr">
                        <a:lnSpc>
                          <a:spcPct val="150000"/>
                        </a:lnSpc>
                        <a:spcAft>
                          <a:spcPts val="0"/>
                        </a:spcAft>
                      </a:pPr>
                      <a:r>
                        <a:rPr lang="en-US" sz="1100" kern="100">
                          <a:solidFill>
                            <a:schemeClr val="bg1"/>
                          </a:solidFill>
                          <a:effectLst/>
                          <a:latin typeface="微软雅黑" panose="020B0503020204020204" pitchFamily="34" charset="-122"/>
                          <a:ea typeface="微软雅黑" panose="020B0503020204020204" pitchFamily="34" charset="-122"/>
                        </a:rPr>
                        <a:t>10</a:t>
                      </a:r>
                      <a:r>
                        <a:rPr lang="zh-CN" sz="1100" kern="100">
                          <a:solidFill>
                            <a:schemeClr val="bg1"/>
                          </a:solidFill>
                          <a:effectLst/>
                          <a:latin typeface="微软雅黑" panose="020B0503020204020204" pitchFamily="34" charset="-122"/>
                          <a:ea typeface="微软雅黑" panose="020B0503020204020204" pitchFamily="34" charset="-122"/>
                        </a:rPr>
                        <a:t>位或以下非空字符串</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tc>
                  <a:txBody>
                    <a:bodyPr/>
                    <a:lstStyle/>
                    <a:p>
                      <a:pPr algn="ctr">
                        <a:lnSpc>
                          <a:spcPct val="250000"/>
                        </a:lnSpc>
                        <a:spcAft>
                          <a:spcPts val="0"/>
                        </a:spcAft>
                      </a:pPr>
                      <a:r>
                        <a:rPr lang="zh-CN" sz="1100" kern="100">
                          <a:solidFill>
                            <a:schemeClr val="bg1"/>
                          </a:solidFill>
                          <a:effectLst/>
                          <a:latin typeface="微软雅黑" panose="020B0503020204020204" pitchFamily="34" charset="-122"/>
                          <a:ea typeface="微软雅黑" panose="020B0503020204020204" pitchFamily="34" charset="-122"/>
                        </a:rPr>
                        <a:t>否</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oFill/>
                  </a:tcPr>
                </a:tc>
                <a:tc>
                  <a:txBody>
                    <a:bodyPr/>
                    <a:lstStyle/>
                    <a:p>
                      <a:pPr algn="ctr">
                        <a:lnSpc>
                          <a:spcPct val="150000"/>
                        </a:lnSpc>
                        <a:spcAft>
                          <a:spcPts val="0"/>
                        </a:spcAft>
                      </a:pPr>
                      <a:r>
                        <a:rPr lang="zh-CN" sz="1100" kern="100">
                          <a:solidFill>
                            <a:schemeClr val="bg1"/>
                          </a:solidFill>
                          <a:effectLst/>
                          <a:latin typeface="微软雅黑" panose="020B0503020204020204" pitchFamily="34" charset="-122"/>
                          <a:ea typeface="微软雅黑" panose="020B0503020204020204" pitchFamily="34" charset="-122"/>
                        </a:rPr>
                        <a:t>姓名</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tc>
                  <a:txBody>
                    <a:bodyPr/>
                    <a:lstStyle/>
                    <a:p>
                      <a:pPr algn="ctr">
                        <a:lnSpc>
                          <a:spcPct val="150000"/>
                        </a:lnSpc>
                        <a:spcAft>
                          <a:spcPts val="0"/>
                        </a:spcAft>
                      </a:pPr>
                      <a:r>
                        <a:rPr lang="en-US" sz="1100" kern="100">
                          <a:solidFill>
                            <a:schemeClr val="bg1"/>
                          </a:solidFill>
                          <a:effectLst/>
                          <a:latin typeface="微软雅黑" panose="020B0503020204020204" pitchFamily="34" charset="-122"/>
                          <a:ea typeface="微软雅黑" panose="020B0503020204020204" pitchFamily="34" charset="-122"/>
                        </a:rPr>
                        <a:t>AN</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1744388581"/>
                  </a:ext>
                </a:extLst>
              </a:tr>
              <a:tr h="470234">
                <a:tc>
                  <a:txBody>
                    <a:bodyPr/>
                    <a:lstStyle/>
                    <a:p>
                      <a:pPr algn="ctr">
                        <a:lnSpc>
                          <a:spcPct val="150000"/>
                        </a:lnSpc>
                        <a:spcAft>
                          <a:spcPts val="0"/>
                        </a:spcAft>
                      </a:pPr>
                      <a:r>
                        <a:rPr lang="en-US" sz="1100" kern="100">
                          <a:solidFill>
                            <a:schemeClr val="bg1"/>
                          </a:solidFill>
                          <a:effectLst/>
                          <a:latin typeface="微软雅黑" panose="020B0503020204020204" pitchFamily="34" charset="-122"/>
                          <a:ea typeface="微软雅黑" panose="020B0503020204020204" pitchFamily="34" charset="-122"/>
                        </a:rPr>
                        <a:t>4</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tc>
                  <a:txBody>
                    <a:bodyPr/>
                    <a:lstStyle/>
                    <a:p>
                      <a:pPr algn="ctr">
                        <a:lnSpc>
                          <a:spcPct val="150000"/>
                        </a:lnSpc>
                        <a:spcAft>
                          <a:spcPts val="0"/>
                        </a:spcAft>
                      </a:pPr>
                      <a:r>
                        <a:rPr lang="en-US" sz="1100" kern="100">
                          <a:solidFill>
                            <a:schemeClr val="bg1"/>
                          </a:solidFill>
                          <a:effectLst/>
                          <a:latin typeface="微软雅黑" panose="020B0503020204020204" pitchFamily="34" charset="-122"/>
                          <a:ea typeface="微软雅黑" panose="020B0503020204020204" pitchFamily="34" charset="-122"/>
                        </a:rPr>
                        <a:t>AdminSex</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tc>
                  <a:txBody>
                    <a:bodyPr/>
                    <a:lstStyle/>
                    <a:p>
                      <a:pPr algn="ctr">
                        <a:lnSpc>
                          <a:spcPct val="150000"/>
                        </a:lnSpc>
                        <a:spcAft>
                          <a:spcPts val="0"/>
                        </a:spcAft>
                      </a:pPr>
                      <a:r>
                        <a:rPr lang="en-US" sz="1100" kern="100">
                          <a:solidFill>
                            <a:schemeClr val="bg1"/>
                          </a:solidFill>
                          <a:effectLst/>
                          <a:latin typeface="微软雅黑" panose="020B0503020204020204" pitchFamily="34" charset="-122"/>
                          <a:ea typeface="微软雅黑" panose="020B0503020204020204" pitchFamily="34" charset="-122"/>
                        </a:rPr>
                        <a:t>int</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tc>
                  <a:txBody>
                    <a:bodyPr/>
                    <a:lstStyle/>
                    <a:p>
                      <a:pPr algn="ctr">
                        <a:lnSpc>
                          <a:spcPct val="150000"/>
                        </a:lnSpc>
                        <a:spcAft>
                          <a:spcPts val="0"/>
                        </a:spcAft>
                      </a:pPr>
                      <a:r>
                        <a:rPr lang="en-US" sz="1100" kern="100">
                          <a:solidFill>
                            <a:schemeClr val="bg1"/>
                          </a:solidFill>
                          <a:effectLst/>
                          <a:latin typeface="微软雅黑" panose="020B0503020204020204" pitchFamily="34" charset="-122"/>
                          <a:ea typeface="微软雅黑" panose="020B0503020204020204" pitchFamily="34" charset="-122"/>
                        </a:rPr>
                        <a:t>1</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tc>
                  <a:txBody>
                    <a:bodyPr/>
                    <a:lstStyle/>
                    <a:p>
                      <a:pPr algn="ctr">
                        <a:lnSpc>
                          <a:spcPct val="150000"/>
                        </a:lnSpc>
                        <a:spcAft>
                          <a:spcPts val="0"/>
                        </a:spcAft>
                      </a:pPr>
                      <a:r>
                        <a:rPr lang="en-US" sz="1100" kern="100">
                          <a:solidFill>
                            <a:schemeClr val="bg1"/>
                          </a:solidFill>
                          <a:effectLst/>
                          <a:latin typeface="微软雅黑" panose="020B0503020204020204" pitchFamily="34" charset="-122"/>
                          <a:ea typeface="微软雅黑" panose="020B0503020204020204" pitchFamily="34" charset="-122"/>
                        </a:rPr>
                        <a:t>1</a:t>
                      </a:r>
                      <a:r>
                        <a:rPr lang="zh-CN" sz="1100" kern="100">
                          <a:solidFill>
                            <a:schemeClr val="bg1"/>
                          </a:solidFill>
                          <a:effectLst/>
                          <a:latin typeface="微软雅黑" panose="020B0503020204020204" pitchFamily="34" charset="-122"/>
                          <a:ea typeface="微软雅黑" panose="020B0503020204020204" pitchFamily="34" charset="-122"/>
                        </a:rPr>
                        <a:t>位数字</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tc>
                  <a:txBody>
                    <a:bodyPr/>
                    <a:lstStyle/>
                    <a:p>
                      <a:pPr algn="ctr">
                        <a:lnSpc>
                          <a:spcPct val="250000"/>
                        </a:lnSpc>
                        <a:spcAft>
                          <a:spcPts val="0"/>
                        </a:spcAft>
                      </a:pPr>
                      <a:r>
                        <a:rPr lang="zh-CN" sz="1100" kern="100">
                          <a:solidFill>
                            <a:schemeClr val="bg1"/>
                          </a:solidFill>
                          <a:effectLst/>
                          <a:latin typeface="微软雅黑" panose="020B0503020204020204" pitchFamily="34" charset="-122"/>
                          <a:ea typeface="微软雅黑" panose="020B0503020204020204" pitchFamily="34" charset="-122"/>
                        </a:rPr>
                        <a:t>否</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oFill/>
                  </a:tcPr>
                </a:tc>
                <a:tc>
                  <a:txBody>
                    <a:bodyPr/>
                    <a:lstStyle/>
                    <a:p>
                      <a:pPr algn="ctr">
                        <a:lnSpc>
                          <a:spcPct val="150000"/>
                        </a:lnSpc>
                        <a:spcAft>
                          <a:spcPts val="0"/>
                        </a:spcAft>
                      </a:pPr>
                      <a:r>
                        <a:rPr lang="zh-CN" sz="1100" kern="100">
                          <a:solidFill>
                            <a:schemeClr val="bg1"/>
                          </a:solidFill>
                          <a:effectLst/>
                          <a:latin typeface="微软雅黑" panose="020B0503020204020204" pitchFamily="34" charset="-122"/>
                          <a:ea typeface="微软雅黑" panose="020B0503020204020204" pitchFamily="34" charset="-122"/>
                        </a:rPr>
                        <a:t>性别</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tc>
                  <a:txBody>
                    <a:bodyPr/>
                    <a:lstStyle/>
                    <a:p>
                      <a:pPr algn="ctr">
                        <a:lnSpc>
                          <a:spcPct val="150000"/>
                        </a:lnSpc>
                        <a:spcAft>
                          <a:spcPts val="0"/>
                        </a:spcAft>
                      </a:pPr>
                      <a:r>
                        <a:rPr lang="en-US" sz="1100" kern="100">
                          <a:solidFill>
                            <a:schemeClr val="bg1"/>
                          </a:solidFill>
                          <a:effectLst/>
                          <a:latin typeface="微软雅黑" panose="020B0503020204020204" pitchFamily="34" charset="-122"/>
                          <a:ea typeface="微软雅黑" panose="020B0503020204020204" pitchFamily="34" charset="-122"/>
                        </a:rPr>
                        <a:t>AS</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2227272337"/>
                  </a:ext>
                </a:extLst>
              </a:tr>
              <a:tr h="603516">
                <a:tc>
                  <a:txBody>
                    <a:bodyPr/>
                    <a:lstStyle/>
                    <a:p>
                      <a:pPr algn="ctr">
                        <a:lnSpc>
                          <a:spcPct val="150000"/>
                        </a:lnSpc>
                        <a:spcAft>
                          <a:spcPts val="0"/>
                        </a:spcAft>
                      </a:pPr>
                      <a:r>
                        <a:rPr lang="en-US" sz="1100" kern="100">
                          <a:solidFill>
                            <a:schemeClr val="bg1"/>
                          </a:solidFill>
                          <a:effectLst/>
                          <a:latin typeface="微软雅黑" panose="020B0503020204020204" pitchFamily="34" charset="-122"/>
                          <a:ea typeface="微软雅黑" panose="020B0503020204020204" pitchFamily="34" charset="-122"/>
                        </a:rPr>
                        <a:t>5</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tc>
                  <a:txBody>
                    <a:bodyPr/>
                    <a:lstStyle/>
                    <a:p>
                      <a:pPr algn="ctr">
                        <a:lnSpc>
                          <a:spcPct val="150000"/>
                        </a:lnSpc>
                        <a:spcAft>
                          <a:spcPts val="0"/>
                        </a:spcAft>
                      </a:pPr>
                      <a:r>
                        <a:rPr lang="en-US" sz="1100" kern="100">
                          <a:solidFill>
                            <a:schemeClr val="bg1"/>
                          </a:solidFill>
                          <a:effectLst/>
                          <a:latin typeface="微软雅黑" panose="020B0503020204020204" pitchFamily="34" charset="-122"/>
                          <a:ea typeface="微软雅黑" panose="020B0503020204020204" pitchFamily="34" charset="-122"/>
                        </a:rPr>
                        <a:t>AdminAddTime</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tc>
                  <a:txBody>
                    <a:bodyPr/>
                    <a:lstStyle/>
                    <a:p>
                      <a:pPr algn="ctr">
                        <a:lnSpc>
                          <a:spcPct val="150000"/>
                        </a:lnSpc>
                        <a:spcAft>
                          <a:spcPts val="0"/>
                        </a:spcAft>
                      </a:pPr>
                      <a:r>
                        <a:rPr lang="zh-CN" sz="1100" kern="100">
                          <a:solidFill>
                            <a:schemeClr val="bg1"/>
                          </a:solidFill>
                          <a:effectLst/>
                          <a:latin typeface="微软雅黑" panose="020B0503020204020204" pitchFamily="34" charset="-122"/>
                          <a:ea typeface="微软雅黑" panose="020B0503020204020204" pitchFamily="34" charset="-122"/>
                        </a:rPr>
                        <a:t>数字</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tc>
                  <a:txBody>
                    <a:bodyPr/>
                    <a:lstStyle/>
                    <a:p>
                      <a:pPr algn="ctr">
                        <a:lnSpc>
                          <a:spcPct val="150000"/>
                        </a:lnSpc>
                        <a:spcAft>
                          <a:spcPts val="0"/>
                        </a:spcAft>
                      </a:pPr>
                      <a:r>
                        <a:rPr lang="en-US" sz="1100" kern="100">
                          <a:solidFill>
                            <a:schemeClr val="bg1"/>
                          </a:solidFill>
                          <a:effectLst/>
                          <a:latin typeface="微软雅黑" panose="020B0503020204020204" pitchFamily="34" charset="-122"/>
                          <a:ea typeface="微软雅黑" panose="020B0503020204020204" pitchFamily="34" charset="-122"/>
                        </a:rPr>
                        <a:t>10</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tc>
                  <a:txBody>
                    <a:bodyPr/>
                    <a:lstStyle/>
                    <a:p>
                      <a:pPr algn="ctr">
                        <a:lnSpc>
                          <a:spcPct val="150000"/>
                        </a:lnSpc>
                        <a:spcAft>
                          <a:spcPts val="0"/>
                        </a:spcAft>
                      </a:pPr>
                      <a:r>
                        <a:rPr lang="en-US" sz="1100" kern="100" dirty="0">
                          <a:solidFill>
                            <a:schemeClr val="bg1"/>
                          </a:solidFill>
                          <a:effectLst/>
                          <a:latin typeface="微软雅黑" panose="020B0503020204020204" pitchFamily="34" charset="-122"/>
                          <a:ea typeface="微软雅黑" panose="020B0503020204020204" pitchFamily="34" charset="-122"/>
                        </a:rPr>
                        <a:t>10</a:t>
                      </a:r>
                      <a:r>
                        <a:rPr lang="zh-CN" sz="1100" kern="100" dirty="0" smtClean="0">
                          <a:solidFill>
                            <a:schemeClr val="bg1"/>
                          </a:solidFill>
                          <a:effectLst/>
                          <a:latin typeface="微软雅黑" panose="020B0503020204020204" pitchFamily="34" charset="-122"/>
                          <a:ea typeface="微软雅黑" panose="020B0503020204020204" pitchFamily="34" charset="-122"/>
                        </a:rPr>
                        <a:t>位</a:t>
                      </a:r>
                      <a:r>
                        <a:rPr lang="en-US" altLang="zh-CN" sz="1100" kern="100" dirty="0" smtClean="0">
                          <a:solidFill>
                            <a:schemeClr val="bg1"/>
                          </a:solidFill>
                          <a:effectLst/>
                          <a:latin typeface="微软雅黑" panose="020B0503020204020204" pitchFamily="34" charset="-122"/>
                          <a:ea typeface="微软雅黑" panose="020B0503020204020204" pitchFamily="34" charset="-122"/>
                        </a:rPr>
                        <a:t>U</a:t>
                      </a:r>
                      <a:r>
                        <a:rPr lang="en-US" sz="1100" kern="100" dirty="0" smtClean="0">
                          <a:solidFill>
                            <a:schemeClr val="bg1"/>
                          </a:solidFill>
                          <a:effectLst/>
                          <a:latin typeface="微软雅黑" panose="020B0503020204020204" pitchFamily="34" charset="-122"/>
                          <a:ea typeface="微软雅黑" panose="020B0503020204020204" pitchFamily="34" charset="-122"/>
                        </a:rPr>
                        <a:t>nix</a:t>
                      </a:r>
                      <a:r>
                        <a:rPr lang="zh-CN" sz="1100" kern="100" dirty="0">
                          <a:solidFill>
                            <a:schemeClr val="bg1"/>
                          </a:solidFill>
                          <a:effectLst/>
                          <a:latin typeface="微软雅黑" panose="020B0503020204020204" pitchFamily="34" charset="-122"/>
                          <a:ea typeface="微软雅黑" panose="020B0503020204020204" pitchFamily="34" charset="-122"/>
                        </a:rPr>
                        <a:t>时间戳</a:t>
                      </a:r>
                      <a:endParaRPr lang="zh-CN"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tc>
                  <a:txBody>
                    <a:bodyPr/>
                    <a:lstStyle/>
                    <a:p>
                      <a:pPr algn="ctr">
                        <a:lnSpc>
                          <a:spcPct val="250000"/>
                        </a:lnSpc>
                        <a:spcAft>
                          <a:spcPts val="0"/>
                        </a:spcAft>
                      </a:pPr>
                      <a:r>
                        <a:rPr lang="zh-CN" sz="1100" kern="100">
                          <a:solidFill>
                            <a:schemeClr val="bg1"/>
                          </a:solidFill>
                          <a:effectLst/>
                          <a:latin typeface="微软雅黑" panose="020B0503020204020204" pitchFamily="34" charset="-122"/>
                          <a:ea typeface="微软雅黑" panose="020B0503020204020204" pitchFamily="34" charset="-122"/>
                        </a:rPr>
                        <a:t>否</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oFill/>
                  </a:tcPr>
                </a:tc>
                <a:tc>
                  <a:txBody>
                    <a:bodyPr/>
                    <a:lstStyle/>
                    <a:p>
                      <a:pPr algn="ctr">
                        <a:lnSpc>
                          <a:spcPct val="150000"/>
                        </a:lnSpc>
                        <a:spcAft>
                          <a:spcPts val="0"/>
                        </a:spcAft>
                      </a:pPr>
                      <a:r>
                        <a:rPr lang="zh-CN" sz="1100" kern="100">
                          <a:solidFill>
                            <a:schemeClr val="bg1"/>
                          </a:solidFill>
                          <a:effectLst/>
                          <a:latin typeface="微软雅黑" panose="020B0503020204020204" pitchFamily="34" charset="-122"/>
                          <a:ea typeface="微软雅黑" panose="020B0503020204020204" pitchFamily="34" charset="-122"/>
                        </a:rPr>
                        <a:t>加入时间</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tc>
                  <a:txBody>
                    <a:bodyPr/>
                    <a:lstStyle/>
                    <a:p>
                      <a:pPr algn="ctr">
                        <a:lnSpc>
                          <a:spcPct val="150000"/>
                        </a:lnSpc>
                        <a:spcAft>
                          <a:spcPts val="0"/>
                        </a:spcAft>
                      </a:pPr>
                      <a:r>
                        <a:rPr lang="en-US" sz="1100" kern="100">
                          <a:solidFill>
                            <a:schemeClr val="bg1"/>
                          </a:solidFill>
                          <a:effectLst/>
                          <a:latin typeface="微软雅黑" panose="020B0503020204020204" pitchFamily="34" charset="-122"/>
                          <a:ea typeface="微软雅黑" panose="020B0503020204020204" pitchFamily="34" charset="-122"/>
                        </a:rPr>
                        <a:t>AT</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261097469"/>
                  </a:ext>
                </a:extLst>
              </a:tr>
              <a:tr h="603516">
                <a:tc>
                  <a:txBody>
                    <a:bodyPr/>
                    <a:lstStyle/>
                    <a:p>
                      <a:pPr algn="ctr">
                        <a:lnSpc>
                          <a:spcPct val="150000"/>
                        </a:lnSpc>
                        <a:spcAft>
                          <a:spcPts val="0"/>
                        </a:spcAft>
                      </a:pPr>
                      <a:r>
                        <a:rPr lang="en-US" sz="1100" kern="100">
                          <a:solidFill>
                            <a:schemeClr val="bg1"/>
                          </a:solidFill>
                          <a:effectLst/>
                          <a:latin typeface="微软雅黑" panose="020B0503020204020204" pitchFamily="34" charset="-122"/>
                          <a:ea typeface="微软雅黑" panose="020B0503020204020204" pitchFamily="34" charset="-122"/>
                        </a:rPr>
                        <a:t>6</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tc>
                  <a:txBody>
                    <a:bodyPr/>
                    <a:lstStyle/>
                    <a:p>
                      <a:pPr algn="ctr">
                        <a:lnSpc>
                          <a:spcPct val="150000"/>
                        </a:lnSpc>
                        <a:spcAft>
                          <a:spcPts val="0"/>
                        </a:spcAft>
                      </a:pPr>
                      <a:r>
                        <a:rPr lang="en-US" sz="1100" kern="100">
                          <a:solidFill>
                            <a:schemeClr val="bg1"/>
                          </a:solidFill>
                          <a:effectLst/>
                          <a:latin typeface="微软雅黑" panose="020B0503020204020204" pitchFamily="34" charset="-122"/>
                          <a:ea typeface="微软雅黑" panose="020B0503020204020204" pitchFamily="34" charset="-122"/>
                        </a:rPr>
                        <a:t>AdminContact</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tc>
                  <a:txBody>
                    <a:bodyPr/>
                    <a:lstStyle/>
                    <a:p>
                      <a:pPr algn="ctr">
                        <a:lnSpc>
                          <a:spcPct val="150000"/>
                        </a:lnSpc>
                        <a:spcAft>
                          <a:spcPts val="0"/>
                        </a:spcAft>
                      </a:pPr>
                      <a:r>
                        <a:rPr lang="zh-CN" sz="1100" kern="100">
                          <a:solidFill>
                            <a:schemeClr val="bg1"/>
                          </a:solidFill>
                          <a:effectLst/>
                          <a:latin typeface="微软雅黑" panose="020B0503020204020204" pitchFamily="34" charset="-122"/>
                          <a:ea typeface="微软雅黑" panose="020B0503020204020204" pitchFamily="34" charset="-122"/>
                        </a:rPr>
                        <a:t>文本</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tc>
                  <a:txBody>
                    <a:bodyPr/>
                    <a:lstStyle/>
                    <a:p>
                      <a:pPr algn="ctr">
                        <a:lnSpc>
                          <a:spcPct val="150000"/>
                        </a:lnSpc>
                        <a:spcAft>
                          <a:spcPts val="0"/>
                        </a:spcAft>
                      </a:pPr>
                      <a:r>
                        <a:rPr lang="en-US" sz="1100" kern="100">
                          <a:solidFill>
                            <a:schemeClr val="bg1"/>
                          </a:solidFill>
                          <a:effectLst/>
                          <a:latin typeface="微软雅黑" panose="020B0503020204020204" pitchFamily="34" charset="-122"/>
                          <a:ea typeface="微软雅黑" panose="020B0503020204020204" pitchFamily="34" charset="-122"/>
                        </a:rPr>
                        <a:t>20</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tc>
                  <a:txBody>
                    <a:bodyPr/>
                    <a:lstStyle/>
                    <a:p>
                      <a:pPr algn="ctr">
                        <a:lnSpc>
                          <a:spcPct val="150000"/>
                        </a:lnSpc>
                        <a:spcAft>
                          <a:spcPts val="0"/>
                        </a:spcAft>
                      </a:pPr>
                      <a:r>
                        <a:rPr lang="zh-CN" sz="1100" kern="100">
                          <a:solidFill>
                            <a:schemeClr val="bg1"/>
                          </a:solidFill>
                          <a:effectLst/>
                          <a:latin typeface="微软雅黑" panose="020B0503020204020204" pitchFamily="34" charset="-122"/>
                          <a:ea typeface="微软雅黑" panose="020B0503020204020204" pitchFamily="34" charset="-122"/>
                        </a:rPr>
                        <a:t>不多于</a:t>
                      </a:r>
                      <a:r>
                        <a:rPr lang="en-US" sz="1100" kern="100">
                          <a:solidFill>
                            <a:schemeClr val="bg1"/>
                          </a:solidFill>
                          <a:effectLst/>
                          <a:latin typeface="微软雅黑" panose="020B0503020204020204" pitchFamily="34" charset="-122"/>
                          <a:ea typeface="微软雅黑" panose="020B0503020204020204" pitchFamily="34" charset="-122"/>
                        </a:rPr>
                        <a:t>20</a:t>
                      </a:r>
                      <a:r>
                        <a:rPr lang="zh-CN" sz="1100" kern="100">
                          <a:solidFill>
                            <a:schemeClr val="bg1"/>
                          </a:solidFill>
                          <a:effectLst/>
                          <a:latin typeface="微软雅黑" panose="020B0503020204020204" pitchFamily="34" charset="-122"/>
                          <a:ea typeface="微软雅黑" panose="020B0503020204020204" pitchFamily="34" charset="-122"/>
                        </a:rPr>
                        <a:t>位字符串</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tc>
                  <a:txBody>
                    <a:bodyPr/>
                    <a:lstStyle/>
                    <a:p>
                      <a:pPr algn="ctr">
                        <a:lnSpc>
                          <a:spcPct val="250000"/>
                        </a:lnSpc>
                        <a:spcAft>
                          <a:spcPts val="0"/>
                        </a:spcAft>
                      </a:pPr>
                      <a:r>
                        <a:rPr lang="zh-CN" sz="1100" kern="100">
                          <a:solidFill>
                            <a:schemeClr val="bg1"/>
                          </a:solidFill>
                          <a:effectLst/>
                          <a:latin typeface="微软雅黑" panose="020B0503020204020204" pitchFamily="34" charset="-122"/>
                          <a:ea typeface="微软雅黑" panose="020B0503020204020204" pitchFamily="34" charset="-122"/>
                        </a:rPr>
                        <a:t>否</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oFill/>
                  </a:tcPr>
                </a:tc>
                <a:tc>
                  <a:txBody>
                    <a:bodyPr/>
                    <a:lstStyle/>
                    <a:p>
                      <a:pPr algn="ctr">
                        <a:lnSpc>
                          <a:spcPct val="150000"/>
                        </a:lnSpc>
                        <a:spcAft>
                          <a:spcPts val="0"/>
                        </a:spcAft>
                      </a:pPr>
                      <a:r>
                        <a:rPr lang="zh-CN" sz="1100" kern="100">
                          <a:solidFill>
                            <a:schemeClr val="bg1"/>
                          </a:solidFill>
                          <a:effectLst/>
                          <a:latin typeface="微软雅黑" panose="020B0503020204020204" pitchFamily="34" charset="-122"/>
                          <a:ea typeface="微软雅黑" panose="020B0503020204020204" pitchFamily="34" charset="-122"/>
                        </a:rPr>
                        <a:t>联系方式</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tc>
                  <a:txBody>
                    <a:bodyPr/>
                    <a:lstStyle/>
                    <a:p>
                      <a:pPr algn="ctr">
                        <a:lnSpc>
                          <a:spcPct val="150000"/>
                        </a:lnSpc>
                        <a:spcAft>
                          <a:spcPts val="0"/>
                        </a:spcAft>
                      </a:pPr>
                      <a:r>
                        <a:rPr lang="en-US" sz="1100" kern="100">
                          <a:solidFill>
                            <a:schemeClr val="bg1"/>
                          </a:solidFill>
                          <a:effectLst/>
                          <a:latin typeface="微软雅黑" panose="020B0503020204020204" pitchFamily="34" charset="-122"/>
                          <a:ea typeface="微软雅黑" panose="020B0503020204020204" pitchFamily="34" charset="-122"/>
                        </a:rPr>
                        <a:t>AC</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3284022727"/>
                  </a:ext>
                </a:extLst>
              </a:tr>
              <a:tr h="603516">
                <a:tc>
                  <a:txBody>
                    <a:bodyPr/>
                    <a:lstStyle/>
                    <a:p>
                      <a:pPr algn="ctr">
                        <a:lnSpc>
                          <a:spcPct val="150000"/>
                        </a:lnSpc>
                        <a:spcAft>
                          <a:spcPts val="0"/>
                        </a:spcAft>
                      </a:pPr>
                      <a:r>
                        <a:rPr lang="en-US" sz="1100" kern="100">
                          <a:solidFill>
                            <a:schemeClr val="bg1"/>
                          </a:solidFill>
                          <a:effectLst/>
                          <a:latin typeface="微软雅黑" panose="020B0503020204020204" pitchFamily="34" charset="-122"/>
                          <a:ea typeface="微软雅黑" panose="020B0503020204020204" pitchFamily="34" charset="-122"/>
                        </a:rPr>
                        <a:t>7</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tc>
                  <a:txBody>
                    <a:bodyPr/>
                    <a:lstStyle/>
                    <a:p>
                      <a:pPr algn="ctr">
                        <a:lnSpc>
                          <a:spcPct val="150000"/>
                        </a:lnSpc>
                        <a:spcAft>
                          <a:spcPts val="0"/>
                        </a:spcAft>
                      </a:pPr>
                      <a:r>
                        <a:rPr lang="en-US" sz="1100" kern="100">
                          <a:solidFill>
                            <a:schemeClr val="bg1"/>
                          </a:solidFill>
                          <a:effectLst/>
                          <a:latin typeface="微软雅黑" panose="020B0503020204020204" pitchFamily="34" charset="-122"/>
                          <a:ea typeface="微软雅黑" panose="020B0503020204020204" pitchFamily="34" charset="-122"/>
                        </a:rPr>
                        <a:t>AdminBalance</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tc>
                  <a:txBody>
                    <a:bodyPr/>
                    <a:lstStyle/>
                    <a:p>
                      <a:pPr algn="ctr">
                        <a:lnSpc>
                          <a:spcPct val="150000"/>
                        </a:lnSpc>
                        <a:spcAft>
                          <a:spcPts val="0"/>
                        </a:spcAft>
                      </a:pPr>
                      <a:r>
                        <a:rPr lang="zh-CN" sz="1100" kern="100">
                          <a:solidFill>
                            <a:schemeClr val="bg1"/>
                          </a:solidFill>
                          <a:effectLst/>
                          <a:latin typeface="微软雅黑" panose="020B0503020204020204" pitchFamily="34" charset="-122"/>
                          <a:ea typeface="微软雅黑" panose="020B0503020204020204" pitchFamily="34" charset="-122"/>
                        </a:rPr>
                        <a:t>数字</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tc>
                  <a:txBody>
                    <a:bodyPr/>
                    <a:lstStyle/>
                    <a:p>
                      <a:pPr algn="ctr">
                        <a:lnSpc>
                          <a:spcPct val="150000"/>
                        </a:lnSpc>
                        <a:spcAft>
                          <a:spcPts val="0"/>
                        </a:spcAft>
                      </a:pPr>
                      <a:r>
                        <a:rPr lang="en-US" sz="1100" kern="100">
                          <a:solidFill>
                            <a:schemeClr val="bg1"/>
                          </a:solidFill>
                          <a:effectLst/>
                          <a:latin typeface="微软雅黑" panose="020B0503020204020204" pitchFamily="34" charset="-122"/>
                          <a:ea typeface="微软雅黑" panose="020B0503020204020204" pitchFamily="34" charset="-122"/>
                        </a:rPr>
                        <a:t>10</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tc>
                  <a:txBody>
                    <a:bodyPr/>
                    <a:lstStyle/>
                    <a:p>
                      <a:pPr algn="ctr">
                        <a:lnSpc>
                          <a:spcPct val="150000"/>
                        </a:lnSpc>
                        <a:spcAft>
                          <a:spcPts val="0"/>
                        </a:spcAft>
                      </a:pPr>
                      <a:r>
                        <a:rPr lang="zh-CN" sz="1100" kern="100">
                          <a:solidFill>
                            <a:schemeClr val="bg1"/>
                          </a:solidFill>
                          <a:effectLst/>
                          <a:latin typeface="微软雅黑" panose="020B0503020204020204" pitchFamily="34" charset="-122"/>
                          <a:ea typeface="微软雅黑" panose="020B0503020204020204" pitchFamily="34" charset="-122"/>
                        </a:rPr>
                        <a:t>不多于</a:t>
                      </a:r>
                      <a:r>
                        <a:rPr lang="en-US" sz="1100" kern="100">
                          <a:solidFill>
                            <a:schemeClr val="bg1"/>
                          </a:solidFill>
                          <a:effectLst/>
                          <a:latin typeface="微软雅黑" panose="020B0503020204020204" pitchFamily="34" charset="-122"/>
                          <a:ea typeface="微软雅黑" panose="020B0503020204020204" pitchFamily="34" charset="-122"/>
                        </a:rPr>
                        <a:t>15</a:t>
                      </a:r>
                      <a:r>
                        <a:rPr lang="zh-CN" sz="1100" kern="100">
                          <a:solidFill>
                            <a:schemeClr val="bg1"/>
                          </a:solidFill>
                          <a:effectLst/>
                          <a:latin typeface="微软雅黑" panose="020B0503020204020204" pitchFamily="34" charset="-122"/>
                          <a:ea typeface="微软雅黑" panose="020B0503020204020204" pitchFamily="34" charset="-122"/>
                        </a:rPr>
                        <a:t>位数字</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tc>
                  <a:txBody>
                    <a:bodyPr/>
                    <a:lstStyle/>
                    <a:p>
                      <a:pPr algn="ctr">
                        <a:lnSpc>
                          <a:spcPct val="250000"/>
                        </a:lnSpc>
                        <a:spcAft>
                          <a:spcPts val="0"/>
                        </a:spcAft>
                      </a:pPr>
                      <a:r>
                        <a:rPr lang="zh-CN" sz="1100" kern="100">
                          <a:solidFill>
                            <a:schemeClr val="bg1"/>
                          </a:solidFill>
                          <a:effectLst/>
                          <a:latin typeface="微软雅黑" panose="020B0503020204020204" pitchFamily="34" charset="-122"/>
                          <a:ea typeface="微软雅黑" panose="020B0503020204020204" pitchFamily="34" charset="-122"/>
                        </a:rPr>
                        <a:t>否</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oFill/>
                  </a:tcPr>
                </a:tc>
                <a:tc>
                  <a:txBody>
                    <a:bodyPr/>
                    <a:lstStyle/>
                    <a:p>
                      <a:pPr algn="ctr">
                        <a:lnSpc>
                          <a:spcPct val="150000"/>
                        </a:lnSpc>
                        <a:spcAft>
                          <a:spcPts val="0"/>
                        </a:spcAft>
                      </a:pPr>
                      <a:r>
                        <a:rPr lang="zh-CN" sz="1100" kern="100">
                          <a:solidFill>
                            <a:schemeClr val="bg1"/>
                          </a:solidFill>
                          <a:effectLst/>
                          <a:latin typeface="微软雅黑" panose="020B0503020204020204" pitchFamily="34" charset="-122"/>
                          <a:ea typeface="微软雅黑" panose="020B0503020204020204" pitchFamily="34" charset="-122"/>
                        </a:rPr>
                        <a:t>账户余额</a:t>
                      </a:r>
                      <a:endParaRPr lang="zh-CN" sz="12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tc>
                  <a:txBody>
                    <a:bodyPr/>
                    <a:lstStyle/>
                    <a:p>
                      <a:pPr algn="ctr">
                        <a:lnSpc>
                          <a:spcPct val="150000"/>
                        </a:lnSpc>
                        <a:spcAft>
                          <a:spcPts val="0"/>
                        </a:spcAft>
                      </a:pPr>
                      <a:r>
                        <a:rPr lang="en-US" sz="1100" kern="100" dirty="0">
                          <a:solidFill>
                            <a:schemeClr val="bg1"/>
                          </a:solidFill>
                          <a:effectLst/>
                          <a:latin typeface="微软雅黑" panose="020B0503020204020204" pitchFamily="34" charset="-122"/>
                          <a:ea typeface="微软雅黑" panose="020B0503020204020204" pitchFamily="34" charset="-122"/>
                        </a:rPr>
                        <a:t>AB</a:t>
                      </a:r>
                      <a:endParaRPr lang="zh-CN"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423256134"/>
                  </a:ext>
                </a:extLst>
              </a:tr>
            </a:tbl>
          </a:graphicData>
        </a:graphic>
      </p:graphicFrame>
      <p:sp>
        <p:nvSpPr>
          <p:cNvPr id="23" name="文本框 22"/>
          <p:cNvSpPr txBox="1"/>
          <p:nvPr/>
        </p:nvSpPr>
        <p:spPr>
          <a:xfrm>
            <a:off x="4917003" y="379591"/>
            <a:ext cx="2628604" cy="584775"/>
          </a:xfrm>
          <a:prstGeom prst="rect">
            <a:avLst/>
          </a:prstGeom>
          <a:noFill/>
        </p:spPr>
        <p:txBody>
          <a:bodyPr wrap="square" rtlCol="0">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rPr>
              <a:t>软件设计文档</a:t>
            </a:r>
            <a:endParaRPr lang="zh-CN" altLang="en-US" sz="3200" dirty="0">
              <a:solidFill>
                <a:schemeClr val="bg1"/>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4686668" y="373445"/>
            <a:ext cx="30892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4686668" y="964366"/>
            <a:ext cx="30892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760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ircle(in)">
                                      <p:cBhvr>
                                        <p:cTn id="7" dur="10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circle(in)">
                                      <p:cBhvr>
                                        <p:cTn id="12" dur="1000"/>
                                        <p:tgtEl>
                                          <p:spTgt spid="25"/>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circle(in)">
                                      <p:cBhvr>
                                        <p:cTn id="15" dur="10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par>
                                <p:cTn id="21" presetID="22" presetClass="entr" presetSubtype="1"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up)">
                                      <p:cBhvr>
                                        <p:cTn id="23" dur="500"/>
                                        <p:tgtEl>
                                          <p:spTgt spid="5"/>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up)">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randombar(horizontal)">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xit" presetSubtype="4" fill="hold" nodeType="clickEffect">
                                  <p:stCondLst>
                                    <p:cond delay="0"/>
                                  </p:stCondLst>
                                  <p:childTnLst>
                                    <p:animEffect transition="out" filter="wipe(down)">
                                      <p:cBhvr>
                                        <p:cTn id="41" dur="500"/>
                                        <p:tgtEl>
                                          <p:spTgt spid="21"/>
                                        </p:tgtEl>
                                      </p:cBhvr>
                                    </p:animEffect>
                                    <p:set>
                                      <p:cBhvr>
                                        <p:cTn id="42" dur="1" fill="hold">
                                          <p:stCondLst>
                                            <p:cond delay="499"/>
                                          </p:stCondLst>
                                        </p:cTn>
                                        <p:tgtEl>
                                          <p:spTgt spid="2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0"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edge">
                                      <p:cBhvr>
                                        <p:cTn id="47"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p:bldP spid="12" grpId="0" animBg="1"/>
      <p:bldP spid="13"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a:off x="960120" y="1269548"/>
            <a:ext cx="2103730" cy="1813560"/>
          </a:xfrm>
          <a:prstGeom prst="triangl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a:off x="1859584" y="1341120"/>
            <a:ext cx="3337255" cy="2876943"/>
          </a:xfrm>
          <a:prstGeom prst="triangl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690121" y="1269548"/>
            <a:ext cx="1624987" cy="3770263"/>
          </a:xfrm>
          <a:prstGeom prst="rect">
            <a:avLst/>
          </a:prstGeom>
          <a:noFill/>
        </p:spPr>
        <p:txBody>
          <a:bodyPr wrap="square" rtlCol="0">
            <a:spAutoFit/>
          </a:bodyPr>
          <a:lstStyle/>
          <a:p>
            <a:r>
              <a:rPr lang="en-US" altLang="zh-CN" sz="23900" dirty="0" smtClean="0">
                <a:solidFill>
                  <a:schemeClr val="bg1"/>
                </a:solidFill>
              </a:rPr>
              <a:t>3</a:t>
            </a:r>
            <a:endParaRPr lang="zh-CN" altLang="en-US" sz="23900" dirty="0">
              <a:solidFill>
                <a:schemeClr val="bg1"/>
              </a:solidFill>
            </a:endParaRPr>
          </a:p>
        </p:txBody>
      </p:sp>
      <p:sp>
        <p:nvSpPr>
          <p:cNvPr id="10" name="等腰三角形 9"/>
          <p:cNvSpPr/>
          <p:nvPr/>
        </p:nvSpPr>
        <p:spPr>
          <a:xfrm>
            <a:off x="-230757" y="400182"/>
            <a:ext cx="1091489" cy="940938"/>
          </a:xfrm>
          <a:prstGeom prst="triangl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a:off x="1286575" y="-269014"/>
            <a:ext cx="624113" cy="538028"/>
          </a:xfrm>
          <a:prstGeom prst="triangl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432055" y="2569904"/>
            <a:ext cx="4477407" cy="584775"/>
          </a:xfrm>
          <a:prstGeom prst="rect">
            <a:avLst/>
          </a:prstGeom>
          <a:noFill/>
        </p:spPr>
        <p:txBody>
          <a:bodyPr wrap="square" rtlCol="0">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rPr>
              <a:t>评审问题</a:t>
            </a:r>
            <a:r>
              <a:rPr lang="en-US" altLang="zh-CN" sz="3200" dirty="0" smtClean="0">
                <a:solidFill>
                  <a:schemeClr val="bg1"/>
                </a:solidFill>
                <a:latin typeface="微软雅黑" panose="020B0503020204020204" pitchFamily="34" charset="-122"/>
                <a:ea typeface="微软雅黑" panose="020B0503020204020204" pitchFamily="34" charset="-122"/>
              </a:rPr>
              <a:t>/</a:t>
            </a:r>
            <a:r>
              <a:rPr lang="zh-CN" altLang="en-US" sz="3200" dirty="0" smtClean="0">
                <a:solidFill>
                  <a:schemeClr val="bg1"/>
                </a:solidFill>
                <a:latin typeface="微软雅黑" panose="020B0503020204020204" pitchFamily="34" charset="-122"/>
                <a:ea typeface="微软雅黑" panose="020B0503020204020204" pitchFamily="34" charset="-122"/>
              </a:rPr>
              <a:t>解决</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6576482" y="-1071034"/>
            <a:ext cx="9014554" cy="9000067"/>
            <a:chOff x="6576482" y="-1071034"/>
            <a:chExt cx="9014554" cy="9000067"/>
          </a:xfrm>
        </p:grpSpPr>
        <p:grpSp>
          <p:nvGrpSpPr>
            <p:cNvPr id="27" name="组合 26"/>
            <p:cNvGrpSpPr/>
            <p:nvPr/>
          </p:nvGrpSpPr>
          <p:grpSpPr>
            <a:xfrm>
              <a:off x="6576482" y="1159933"/>
              <a:ext cx="5422901" cy="4538134"/>
              <a:chOff x="6576482" y="1159933"/>
              <a:chExt cx="5422901" cy="4538134"/>
            </a:xfrm>
          </p:grpSpPr>
          <p:pic>
            <p:nvPicPr>
              <p:cNvPr id="29" name="图片 28"/>
              <p:cNvPicPr>
                <a:picLocks noChangeAspect="1"/>
              </p:cNvPicPr>
              <p:nvPr/>
            </p:nvPicPr>
            <p:blipFill rotWithShape="1">
              <a:blip r:embed="rId2"/>
              <a:srcRect l="2266" t="12948" r="2266" b="10678"/>
              <a:stretch/>
            </p:blipFill>
            <p:spPr>
              <a:xfrm>
                <a:off x="7018866" y="1159933"/>
                <a:ext cx="4538134" cy="4538134"/>
              </a:xfrm>
              <a:prstGeom prst="ellipse">
                <a:avLst/>
              </a:prstGeom>
            </p:spPr>
          </p:pic>
          <p:graphicFrame>
            <p:nvGraphicFramePr>
              <p:cNvPr id="30" name="图表 29"/>
              <p:cNvGraphicFramePr/>
              <p:nvPr>
                <p:extLst>
                  <p:ext uri="{D42A27DB-BD31-4B8C-83A1-F6EECF244321}">
                    <p14:modId xmlns:p14="http://schemas.microsoft.com/office/powerpoint/2010/main" val="162710573"/>
                  </p:ext>
                </p:extLst>
              </p:nvPr>
            </p:nvGraphicFramePr>
            <p:xfrm>
              <a:off x="6576482" y="1557866"/>
              <a:ext cx="5422901" cy="3615268"/>
            </p:xfrm>
            <a:graphic>
              <a:graphicData uri="http://schemas.openxmlformats.org/drawingml/2006/chart">
                <c:chart xmlns:c="http://schemas.openxmlformats.org/drawingml/2006/chart" xmlns:r="http://schemas.openxmlformats.org/officeDocument/2006/relationships" r:id="rId3"/>
              </a:graphicData>
            </a:graphic>
          </p:graphicFrame>
          <p:sp>
            <p:nvSpPr>
              <p:cNvPr id="31" name="椭圆 30"/>
              <p:cNvSpPr/>
              <p:nvPr/>
            </p:nvSpPr>
            <p:spPr>
              <a:xfrm>
                <a:off x="8441265" y="2518833"/>
                <a:ext cx="1693334" cy="16933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olidFill>
                      <a:schemeClr val="tx1">
                        <a:lumMod val="75000"/>
                        <a:lumOff val="25000"/>
                      </a:schemeClr>
                    </a:solidFill>
                    <a:cs typeface="+mn-ea"/>
                    <a:sym typeface="+mn-lt"/>
                  </a:rPr>
                  <a:t>自</a:t>
                </a:r>
                <a:r>
                  <a:rPr lang="zh-CN" altLang="en-US" sz="3600" b="1" dirty="0" smtClean="0">
                    <a:solidFill>
                      <a:schemeClr val="tx1">
                        <a:lumMod val="75000"/>
                        <a:lumOff val="25000"/>
                      </a:schemeClr>
                    </a:solidFill>
                    <a:cs typeface="+mn-ea"/>
                    <a:sym typeface="+mn-lt"/>
                  </a:rPr>
                  <a:t>互评审</a:t>
                </a:r>
                <a:endParaRPr lang="zh-CN" altLang="en-US" sz="3600" b="1" dirty="0">
                  <a:solidFill>
                    <a:schemeClr val="tx1">
                      <a:lumMod val="75000"/>
                      <a:lumOff val="25000"/>
                    </a:schemeClr>
                  </a:solidFill>
                  <a:cs typeface="+mn-ea"/>
                  <a:sym typeface="+mn-lt"/>
                </a:endParaRPr>
              </a:p>
            </p:txBody>
          </p:sp>
        </p:grpSp>
        <p:sp>
          <p:nvSpPr>
            <p:cNvPr id="28" name="弧形 27"/>
            <p:cNvSpPr/>
            <p:nvPr/>
          </p:nvSpPr>
          <p:spPr>
            <a:xfrm rot="2700000">
              <a:off x="6590969" y="-1071034"/>
              <a:ext cx="9000067" cy="9000067"/>
            </a:xfrm>
            <a:prstGeom prst="arc">
              <a:avLst>
                <a:gd name="adj1" fmla="val 5127360"/>
                <a:gd name="adj2" fmla="val 111314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grpSp>
      <p:grpSp>
        <p:nvGrpSpPr>
          <p:cNvPr id="32" name="组合 31"/>
          <p:cNvGrpSpPr/>
          <p:nvPr/>
        </p:nvGrpSpPr>
        <p:grpSpPr>
          <a:xfrm>
            <a:off x="2052267" y="1557866"/>
            <a:ext cx="3996202" cy="3303292"/>
            <a:chOff x="2804648" y="1604355"/>
            <a:chExt cx="2866938" cy="2090471"/>
          </a:xfrm>
        </p:grpSpPr>
        <p:sp>
          <p:nvSpPr>
            <p:cNvPr id="33" name="矩形 32"/>
            <p:cNvSpPr/>
            <p:nvPr/>
          </p:nvSpPr>
          <p:spPr>
            <a:xfrm>
              <a:off x="2899556" y="1604355"/>
              <a:ext cx="928536" cy="253208"/>
            </a:xfrm>
            <a:prstGeom prst="rect">
              <a:avLst/>
            </a:prstGeom>
            <a:solidFill>
              <a:schemeClr val="bg1"/>
            </a:solidFill>
          </p:spPr>
          <p:txBody>
            <a:bodyPr wrap="square">
              <a:spAutoFit/>
            </a:bodyPr>
            <a:lstStyle/>
            <a:p>
              <a:pPr algn="ctr" defTabSz="609585"/>
              <a:r>
                <a:rPr lang="zh-CN" altLang="en-US" sz="2000" b="1" dirty="0" smtClean="0">
                  <a:solidFill>
                    <a:schemeClr val="tx1">
                      <a:lumMod val="85000"/>
                      <a:lumOff val="15000"/>
                    </a:schemeClr>
                  </a:solidFill>
                  <a:cs typeface="+mn-ea"/>
                  <a:sym typeface="+mn-lt"/>
                </a:rPr>
                <a:t>存在问题</a:t>
              </a:r>
              <a:endParaRPr lang="zh-CN" altLang="en-US" sz="2000" b="1" dirty="0">
                <a:solidFill>
                  <a:schemeClr val="tx1">
                    <a:lumMod val="85000"/>
                    <a:lumOff val="15000"/>
                  </a:schemeClr>
                </a:solidFill>
                <a:cs typeface="+mn-ea"/>
                <a:sym typeface="+mn-lt"/>
              </a:endParaRPr>
            </a:p>
          </p:txBody>
        </p:sp>
        <p:sp>
          <p:nvSpPr>
            <p:cNvPr id="34" name="矩形 33"/>
            <p:cNvSpPr/>
            <p:nvPr/>
          </p:nvSpPr>
          <p:spPr>
            <a:xfrm>
              <a:off x="2804648" y="2015867"/>
              <a:ext cx="2866938" cy="1678959"/>
            </a:xfrm>
            <a:prstGeom prst="rect">
              <a:avLst/>
            </a:prstGeom>
          </p:spPr>
          <p:txBody>
            <a:bodyPr wrap="square">
              <a:spAutoFit/>
            </a:bodyPr>
            <a:lstStyle/>
            <a:p>
              <a:pPr marL="171450" indent="-171450" algn="just" defTabSz="609585">
                <a:lnSpc>
                  <a:spcPct val="130000"/>
                </a:lnSpc>
                <a:buFont typeface="Wingdings" panose="05000000000000000000" pitchFamily="2" charset="2"/>
                <a:buChar char="Ø"/>
              </a:pPr>
              <a:r>
                <a:rPr lang="zh-CN" altLang="en-US" sz="1600" dirty="0" smtClean="0">
                  <a:solidFill>
                    <a:schemeClr val="bg1"/>
                  </a:solidFill>
                  <a:cs typeface="+mn-ea"/>
                  <a:sym typeface="+mn-lt"/>
                </a:rPr>
                <a:t>文档撰写不够细致</a:t>
              </a:r>
              <a:endParaRPr lang="en-US" altLang="zh-CN" sz="1600" dirty="0" smtClean="0">
                <a:solidFill>
                  <a:schemeClr val="bg1"/>
                </a:solidFill>
                <a:cs typeface="+mn-ea"/>
                <a:sym typeface="+mn-lt"/>
              </a:endParaRPr>
            </a:p>
            <a:p>
              <a:pPr marL="171450" indent="-171450" algn="just" defTabSz="609585">
                <a:lnSpc>
                  <a:spcPct val="130000"/>
                </a:lnSpc>
                <a:buFont typeface="Wingdings" panose="05000000000000000000" pitchFamily="2" charset="2"/>
                <a:buChar char="Ø"/>
              </a:pPr>
              <a:r>
                <a:rPr lang="zh-CN" altLang="en-US" sz="1600" dirty="0" smtClean="0">
                  <a:solidFill>
                    <a:schemeClr val="bg1"/>
                  </a:solidFill>
                  <a:cs typeface="+mn-ea"/>
                  <a:sym typeface="+mn-lt"/>
                </a:rPr>
                <a:t>缺少必要的解释说明</a:t>
              </a:r>
              <a:endParaRPr lang="en-US" altLang="zh-CN" sz="1600" dirty="0" smtClean="0">
                <a:solidFill>
                  <a:schemeClr val="bg1"/>
                </a:solidFill>
                <a:cs typeface="+mn-ea"/>
                <a:sym typeface="+mn-lt"/>
              </a:endParaRPr>
            </a:p>
            <a:p>
              <a:pPr marL="171450" indent="-171450" algn="just" defTabSz="609585">
                <a:lnSpc>
                  <a:spcPct val="130000"/>
                </a:lnSpc>
                <a:buFont typeface="Wingdings" panose="05000000000000000000" pitchFamily="2" charset="2"/>
                <a:buChar char="Ø"/>
              </a:pPr>
              <a:r>
                <a:rPr lang="zh-CN" altLang="en-US" sz="1600" dirty="0" smtClean="0">
                  <a:solidFill>
                    <a:schemeClr val="bg1"/>
                  </a:solidFill>
                  <a:cs typeface="+mn-ea"/>
                  <a:sym typeface="+mn-lt"/>
                </a:rPr>
                <a:t>文档前后出现矛盾</a:t>
              </a:r>
              <a:endParaRPr lang="en-US" altLang="zh-CN" sz="1600" dirty="0" smtClean="0">
                <a:solidFill>
                  <a:schemeClr val="bg1"/>
                </a:solidFill>
                <a:cs typeface="+mn-ea"/>
                <a:sym typeface="+mn-lt"/>
              </a:endParaRPr>
            </a:p>
            <a:p>
              <a:pPr marL="171450" indent="-171450" algn="just" defTabSz="609585">
                <a:lnSpc>
                  <a:spcPct val="130000"/>
                </a:lnSpc>
                <a:buFont typeface="Wingdings" panose="05000000000000000000" pitchFamily="2" charset="2"/>
                <a:buChar char="Ø"/>
              </a:pPr>
              <a:r>
                <a:rPr lang="zh-CN" altLang="en-US" sz="1600" dirty="0" smtClean="0">
                  <a:solidFill>
                    <a:schemeClr val="bg1"/>
                  </a:solidFill>
                  <a:cs typeface="+mn-ea"/>
                  <a:sym typeface="+mn-lt"/>
                </a:rPr>
                <a:t>文档多处出现模糊表述</a:t>
              </a:r>
              <a:endParaRPr lang="en-US" altLang="zh-CN" sz="1600" dirty="0" smtClean="0">
                <a:solidFill>
                  <a:schemeClr val="bg1"/>
                </a:solidFill>
                <a:cs typeface="+mn-ea"/>
                <a:sym typeface="+mn-lt"/>
              </a:endParaRPr>
            </a:p>
            <a:p>
              <a:pPr marL="171450" indent="-171450" algn="just" defTabSz="609585">
                <a:lnSpc>
                  <a:spcPct val="130000"/>
                </a:lnSpc>
                <a:buFont typeface="Wingdings" panose="05000000000000000000" pitchFamily="2" charset="2"/>
                <a:buChar char="Ø"/>
              </a:pPr>
              <a:r>
                <a:rPr lang="zh-CN" altLang="en-US" sz="1600" dirty="0" smtClean="0">
                  <a:solidFill>
                    <a:schemeClr val="bg1"/>
                  </a:solidFill>
                  <a:cs typeface="+mn-ea"/>
                  <a:sym typeface="+mn-lt"/>
                </a:rPr>
                <a:t>文档排版混乱</a:t>
              </a:r>
              <a:endParaRPr lang="en-US" altLang="zh-CN" sz="1600" dirty="0" smtClean="0">
                <a:solidFill>
                  <a:schemeClr val="bg1"/>
                </a:solidFill>
                <a:cs typeface="+mn-ea"/>
                <a:sym typeface="+mn-lt"/>
              </a:endParaRPr>
            </a:p>
            <a:p>
              <a:pPr marL="171450" indent="-171450" algn="just" defTabSz="609585">
                <a:lnSpc>
                  <a:spcPct val="130000"/>
                </a:lnSpc>
                <a:buFont typeface="Wingdings" panose="05000000000000000000" pitchFamily="2" charset="2"/>
                <a:buChar char="Ø"/>
              </a:pPr>
              <a:endParaRPr lang="en-US" altLang="zh-CN" sz="1600" dirty="0" smtClean="0">
                <a:solidFill>
                  <a:schemeClr val="bg1"/>
                </a:solidFill>
                <a:cs typeface="+mn-ea"/>
                <a:sym typeface="+mn-lt"/>
              </a:endParaRPr>
            </a:p>
            <a:p>
              <a:pPr marL="171450" indent="-171450" algn="just" defTabSz="609585">
                <a:lnSpc>
                  <a:spcPct val="130000"/>
                </a:lnSpc>
                <a:buFont typeface="Wingdings" panose="05000000000000000000" pitchFamily="2" charset="2"/>
                <a:buChar char="Ø"/>
              </a:pPr>
              <a:endParaRPr lang="en-US" altLang="zh-CN" sz="1600" dirty="0" smtClean="0">
                <a:solidFill>
                  <a:schemeClr val="bg1"/>
                </a:solidFill>
                <a:cs typeface="+mn-ea"/>
                <a:sym typeface="+mn-lt"/>
              </a:endParaRPr>
            </a:p>
            <a:p>
              <a:pPr marL="171450" indent="-171450" algn="just" defTabSz="609585">
                <a:lnSpc>
                  <a:spcPct val="130000"/>
                </a:lnSpc>
                <a:buFont typeface="Wingdings" panose="05000000000000000000" pitchFamily="2" charset="2"/>
                <a:buChar char="Ø"/>
              </a:pPr>
              <a:endParaRPr lang="zh-CN" altLang="en-US" sz="1600" dirty="0">
                <a:solidFill>
                  <a:schemeClr val="bg1"/>
                </a:solidFill>
                <a:cs typeface="+mn-ea"/>
                <a:sym typeface="+mn-lt"/>
              </a:endParaRPr>
            </a:p>
          </p:txBody>
        </p:sp>
      </p:grpSp>
      <p:grpSp>
        <p:nvGrpSpPr>
          <p:cNvPr id="35" name="组合 34"/>
          <p:cNvGrpSpPr/>
          <p:nvPr/>
        </p:nvGrpSpPr>
        <p:grpSpPr>
          <a:xfrm>
            <a:off x="2067352" y="4223979"/>
            <a:ext cx="3341550" cy="2275104"/>
            <a:chOff x="2397651" y="4006084"/>
            <a:chExt cx="3341550" cy="2275104"/>
          </a:xfrm>
        </p:grpSpPr>
        <p:sp>
          <p:nvSpPr>
            <p:cNvPr id="36" name="矩形 35"/>
            <p:cNvSpPr/>
            <p:nvPr/>
          </p:nvSpPr>
          <p:spPr>
            <a:xfrm>
              <a:off x="2529943" y="4006084"/>
              <a:ext cx="1294279" cy="400110"/>
            </a:xfrm>
            <a:prstGeom prst="rect">
              <a:avLst/>
            </a:prstGeom>
            <a:solidFill>
              <a:schemeClr val="accent1"/>
            </a:solidFill>
          </p:spPr>
          <p:txBody>
            <a:bodyPr wrap="square">
              <a:spAutoFit/>
            </a:bodyPr>
            <a:lstStyle/>
            <a:p>
              <a:pPr algn="ctr" defTabSz="609585"/>
              <a:r>
                <a:rPr lang="zh-CN" altLang="en-US" sz="2000" b="1" dirty="0" smtClean="0">
                  <a:solidFill>
                    <a:schemeClr val="tx1">
                      <a:lumMod val="75000"/>
                      <a:lumOff val="25000"/>
                    </a:schemeClr>
                  </a:solidFill>
                  <a:cs typeface="+mn-ea"/>
                  <a:sym typeface="+mn-lt"/>
                </a:rPr>
                <a:t>解决方案</a:t>
              </a:r>
              <a:endParaRPr lang="zh-CN" altLang="en-US" sz="2000" b="1" dirty="0">
                <a:solidFill>
                  <a:schemeClr val="tx1">
                    <a:lumMod val="75000"/>
                    <a:lumOff val="25000"/>
                  </a:schemeClr>
                </a:solidFill>
                <a:cs typeface="+mn-ea"/>
                <a:sym typeface="+mn-lt"/>
              </a:endParaRPr>
            </a:p>
          </p:txBody>
        </p:sp>
        <p:sp>
          <p:nvSpPr>
            <p:cNvPr id="37" name="矩形 36"/>
            <p:cNvSpPr/>
            <p:nvPr/>
          </p:nvSpPr>
          <p:spPr>
            <a:xfrm>
              <a:off x="2397651" y="4588417"/>
              <a:ext cx="3341550" cy="1692771"/>
            </a:xfrm>
            <a:prstGeom prst="rect">
              <a:avLst/>
            </a:prstGeom>
          </p:spPr>
          <p:txBody>
            <a:bodyPr wrap="square">
              <a:spAutoFit/>
            </a:bodyPr>
            <a:lstStyle/>
            <a:p>
              <a:pPr marL="171450" indent="-171450" algn="just" defTabSz="609585">
                <a:lnSpc>
                  <a:spcPct val="130000"/>
                </a:lnSpc>
                <a:buFont typeface="Wingdings" panose="05000000000000000000" pitchFamily="2" charset="2"/>
                <a:buChar char="l"/>
              </a:pPr>
              <a:r>
                <a:rPr lang="zh-CN" altLang="en-US" sz="1600" dirty="0" smtClean="0">
                  <a:solidFill>
                    <a:schemeClr val="bg1"/>
                  </a:solidFill>
                  <a:cs typeface="+mn-ea"/>
                  <a:sym typeface="+mn-lt"/>
                </a:rPr>
                <a:t>增加缺省的部分</a:t>
              </a:r>
              <a:endParaRPr lang="en-US" altLang="zh-CN" sz="1600" dirty="0" smtClean="0">
                <a:solidFill>
                  <a:schemeClr val="bg1"/>
                </a:solidFill>
                <a:cs typeface="+mn-ea"/>
                <a:sym typeface="+mn-lt"/>
              </a:endParaRPr>
            </a:p>
            <a:p>
              <a:pPr marL="171450" indent="-171450" algn="just" defTabSz="609585">
                <a:lnSpc>
                  <a:spcPct val="130000"/>
                </a:lnSpc>
                <a:buFont typeface="Wingdings" panose="05000000000000000000" pitchFamily="2" charset="2"/>
                <a:buChar char="l"/>
              </a:pPr>
              <a:r>
                <a:rPr lang="zh-CN" altLang="en-US" sz="1600" dirty="0" smtClean="0">
                  <a:solidFill>
                    <a:schemeClr val="bg1"/>
                  </a:solidFill>
                  <a:cs typeface="+mn-ea"/>
                  <a:sym typeface="+mn-lt"/>
                </a:rPr>
                <a:t>对相应的图标、结构详细说明</a:t>
              </a:r>
              <a:endParaRPr lang="en-US" altLang="zh-CN" sz="1600" dirty="0" smtClean="0">
                <a:solidFill>
                  <a:schemeClr val="bg1"/>
                </a:solidFill>
                <a:cs typeface="+mn-ea"/>
                <a:sym typeface="+mn-lt"/>
              </a:endParaRPr>
            </a:p>
            <a:p>
              <a:pPr marL="171450" indent="-171450" algn="just" defTabSz="609585">
                <a:lnSpc>
                  <a:spcPct val="130000"/>
                </a:lnSpc>
                <a:buFont typeface="Wingdings" panose="05000000000000000000" pitchFamily="2" charset="2"/>
                <a:buChar char="l"/>
              </a:pPr>
              <a:r>
                <a:rPr lang="zh-CN" altLang="en-US" sz="1600" dirty="0" smtClean="0">
                  <a:solidFill>
                    <a:schemeClr val="bg1"/>
                  </a:solidFill>
                  <a:cs typeface="+mn-ea"/>
                  <a:sym typeface="+mn-lt"/>
                </a:rPr>
                <a:t>修改文档，增加前后的连贯性</a:t>
              </a:r>
              <a:endParaRPr lang="en-US" altLang="zh-CN" sz="1600" dirty="0" smtClean="0">
                <a:solidFill>
                  <a:schemeClr val="bg1"/>
                </a:solidFill>
                <a:cs typeface="+mn-ea"/>
                <a:sym typeface="+mn-lt"/>
              </a:endParaRPr>
            </a:p>
            <a:p>
              <a:pPr marL="171450" indent="-171450" algn="just" defTabSz="609585">
                <a:lnSpc>
                  <a:spcPct val="130000"/>
                </a:lnSpc>
                <a:buFont typeface="Wingdings" panose="05000000000000000000" pitchFamily="2" charset="2"/>
                <a:buChar char="l"/>
              </a:pPr>
              <a:r>
                <a:rPr lang="zh-CN" altLang="en-US" sz="1600" dirty="0" smtClean="0">
                  <a:solidFill>
                    <a:schemeClr val="bg1"/>
                  </a:solidFill>
                  <a:cs typeface="+mn-ea"/>
                  <a:sym typeface="+mn-lt"/>
                </a:rPr>
                <a:t>对模糊表述进行修改，准确化</a:t>
              </a:r>
              <a:endParaRPr lang="en-US" altLang="zh-CN" sz="1600" dirty="0" smtClean="0">
                <a:solidFill>
                  <a:schemeClr val="bg1"/>
                </a:solidFill>
                <a:cs typeface="+mn-ea"/>
                <a:sym typeface="+mn-lt"/>
              </a:endParaRPr>
            </a:p>
            <a:p>
              <a:pPr marL="171450" indent="-171450" algn="just" defTabSz="609585">
                <a:lnSpc>
                  <a:spcPct val="130000"/>
                </a:lnSpc>
                <a:buFont typeface="Wingdings" panose="05000000000000000000" pitchFamily="2" charset="2"/>
                <a:buChar char="l"/>
              </a:pPr>
              <a:r>
                <a:rPr lang="zh-CN" altLang="en-US" sz="1600" dirty="0">
                  <a:solidFill>
                    <a:schemeClr val="bg1"/>
                  </a:solidFill>
                  <a:cs typeface="+mn-ea"/>
                  <a:sym typeface="+mn-lt"/>
                </a:rPr>
                <a:t>合理</a:t>
              </a:r>
              <a:r>
                <a:rPr lang="zh-CN" altLang="en-US" sz="1600" dirty="0" smtClean="0">
                  <a:solidFill>
                    <a:schemeClr val="bg1"/>
                  </a:solidFill>
                  <a:cs typeface="+mn-ea"/>
                  <a:sym typeface="+mn-lt"/>
                </a:rPr>
                <a:t>排版，使得文档更美观</a:t>
              </a:r>
              <a:endParaRPr lang="zh-CN" altLang="en-US" sz="1600" dirty="0">
                <a:solidFill>
                  <a:schemeClr val="bg1"/>
                </a:solidFill>
                <a:cs typeface="+mn-ea"/>
                <a:sym typeface="+mn-lt"/>
              </a:endParaRPr>
            </a:p>
          </p:txBody>
        </p:sp>
      </p:grpSp>
      <p:sp>
        <p:nvSpPr>
          <p:cNvPr id="38" name="矩形 37"/>
          <p:cNvSpPr/>
          <p:nvPr/>
        </p:nvSpPr>
        <p:spPr>
          <a:xfrm>
            <a:off x="0" y="522516"/>
            <a:ext cx="3701143" cy="60959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问题</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解决</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0403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xit" presetSubtype="0" fill="hold" grpId="1" nodeType="withEffect">
                                  <p:stCondLst>
                                    <p:cond delay="500"/>
                                  </p:stCondLst>
                                  <p:childTnLst>
                                    <p:animEffect transition="out" filter="fade">
                                      <p:cBhvr>
                                        <p:cTn id="18" dur="500"/>
                                        <p:tgtEl>
                                          <p:spTgt spid="11"/>
                                        </p:tgtEl>
                                      </p:cBhvr>
                                    </p:animEffect>
                                    <p:set>
                                      <p:cBhvr>
                                        <p:cTn id="19" dur="1" fill="hold">
                                          <p:stCondLst>
                                            <p:cond delay="499"/>
                                          </p:stCondLst>
                                        </p:cTn>
                                        <p:tgtEl>
                                          <p:spTgt spid="11"/>
                                        </p:tgtEl>
                                        <p:attrNameLst>
                                          <p:attrName>style.visibility</p:attrName>
                                        </p:attrNameLst>
                                      </p:cBhvr>
                                      <p:to>
                                        <p:strVal val="hidden"/>
                                      </p:to>
                                    </p:set>
                                  </p:childTnLst>
                                </p:cTn>
                              </p:par>
                              <p:par>
                                <p:cTn id="20" presetID="10" presetClass="exit" presetSubtype="0" fill="hold" grpId="1" nodeType="withEffect">
                                  <p:stCondLst>
                                    <p:cond delay="100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par>
                                <p:cTn id="23" presetID="10" presetClass="exit" presetSubtype="0" fill="hold" grpId="1" nodeType="withEffect">
                                  <p:stCondLst>
                                    <p:cond delay="1500"/>
                                  </p:stCondLst>
                                  <p:childTnLst>
                                    <p:animEffect transition="out" filter="fade">
                                      <p:cBhvr>
                                        <p:cTn id="24" dur="500"/>
                                        <p:tgtEl>
                                          <p:spTgt spid="4"/>
                                        </p:tgtEl>
                                      </p:cBhvr>
                                    </p:animEffect>
                                    <p:set>
                                      <p:cBhvr>
                                        <p:cTn id="25" dur="1" fill="hold">
                                          <p:stCondLst>
                                            <p:cond delay="499"/>
                                          </p:stCondLst>
                                        </p:cTn>
                                        <p:tgtEl>
                                          <p:spTgt spid="4"/>
                                        </p:tgtEl>
                                        <p:attrNameLst>
                                          <p:attrName>style.visibility</p:attrName>
                                        </p:attrNameLst>
                                      </p:cBhvr>
                                      <p:to>
                                        <p:strVal val="hidden"/>
                                      </p:to>
                                    </p:set>
                                  </p:childTnLst>
                                </p:cTn>
                              </p:par>
                              <p:par>
                                <p:cTn id="26" presetID="10" presetClass="exit" presetSubtype="0" fill="hold" grpId="1" nodeType="withEffect">
                                  <p:stCondLst>
                                    <p:cond delay="2000"/>
                                  </p:stCondLst>
                                  <p:childTnLst>
                                    <p:animEffect transition="out" filter="fade">
                                      <p:cBhvr>
                                        <p:cTn id="27" dur="500"/>
                                        <p:tgtEl>
                                          <p:spTgt spid="5"/>
                                        </p:tgtEl>
                                      </p:cBhvr>
                                    </p:animEffect>
                                    <p:set>
                                      <p:cBhvr>
                                        <p:cTn id="28" dur="1" fill="hold">
                                          <p:stCondLst>
                                            <p:cond delay="499"/>
                                          </p:stCondLst>
                                        </p:cTn>
                                        <p:tgtEl>
                                          <p:spTgt spid="5"/>
                                        </p:tgtEl>
                                        <p:attrNameLst>
                                          <p:attrName>style.visibility</p:attrName>
                                        </p:attrNameLst>
                                      </p:cBhvr>
                                      <p:to>
                                        <p:strVal val="hidden"/>
                                      </p:to>
                                    </p:set>
                                  </p:childTnLst>
                                </p:cTn>
                              </p:par>
                            </p:childTnLst>
                          </p:cTn>
                        </p:par>
                        <p:par>
                          <p:cTn id="29" fill="hold">
                            <p:stCondLst>
                              <p:cond delay="2500"/>
                            </p:stCondLst>
                            <p:childTnLst>
                              <p:par>
                                <p:cTn id="30" presetID="10" presetClass="entr" presetSubtype="0" fill="hold" grpId="2" nodeType="afterEffect">
                                  <p:stCondLst>
                                    <p:cond delay="50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grpId="2" nodeType="withEffect">
                                  <p:stCondLst>
                                    <p:cond delay="50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2" nodeType="withEffect">
                                  <p:stCondLst>
                                    <p:cond delay="50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par>
                                <p:cTn id="39" presetID="10" presetClass="entr" presetSubtype="0" fill="hold" grpId="2" nodeType="withEffect">
                                  <p:stCondLst>
                                    <p:cond delay="50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par>
                          <p:cTn id="42" fill="hold">
                            <p:stCondLst>
                              <p:cond delay="3500"/>
                            </p:stCondLst>
                            <p:childTnLst>
                              <p:par>
                                <p:cTn id="43" presetID="42" presetClass="entr" presetSubtype="0"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1000"/>
                                        <p:tgtEl>
                                          <p:spTgt spid="7"/>
                                        </p:tgtEl>
                                      </p:cBhvr>
                                    </p:animEffect>
                                    <p:anim calcmode="lin" valueType="num">
                                      <p:cBhvr>
                                        <p:cTn id="46" dur="1000" fill="hold"/>
                                        <p:tgtEl>
                                          <p:spTgt spid="7"/>
                                        </p:tgtEl>
                                        <p:attrNameLst>
                                          <p:attrName>ppt_x</p:attrName>
                                        </p:attrNameLst>
                                      </p:cBhvr>
                                      <p:tavLst>
                                        <p:tav tm="0">
                                          <p:val>
                                            <p:strVal val="#ppt_x"/>
                                          </p:val>
                                        </p:tav>
                                        <p:tav tm="100000">
                                          <p:val>
                                            <p:strVal val="#ppt_x"/>
                                          </p:val>
                                        </p:tav>
                                      </p:tavLst>
                                    </p:anim>
                                    <p:anim calcmode="lin" valueType="num">
                                      <p:cBhvr>
                                        <p:cTn id="4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xit" presetSubtype="4" fill="hold" grpId="3" nodeType="clickEffect">
                                  <p:stCondLst>
                                    <p:cond delay="0"/>
                                  </p:stCondLst>
                                  <p:childTnLst>
                                    <p:animEffect transition="out" filter="wipe(down)">
                                      <p:cBhvr>
                                        <p:cTn id="56" dur="500"/>
                                        <p:tgtEl>
                                          <p:spTgt spid="11"/>
                                        </p:tgtEl>
                                      </p:cBhvr>
                                    </p:animEffect>
                                    <p:set>
                                      <p:cBhvr>
                                        <p:cTn id="57" dur="1" fill="hold">
                                          <p:stCondLst>
                                            <p:cond delay="499"/>
                                          </p:stCondLst>
                                        </p:cTn>
                                        <p:tgtEl>
                                          <p:spTgt spid="11"/>
                                        </p:tgtEl>
                                        <p:attrNameLst>
                                          <p:attrName>style.visibility</p:attrName>
                                        </p:attrNameLst>
                                      </p:cBhvr>
                                      <p:to>
                                        <p:strVal val="hidden"/>
                                      </p:to>
                                    </p:set>
                                  </p:childTnLst>
                                </p:cTn>
                              </p:par>
                              <p:par>
                                <p:cTn id="58" presetID="22" presetClass="exit" presetSubtype="4" fill="hold" grpId="3" nodeType="withEffect">
                                  <p:stCondLst>
                                    <p:cond delay="0"/>
                                  </p:stCondLst>
                                  <p:childTnLst>
                                    <p:animEffect transition="out" filter="wipe(down)">
                                      <p:cBhvr>
                                        <p:cTn id="59" dur="500"/>
                                        <p:tgtEl>
                                          <p:spTgt spid="10"/>
                                        </p:tgtEl>
                                      </p:cBhvr>
                                    </p:animEffect>
                                    <p:set>
                                      <p:cBhvr>
                                        <p:cTn id="60" dur="1" fill="hold">
                                          <p:stCondLst>
                                            <p:cond delay="499"/>
                                          </p:stCondLst>
                                        </p:cTn>
                                        <p:tgtEl>
                                          <p:spTgt spid="10"/>
                                        </p:tgtEl>
                                        <p:attrNameLst>
                                          <p:attrName>style.visibility</p:attrName>
                                        </p:attrNameLst>
                                      </p:cBhvr>
                                      <p:to>
                                        <p:strVal val="hidden"/>
                                      </p:to>
                                    </p:set>
                                  </p:childTnLst>
                                </p:cTn>
                              </p:par>
                              <p:par>
                                <p:cTn id="61" presetID="22" presetClass="exit" presetSubtype="4" fill="hold" grpId="3" nodeType="withEffect">
                                  <p:stCondLst>
                                    <p:cond delay="0"/>
                                  </p:stCondLst>
                                  <p:childTnLst>
                                    <p:animEffect transition="out" filter="wipe(down)">
                                      <p:cBhvr>
                                        <p:cTn id="62" dur="500"/>
                                        <p:tgtEl>
                                          <p:spTgt spid="4"/>
                                        </p:tgtEl>
                                      </p:cBhvr>
                                    </p:animEffect>
                                    <p:set>
                                      <p:cBhvr>
                                        <p:cTn id="63" dur="1" fill="hold">
                                          <p:stCondLst>
                                            <p:cond delay="499"/>
                                          </p:stCondLst>
                                        </p:cTn>
                                        <p:tgtEl>
                                          <p:spTgt spid="4"/>
                                        </p:tgtEl>
                                        <p:attrNameLst>
                                          <p:attrName>style.visibility</p:attrName>
                                        </p:attrNameLst>
                                      </p:cBhvr>
                                      <p:to>
                                        <p:strVal val="hidden"/>
                                      </p:to>
                                    </p:set>
                                  </p:childTnLst>
                                </p:cTn>
                              </p:par>
                              <p:par>
                                <p:cTn id="64" presetID="22" presetClass="exit" presetSubtype="4" fill="hold" grpId="3" nodeType="withEffect">
                                  <p:stCondLst>
                                    <p:cond delay="0"/>
                                  </p:stCondLst>
                                  <p:childTnLst>
                                    <p:animEffect transition="out" filter="wipe(down)">
                                      <p:cBhvr>
                                        <p:cTn id="65" dur="500"/>
                                        <p:tgtEl>
                                          <p:spTgt spid="5"/>
                                        </p:tgtEl>
                                      </p:cBhvr>
                                    </p:animEffect>
                                    <p:set>
                                      <p:cBhvr>
                                        <p:cTn id="66" dur="1" fill="hold">
                                          <p:stCondLst>
                                            <p:cond delay="499"/>
                                          </p:stCondLst>
                                        </p:cTn>
                                        <p:tgtEl>
                                          <p:spTgt spid="5"/>
                                        </p:tgtEl>
                                        <p:attrNameLst>
                                          <p:attrName>style.visibility</p:attrName>
                                        </p:attrNameLst>
                                      </p:cBhvr>
                                      <p:to>
                                        <p:strVal val="hidden"/>
                                      </p:to>
                                    </p:set>
                                  </p:childTnLst>
                                </p:cTn>
                              </p:par>
                              <p:par>
                                <p:cTn id="67" presetID="22" presetClass="exit" presetSubtype="4" fill="hold" grpId="1" nodeType="withEffect">
                                  <p:stCondLst>
                                    <p:cond delay="0"/>
                                  </p:stCondLst>
                                  <p:childTnLst>
                                    <p:animEffect transition="out" filter="wipe(down)">
                                      <p:cBhvr>
                                        <p:cTn id="68" dur="500"/>
                                        <p:tgtEl>
                                          <p:spTgt spid="7"/>
                                        </p:tgtEl>
                                      </p:cBhvr>
                                    </p:animEffect>
                                    <p:set>
                                      <p:cBhvr>
                                        <p:cTn id="69" dur="1" fill="hold">
                                          <p:stCondLst>
                                            <p:cond delay="499"/>
                                          </p:stCondLst>
                                        </p:cTn>
                                        <p:tgtEl>
                                          <p:spTgt spid="7"/>
                                        </p:tgtEl>
                                        <p:attrNameLst>
                                          <p:attrName>style.visibility</p:attrName>
                                        </p:attrNameLst>
                                      </p:cBhvr>
                                      <p:to>
                                        <p:strVal val="hidden"/>
                                      </p:to>
                                    </p:set>
                                  </p:childTnLst>
                                </p:cTn>
                              </p:par>
                              <p:par>
                                <p:cTn id="70" presetID="22" presetClass="exit" presetSubtype="4" fill="hold" grpId="1" nodeType="withEffect">
                                  <p:stCondLst>
                                    <p:cond delay="0"/>
                                  </p:stCondLst>
                                  <p:childTnLst>
                                    <p:animEffect transition="out" filter="wipe(down)">
                                      <p:cBhvr>
                                        <p:cTn id="71" dur="500"/>
                                        <p:tgtEl>
                                          <p:spTgt spid="12"/>
                                        </p:tgtEl>
                                      </p:cBhvr>
                                    </p:animEffect>
                                    <p:set>
                                      <p:cBhvr>
                                        <p:cTn id="72" dur="1" fill="hold">
                                          <p:stCondLst>
                                            <p:cond delay="499"/>
                                          </p:stCondLst>
                                        </p:cTn>
                                        <p:tgtEl>
                                          <p:spTgt spid="12"/>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wipe(down)">
                                      <p:cBhvr>
                                        <p:cTn id="77" dur="500"/>
                                        <p:tgtEl>
                                          <p:spTgt spid="26"/>
                                        </p:tgtEl>
                                      </p:cBhvr>
                                    </p:animEffect>
                                  </p:childTnLst>
                                </p:cTn>
                              </p:par>
                              <p:par>
                                <p:cTn id="78" presetID="22" presetClass="entr" presetSubtype="4" fill="hold" nodeType="withEffect">
                                  <p:stCondLst>
                                    <p:cond delay="0"/>
                                  </p:stCondLst>
                                  <p:childTnLst>
                                    <p:set>
                                      <p:cBhvr>
                                        <p:cTn id="79" dur="1" fill="hold">
                                          <p:stCondLst>
                                            <p:cond delay="0"/>
                                          </p:stCondLst>
                                        </p:cTn>
                                        <p:tgtEl>
                                          <p:spTgt spid="32"/>
                                        </p:tgtEl>
                                        <p:attrNameLst>
                                          <p:attrName>style.visibility</p:attrName>
                                        </p:attrNameLst>
                                      </p:cBhvr>
                                      <p:to>
                                        <p:strVal val="visible"/>
                                      </p:to>
                                    </p:set>
                                    <p:animEffect transition="in" filter="wipe(down)">
                                      <p:cBhvr>
                                        <p:cTn id="80" dur="500"/>
                                        <p:tgtEl>
                                          <p:spTgt spid="32"/>
                                        </p:tgtEl>
                                      </p:cBhvr>
                                    </p:animEffect>
                                  </p:childTnLst>
                                </p:cTn>
                              </p:par>
                              <p:par>
                                <p:cTn id="81" presetID="22" presetClass="entr" presetSubtype="4" fill="hold" nodeType="withEffect">
                                  <p:stCondLst>
                                    <p:cond delay="0"/>
                                  </p:stCondLst>
                                  <p:childTnLst>
                                    <p:set>
                                      <p:cBhvr>
                                        <p:cTn id="82" dur="1" fill="hold">
                                          <p:stCondLst>
                                            <p:cond delay="0"/>
                                          </p:stCondLst>
                                        </p:cTn>
                                        <p:tgtEl>
                                          <p:spTgt spid="35"/>
                                        </p:tgtEl>
                                        <p:attrNameLst>
                                          <p:attrName>style.visibility</p:attrName>
                                        </p:attrNameLst>
                                      </p:cBhvr>
                                      <p:to>
                                        <p:strVal val="visible"/>
                                      </p:to>
                                    </p:set>
                                    <p:animEffect transition="in" filter="wipe(down)">
                                      <p:cBhvr>
                                        <p:cTn id="83" dur="500"/>
                                        <p:tgtEl>
                                          <p:spTgt spid="35"/>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wipe(down)">
                                      <p:cBhvr>
                                        <p:cTn id="8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P spid="5" grpId="0" animBg="1"/>
      <p:bldP spid="5" grpId="1" animBg="1"/>
      <p:bldP spid="5" grpId="2" animBg="1"/>
      <p:bldP spid="5" grpId="3" animBg="1"/>
      <p:bldP spid="7" grpId="0"/>
      <p:bldP spid="7" grpId="1"/>
      <p:bldP spid="10" grpId="0" animBg="1"/>
      <p:bldP spid="10" grpId="1" animBg="1"/>
      <p:bldP spid="10" grpId="2" animBg="1"/>
      <p:bldP spid="10" grpId="3" animBg="1"/>
      <p:bldP spid="11" grpId="0" animBg="1"/>
      <p:bldP spid="11" grpId="1" animBg="1"/>
      <p:bldP spid="11" grpId="2" animBg="1"/>
      <p:bldP spid="11" grpId="3" animBg="1"/>
      <p:bldP spid="12" grpId="0"/>
      <p:bldP spid="12" grpId="1"/>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六边形 3"/>
          <p:cNvSpPr/>
          <p:nvPr/>
        </p:nvSpPr>
        <p:spPr>
          <a:xfrm rot="2762313">
            <a:off x="2410156" y="2067608"/>
            <a:ext cx="2472335" cy="2131323"/>
          </a:xfrm>
          <a:prstGeom prst="hexagon">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rot="2762313">
            <a:off x="2296487" y="3948996"/>
            <a:ext cx="1370864" cy="1181779"/>
          </a:xfrm>
          <a:prstGeom prst="hexagon">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690122" y="1269548"/>
            <a:ext cx="1685936" cy="3770263"/>
          </a:xfrm>
          <a:prstGeom prst="rect">
            <a:avLst/>
          </a:prstGeom>
          <a:noFill/>
        </p:spPr>
        <p:txBody>
          <a:bodyPr wrap="square" rtlCol="0">
            <a:spAutoFit/>
          </a:bodyPr>
          <a:lstStyle/>
          <a:p>
            <a:r>
              <a:rPr lang="en-US" altLang="zh-CN" sz="23900" dirty="0">
                <a:solidFill>
                  <a:schemeClr val="bg1"/>
                </a:solidFill>
              </a:rPr>
              <a:t>4</a:t>
            </a:r>
            <a:endParaRPr lang="zh-CN" altLang="en-US" sz="23900" dirty="0">
              <a:solidFill>
                <a:schemeClr val="bg1"/>
              </a:solidFill>
            </a:endParaRPr>
          </a:p>
        </p:txBody>
      </p:sp>
      <p:sp>
        <p:nvSpPr>
          <p:cNvPr id="7" name="六边形 6"/>
          <p:cNvSpPr/>
          <p:nvPr/>
        </p:nvSpPr>
        <p:spPr>
          <a:xfrm rot="2762313">
            <a:off x="3690541" y="6060728"/>
            <a:ext cx="1019764" cy="879107"/>
          </a:xfrm>
          <a:prstGeom prst="hexagon">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六边形 7"/>
          <p:cNvSpPr/>
          <p:nvPr/>
        </p:nvSpPr>
        <p:spPr>
          <a:xfrm rot="2762313">
            <a:off x="2243488" y="5591097"/>
            <a:ext cx="647363" cy="558072"/>
          </a:xfrm>
          <a:prstGeom prst="hexagon">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303718" y="2719486"/>
            <a:ext cx="4477407" cy="584775"/>
          </a:xfrm>
          <a:prstGeom prst="rect">
            <a:avLst/>
          </a:prstGeom>
          <a:noFill/>
        </p:spPr>
        <p:txBody>
          <a:bodyPr wrap="square" rtlCol="0">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rPr>
              <a:t>系统测试</a:t>
            </a:r>
            <a:r>
              <a:rPr lang="en-US" altLang="zh-CN" sz="3200" dirty="0" smtClean="0">
                <a:solidFill>
                  <a:schemeClr val="bg1"/>
                </a:solidFill>
                <a:latin typeface="微软雅黑" panose="020B0503020204020204" pitchFamily="34" charset="-122"/>
                <a:ea typeface="微软雅黑" panose="020B0503020204020204" pitchFamily="34" charset="-122"/>
              </a:rPr>
              <a:t>/</a:t>
            </a:r>
            <a:r>
              <a:rPr lang="zh-CN" altLang="en-US" sz="3200" dirty="0" smtClean="0">
                <a:solidFill>
                  <a:schemeClr val="bg1"/>
                </a:solidFill>
                <a:latin typeface="微软雅黑" panose="020B0503020204020204" pitchFamily="34" charset="-122"/>
                <a:ea typeface="微软雅黑" panose="020B0503020204020204" pitchFamily="34" charset="-122"/>
              </a:rPr>
              <a:t>对照</a:t>
            </a:r>
            <a:endParaRPr lang="zh-CN" altLang="en-US" sz="3200" dirty="0">
              <a:solidFill>
                <a:schemeClr val="bg1"/>
              </a:solidFill>
              <a:latin typeface="微软雅黑" panose="020B0503020204020204" pitchFamily="34" charset="-122"/>
              <a:ea typeface="微软雅黑" panose="020B0503020204020204" pitchFamily="34" charset="-122"/>
            </a:endParaRPr>
          </a:p>
        </p:txBody>
      </p:sp>
      <p:pic>
        <p:nvPicPr>
          <p:cNvPr id="11" name="Picture 2" descr="um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6773" y="1442559"/>
            <a:ext cx="7683603" cy="48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1"/>
          <p:cNvSpPr txBox="1"/>
          <p:nvPr/>
        </p:nvSpPr>
        <p:spPr>
          <a:xfrm>
            <a:off x="4258424" y="697466"/>
            <a:ext cx="3846286" cy="369332"/>
          </a:xfrm>
          <a:prstGeom prst="rect">
            <a:avLst/>
          </a:prstGeom>
          <a:noFill/>
        </p:spPr>
        <p:txBody>
          <a:bodyPr wrap="square" rtlCol="0">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需求规格</a:t>
            </a:r>
            <a:r>
              <a:rPr lang="en-US" altLang="zh-CN" dirty="0">
                <a:solidFill>
                  <a:schemeClr val="bg1"/>
                </a:solidFill>
                <a:latin typeface="微软雅黑" panose="020B0503020204020204" pitchFamily="34" charset="-122"/>
                <a:ea typeface="微软雅黑" panose="020B0503020204020204" pitchFamily="34" charset="-122"/>
              </a:rPr>
              <a:t> </a:t>
            </a:r>
            <a:r>
              <a:rPr lang="en-US" altLang="zh-CN" dirty="0" smtClean="0">
                <a:solidFill>
                  <a:schemeClr val="bg1"/>
                </a:solidFill>
                <a:latin typeface="微软雅黑" panose="020B0503020204020204" pitchFamily="34" charset="-122"/>
                <a:ea typeface="微软雅黑" panose="020B0503020204020204" pitchFamily="34" charset="-122"/>
              </a:rPr>
              <a:t>- UML</a:t>
            </a:r>
            <a:r>
              <a:rPr lang="zh-CN" altLang="en-US" dirty="0" smtClean="0">
                <a:solidFill>
                  <a:schemeClr val="bg1"/>
                </a:solidFill>
                <a:latin typeface="微软雅黑" panose="020B0503020204020204" pitchFamily="34" charset="-122"/>
                <a:ea typeface="微软雅黑" panose="020B0503020204020204" pitchFamily="34" charset="-122"/>
              </a:rPr>
              <a:t>类图</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13" name="图片 12" descr="C:\Users\zengyutao\Desktop\系统各对象之间的关系.png"/>
          <p:cNvPicPr/>
          <p:nvPr/>
        </p:nvPicPr>
        <p:blipFill>
          <a:blip r:embed="rId3">
            <a:extLst>
              <a:ext uri="{28A0092B-C50C-407E-A947-70E740481C1C}">
                <a14:useLocalDpi xmlns:a14="http://schemas.microsoft.com/office/drawing/2010/main" val="0"/>
              </a:ext>
            </a:extLst>
          </a:blip>
          <a:srcRect/>
          <a:stretch>
            <a:fillRect/>
          </a:stretch>
        </p:blipFill>
        <p:spPr bwMode="auto">
          <a:xfrm>
            <a:off x="2316773" y="1423525"/>
            <a:ext cx="7683604" cy="4854263"/>
          </a:xfrm>
          <a:prstGeom prst="rect">
            <a:avLst/>
          </a:prstGeom>
          <a:noFill/>
          <a:ln>
            <a:noFill/>
          </a:ln>
        </p:spPr>
      </p:pic>
      <p:sp>
        <p:nvSpPr>
          <p:cNvPr id="14" name="文本框 13"/>
          <p:cNvSpPr txBox="1"/>
          <p:nvPr/>
        </p:nvSpPr>
        <p:spPr>
          <a:xfrm>
            <a:off x="4235431" y="698506"/>
            <a:ext cx="3846286" cy="369332"/>
          </a:xfrm>
          <a:prstGeom prst="rect">
            <a:avLst/>
          </a:prstGeom>
          <a:noFill/>
        </p:spPr>
        <p:txBody>
          <a:bodyPr wrap="square" rtlCol="0">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设计说明</a:t>
            </a:r>
            <a:r>
              <a:rPr lang="en-US" altLang="zh-CN" dirty="0" smtClean="0">
                <a:solidFill>
                  <a:schemeClr val="bg1"/>
                </a:solidFill>
                <a:latin typeface="微软雅黑" panose="020B0503020204020204" pitchFamily="34" charset="-122"/>
                <a:ea typeface="微软雅黑" panose="020B0503020204020204" pitchFamily="34" charset="-122"/>
              </a:rPr>
              <a:t> – </a:t>
            </a:r>
            <a:r>
              <a:rPr lang="zh-CN" altLang="en-US" dirty="0" smtClean="0">
                <a:solidFill>
                  <a:schemeClr val="bg1"/>
                </a:solidFill>
                <a:latin typeface="微软雅黑" panose="020B0503020204020204" pitchFamily="34" charset="-122"/>
                <a:ea typeface="微软雅黑" panose="020B0503020204020204" pitchFamily="34" charset="-122"/>
              </a:rPr>
              <a:t>对象关系</a:t>
            </a:r>
            <a:endParaRPr lang="zh-CN" alt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5271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4"/>
                                        </p:tgtEl>
                                      </p:cBhvr>
                                    </p:animEffect>
                                    <p:set>
                                      <p:cBhvr>
                                        <p:cTn id="30" dur="1" fill="hold">
                                          <p:stCondLst>
                                            <p:cond delay="499"/>
                                          </p:stCondLst>
                                        </p:cTn>
                                        <p:tgtEl>
                                          <p:spTgt spid="4"/>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5"/>
                                        </p:tgtEl>
                                      </p:cBhvr>
                                    </p:animEffect>
                                    <p:set>
                                      <p:cBhvr>
                                        <p:cTn id="33" dur="1" fill="hold">
                                          <p:stCondLst>
                                            <p:cond delay="499"/>
                                          </p:stCondLst>
                                        </p:cTn>
                                        <p:tgtEl>
                                          <p:spTgt spid="5"/>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7"/>
                                        </p:tgtEl>
                                      </p:cBhvr>
                                    </p:animEffect>
                                    <p:set>
                                      <p:cBhvr>
                                        <p:cTn id="39" dur="1" fill="hold">
                                          <p:stCondLst>
                                            <p:cond delay="499"/>
                                          </p:stCondLst>
                                        </p:cTn>
                                        <p:tgtEl>
                                          <p:spTgt spid="7"/>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6"/>
                                        </p:tgtEl>
                                      </p:cBhvr>
                                    </p:animEffect>
                                    <p:set>
                                      <p:cBhvr>
                                        <p:cTn id="42" dur="1" fill="hold">
                                          <p:stCondLst>
                                            <p:cond delay="499"/>
                                          </p:stCondLst>
                                        </p:cTn>
                                        <p:tgtEl>
                                          <p:spTgt spid="6"/>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9"/>
                                        </p:tgtEl>
                                      </p:cBhvr>
                                    </p:animEffect>
                                    <p:set>
                                      <p:cBhvr>
                                        <p:cTn id="45" dur="1" fill="hold">
                                          <p:stCondLst>
                                            <p:cond delay="499"/>
                                          </p:stCondLst>
                                        </p:cTn>
                                        <p:tgtEl>
                                          <p:spTgt spid="9"/>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up)">
                                      <p:cBhvr>
                                        <p:cTn id="50" dur="500"/>
                                        <p:tgtEl>
                                          <p:spTgt spid="11"/>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up)">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nodeType="clickEffect">
                                  <p:stCondLst>
                                    <p:cond delay="0"/>
                                  </p:stCondLst>
                                  <p:childTnLst>
                                    <p:animEffect transition="out" filter="fade">
                                      <p:cBhvr>
                                        <p:cTn id="57" dur="500"/>
                                        <p:tgtEl>
                                          <p:spTgt spid="11"/>
                                        </p:tgtEl>
                                      </p:cBhvr>
                                    </p:animEffect>
                                    <p:set>
                                      <p:cBhvr>
                                        <p:cTn id="58" dur="1" fill="hold">
                                          <p:stCondLst>
                                            <p:cond delay="499"/>
                                          </p:stCondLst>
                                        </p:cTn>
                                        <p:tgtEl>
                                          <p:spTgt spid="11"/>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12"/>
                                        </p:tgtEl>
                                      </p:cBhvr>
                                    </p:animEffect>
                                    <p:set>
                                      <p:cBhvr>
                                        <p:cTn id="61" dur="1" fill="hold">
                                          <p:stCondLst>
                                            <p:cond delay="499"/>
                                          </p:stCondLst>
                                        </p:cTn>
                                        <p:tgtEl>
                                          <p:spTgt spid="12"/>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fade">
                                      <p:cBhvr>
                                        <p:cTn id="66" dur="500"/>
                                        <p:tgtEl>
                                          <p:spTgt spid="1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fade">
                                      <p:cBhvr>
                                        <p:cTn id="6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p:bldP spid="6" grpId="1"/>
      <p:bldP spid="7" grpId="0" animBg="1"/>
      <p:bldP spid="7" grpId="1" animBg="1"/>
      <p:bldP spid="8" grpId="0" animBg="1"/>
      <p:bldP spid="8" grpId="1" animBg="1"/>
      <p:bldP spid="9" grpId="0"/>
      <p:bldP spid="9" grpId="1"/>
      <p:bldP spid="12" grpId="0"/>
      <p:bldP spid="12" grpId="1"/>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1429554" y="1994488"/>
            <a:ext cx="1323714" cy="115009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747527" y="5388409"/>
            <a:ext cx="1323714" cy="115009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8352741" y="509063"/>
            <a:ext cx="30892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8352741" y="1121491"/>
            <a:ext cx="30892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8352742" y="585264"/>
            <a:ext cx="2946756" cy="584775"/>
          </a:xfrm>
          <a:prstGeom prst="rect">
            <a:avLst/>
          </a:prstGeom>
          <a:noFill/>
        </p:spPr>
        <p:txBody>
          <a:bodyPr wrap="square" rtlCol="0">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rPr>
              <a:t>测试说明</a:t>
            </a:r>
            <a:r>
              <a:rPr lang="en-US" altLang="zh-CN" sz="3200" dirty="0" smtClean="0">
                <a:solidFill>
                  <a:schemeClr val="bg1"/>
                </a:solidFill>
                <a:latin typeface="微软雅黑" panose="020B0503020204020204" pitchFamily="34" charset="-122"/>
                <a:ea typeface="微软雅黑" panose="020B0503020204020204" pitchFamily="34" charset="-122"/>
              </a:rPr>
              <a:t>/</a:t>
            </a:r>
            <a:r>
              <a:rPr lang="zh-CN" altLang="en-US" sz="3200" dirty="0" smtClean="0">
                <a:solidFill>
                  <a:schemeClr val="bg1"/>
                </a:solidFill>
                <a:latin typeface="微软雅黑" panose="020B0503020204020204" pitchFamily="34" charset="-122"/>
                <a:ea typeface="微软雅黑" panose="020B0503020204020204" pitchFamily="34" charset="-122"/>
              </a:rPr>
              <a:t>对照</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182262173"/>
              </p:ext>
            </p:extLst>
          </p:nvPr>
        </p:nvGraphicFramePr>
        <p:xfrm>
          <a:off x="659255" y="508496"/>
          <a:ext cx="6176544" cy="6268883"/>
        </p:xfrm>
        <a:graphic>
          <a:graphicData uri="http://schemas.openxmlformats.org/drawingml/2006/table">
            <a:tbl>
              <a:tblPr firstRow="1" firstCol="1" bandRow="1">
                <a:tableStyleId>{5C22544A-7EE6-4342-B048-85BDC9FD1C3A}</a:tableStyleId>
              </a:tblPr>
              <a:tblGrid>
                <a:gridCol w="799610">
                  <a:extLst>
                    <a:ext uri="{9D8B030D-6E8A-4147-A177-3AD203B41FA5}">
                      <a16:colId xmlns:a16="http://schemas.microsoft.com/office/drawing/2014/main" val="4216633024"/>
                    </a:ext>
                  </a:extLst>
                </a:gridCol>
                <a:gridCol w="886812">
                  <a:extLst>
                    <a:ext uri="{9D8B030D-6E8A-4147-A177-3AD203B41FA5}">
                      <a16:colId xmlns:a16="http://schemas.microsoft.com/office/drawing/2014/main" val="2046360937"/>
                    </a:ext>
                  </a:extLst>
                </a:gridCol>
                <a:gridCol w="1104039">
                  <a:extLst>
                    <a:ext uri="{9D8B030D-6E8A-4147-A177-3AD203B41FA5}">
                      <a16:colId xmlns:a16="http://schemas.microsoft.com/office/drawing/2014/main" val="5582192"/>
                    </a:ext>
                  </a:extLst>
                </a:gridCol>
                <a:gridCol w="3386083">
                  <a:extLst>
                    <a:ext uri="{9D8B030D-6E8A-4147-A177-3AD203B41FA5}">
                      <a16:colId xmlns:a16="http://schemas.microsoft.com/office/drawing/2014/main" val="3069856589"/>
                    </a:ext>
                  </a:extLst>
                </a:gridCol>
              </a:tblGrid>
              <a:tr h="1185228">
                <a:tc>
                  <a:txBody>
                    <a:bodyPr/>
                    <a:lstStyle/>
                    <a:p>
                      <a:pPr algn="ctr">
                        <a:lnSpc>
                          <a:spcPct val="150000"/>
                        </a:lnSpc>
                        <a:spcAft>
                          <a:spcPts val="0"/>
                        </a:spcAft>
                      </a:pPr>
                      <a:r>
                        <a:rPr lang="zh-CN" sz="2800" kern="100" dirty="0">
                          <a:effectLst/>
                        </a:rPr>
                        <a:t>编号</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800" kern="100">
                          <a:effectLst/>
                        </a:rPr>
                        <a:t>功能</a:t>
                      </a:r>
                      <a:endParaRPr lang="zh-CN" sz="2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800" kern="100">
                          <a:effectLst/>
                        </a:rPr>
                        <a:t>输入</a:t>
                      </a:r>
                      <a:endParaRPr lang="zh-CN" sz="2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800" kern="100" dirty="0">
                          <a:effectLst/>
                        </a:rPr>
                        <a:t>输出</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71876291"/>
                  </a:ext>
                </a:extLst>
              </a:tr>
              <a:tr h="1982278">
                <a:tc>
                  <a:txBody>
                    <a:bodyPr/>
                    <a:lstStyle/>
                    <a:p>
                      <a:pPr algn="l">
                        <a:spcAft>
                          <a:spcPts val="0"/>
                        </a:spcAft>
                      </a:pPr>
                      <a:r>
                        <a:rPr lang="en-US" sz="2400" kern="100">
                          <a:effectLst/>
                        </a:rPr>
                        <a:t>1</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2400" kern="100" dirty="0">
                          <a:effectLst/>
                        </a:rPr>
                        <a:t>注册</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dirty="0">
                          <a:effectLst/>
                        </a:rPr>
                        <a:t>账号、密码</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dirty="0" smtClean="0">
                          <a:effectLst/>
                        </a:rPr>
                        <a:t>在</a:t>
                      </a:r>
                      <a:r>
                        <a:rPr lang="zh-CN" sz="2400" kern="100" dirty="0">
                          <a:effectLst/>
                        </a:rPr>
                        <a:t>读者信息表中产生一条记录，当前身份转为账号对应的身份，网页跳转到个人</a:t>
                      </a:r>
                      <a:r>
                        <a:rPr lang="zh-CN" sz="2400" kern="100" dirty="0" smtClean="0">
                          <a:effectLst/>
                        </a:rPr>
                        <a:t>主页</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33464606"/>
                  </a:ext>
                </a:extLst>
              </a:tr>
              <a:tr h="1354547">
                <a:tc>
                  <a:txBody>
                    <a:bodyPr/>
                    <a:lstStyle/>
                    <a:p>
                      <a:pPr algn="just">
                        <a:spcAft>
                          <a:spcPts val="0"/>
                        </a:spcAft>
                      </a:pPr>
                      <a:r>
                        <a:rPr lang="en-US" sz="2400" kern="100">
                          <a:effectLst/>
                        </a:rPr>
                        <a:t>2</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查询图书</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dirty="0" smtClean="0">
                          <a:effectLst/>
                        </a:rPr>
                        <a:t>图书部分信息</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dirty="0">
                          <a:effectLst/>
                        </a:rPr>
                        <a:t>所有满足这些信息的图书列表</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08943822"/>
                  </a:ext>
                </a:extLst>
              </a:tr>
              <a:tr h="1651898">
                <a:tc>
                  <a:txBody>
                    <a:bodyPr/>
                    <a:lstStyle/>
                    <a:p>
                      <a:pPr algn="just">
                        <a:spcAft>
                          <a:spcPts val="0"/>
                        </a:spcAft>
                      </a:pPr>
                      <a:r>
                        <a:rPr lang="en-US" sz="2400" kern="100">
                          <a:effectLst/>
                        </a:rPr>
                        <a:t>3</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登录</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账号、密码</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dirty="0">
                          <a:effectLst/>
                        </a:rPr>
                        <a:t>如果成功，当前身份变为读者，网页跳转到主页；否则，提示具体错误</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31939205"/>
                  </a:ext>
                </a:extLst>
              </a:tr>
            </a:tbl>
          </a:graphicData>
        </a:graphic>
      </p:graphicFrame>
      <p:sp>
        <p:nvSpPr>
          <p:cNvPr id="4" name="文本框 3"/>
          <p:cNvSpPr txBox="1"/>
          <p:nvPr/>
        </p:nvSpPr>
        <p:spPr>
          <a:xfrm>
            <a:off x="7996844" y="2569534"/>
            <a:ext cx="3075709" cy="1631216"/>
          </a:xfrm>
          <a:prstGeom prst="rect">
            <a:avLst/>
          </a:prstGeom>
          <a:noFill/>
        </p:spPr>
        <p:txBody>
          <a:bodyPr wrap="square" rtlCol="0">
            <a:spAutoFit/>
          </a:bodyPr>
          <a:lstStyle/>
          <a:p>
            <a:r>
              <a:rPr lang="zh-CN" altLang="en-US" sz="2800" dirty="0" smtClean="0">
                <a:solidFill>
                  <a:srgbClr val="FFFF00"/>
                </a:solidFill>
                <a:latin typeface="微软雅黑" panose="020B0503020204020204" pitchFamily="34" charset="-122"/>
                <a:ea typeface="微软雅黑" panose="020B0503020204020204" pitchFamily="34" charset="-122"/>
              </a:rPr>
              <a:t>游客</a:t>
            </a:r>
            <a:endParaRPr lang="en-US" altLang="zh-CN" sz="2800" dirty="0" smtClean="0">
              <a:solidFill>
                <a:srgbClr val="FFFF00"/>
              </a:solidFill>
              <a:latin typeface="微软雅黑" panose="020B0503020204020204" pitchFamily="34" charset="-122"/>
              <a:ea typeface="微软雅黑" panose="020B0503020204020204" pitchFamily="34" charset="-122"/>
            </a:endParaRPr>
          </a:p>
          <a:p>
            <a:r>
              <a:rPr lang="zh-CN" altLang="zh-CN" sz="2400" dirty="0">
                <a:solidFill>
                  <a:srgbClr val="92D050"/>
                </a:solidFill>
                <a:latin typeface="微软雅黑" panose="020B0503020204020204" pitchFamily="34" charset="-122"/>
                <a:ea typeface="微软雅黑" panose="020B0503020204020204" pitchFamily="34" charset="-122"/>
              </a:rPr>
              <a:t>正在使用本系统的没有登陆任何账号的浏览器</a:t>
            </a:r>
            <a:endParaRPr lang="zh-CN" altLang="en-US" sz="3600" dirty="0">
              <a:solidFill>
                <a:srgbClr val="92D050"/>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821330095"/>
              </p:ext>
            </p:extLst>
          </p:nvPr>
        </p:nvGraphicFramePr>
        <p:xfrm>
          <a:off x="41372" y="35621"/>
          <a:ext cx="7955472" cy="6780833"/>
        </p:xfrm>
        <a:graphic>
          <a:graphicData uri="http://schemas.openxmlformats.org/drawingml/2006/table">
            <a:tbl>
              <a:tblPr firstRow="1" firstCol="1" bandRow="1">
                <a:tableStyleId>{5C22544A-7EE6-4342-B048-85BDC9FD1C3A}</a:tableStyleId>
              </a:tblPr>
              <a:tblGrid>
                <a:gridCol w="1029909">
                  <a:extLst>
                    <a:ext uri="{9D8B030D-6E8A-4147-A177-3AD203B41FA5}">
                      <a16:colId xmlns:a16="http://schemas.microsoft.com/office/drawing/2014/main" val="615084676"/>
                    </a:ext>
                  </a:extLst>
                </a:gridCol>
                <a:gridCol w="1142227">
                  <a:extLst>
                    <a:ext uri="{9D8B030D-6E8A-4147-A177-3AD203B41FA5}">
                      <a16:colId xmlns:a16="http://schemas.microsoft.com/office/drawing/2014/main" val="2781640792"/>
                    </a:ext>
                  </a:extLst>
                </a:gridCol>
                <a:gridCol w="1422016">
                  <a:extLst>
                    <a:ext uri="{9D8B030D-6E8A-4147-A177-3AD203B41FA5}">
                      <a16:colId xmlns:a16="http://schemas.microsoft.com/office/drawing/2014/main" val="4248843632"/>
                    </a:ext>
                  </a:extLst>
                </a:gridCol>
                <a:gridCol w="4361320">
                  <a:extLst>
                    <a:ext uri="{9D8B030D-6E8A-4147-A177-3AD203B41FA5}">
                      <a16:colId xmlns:a16="http://schemas.microsoft.com/office/drawing/2014/main" val="3703772386"/>
                    </a:ext>
                  </a:extLst>
                </a:gridCol>
              </a:tblGrid>
              <a:tr h="372407">
                <a:tc>
                  <a:txBody>
                    <a:bodyPr/>
                    <a:lstStyle/>
                    <a:p>
                      <a:pPr algn="ctr">
                        <a:lnSpc>
                          <a:spcPct val="150000"/>
                        </a:lnSpc>
                        <a:spcAft>
                          <a:spcPts val="0"/>
                        </a:spcAft>
                      </a:pPr>
                      <a:r>
                        <a:rPr lang="zh-CN" sz="1800" kern="100">
                          <a:effectLst/>
                        </a:rPr>
                        <a:t>编号</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a:effectLst/>
                        </a:rPr>
                        <a:t>功能</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a:effectLst/>
                        </a:rPr>
                        <a:t>输入</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a:effectLst/>
                        </a:rPr>
                        <a:t>输出</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95900666"/>
                  </a:ext>
                </a:extLst>
              </a:tr>
              <a:tr h="1467975">
                <a:tc>
                  <a:txBody>
                    <a:bodyPr/>
                    <a:lstStyle/>
                    <a:p>
                      <a:pPr algn="l">
                        <a:spcAft>
                          <a:spcPts val="0"/>
                        </a:spcAft>
                      </a:pPr>
                      <a:r>
                        <a:rPr lang="en-US" sz="1600" kern="100">
                          <a:effectLst/>
                        </a:rPr>
                        <a:t>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600" kern="100">
                          <a:effectLst/>
                        </a:rPr>
                        <a:t>查看个人信息</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600" kern="100" dirty="0" smtClean="0">
                          <a:effectLst/>
                        </a:rPr>
                        <a:t>点击界面中显示的用户名，在下拉菜单中选择个人信息</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600" kern="100">
                          <a:effectLst/>
                        </a:rPr>
                        <a:t>跳转到个人信息界面</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84341542"/>
                  </a:ext>
                </a:extLst>
              </a:tr>
              <a:tr h="1467975">
                <a:tc>
                  <a:txBody>
                    <a:bodyPr/>
                    <a:lstStyle/>
                    <a:p>
                      <a:pPr algn="l">
                        <a:spcAft>
                          <a:spcPts val="0"/>
                        </a:spcAft>
                      </a:pPr>
                      <a:r>
                        <a:rPr lang="en-US" sz="1600" kern="100">
                          <a:effectLst/>
                        </a:rPr>
                        <a:t>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修改个人信息</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dirty="0">
                          <a:effectLst/>
                        </a:rPr>
                        <a:t>在个人信息界面点击修改按钮，在对应位置新信息</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读者信息表更新，显示最新信息</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2010894"/>
                  </a:ext>
                </a:extLst>
              </a:tr>
              <a:tr h="1467975">
                <a:tc>
                  <a:txBody>
                    <a:bodyPr/>
                    <a:lstStyle/>
                    <a:p>
                      <a:pPr algn="l">
                        <a:spcAft>
                          <a:spcPts val="0"/>
                        </a:spcAft>
                      </a:pPr>
                      <a:r>
                        <a:rPr lang="en-US" sz="1600" kern="100">
                          <a:effectLst/>
                        </a:rPr>
                        <a:t>3</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查询正在借阅图书</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600" kern="100">
                          <a:effectLst/>
                        </a:rPr>
                        <a:t>点击界面中显示的用户名，在下拉菜单中选择正在借阅</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dirty="0">
                          <a:effectLst/>
                        </a:rPr>
                        <a:t>跳转到读者信息</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05735710"/>
                  </a:ext>
                </a:extLst>
              </a:tr>
              <a:tr h="550490">
                <a:tc>
                  <a:txBody>
                    <a:bodyPr/>
                    <a:lstStyle/>
                    <a:p>
                      <a:pPr algn="l">
                        <a:spcAft>
                          <a:spcPts val="0"/>
                        </a:spcAft>
                      </a:pPr>
                      <a:r>
                        <a:rPr lang="en-US" sz="1600" kern="100">
                          <a:effectLst/>
                        </a:rPr>
                        <a:t>4</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查询图书</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图书的部分信息</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所有满足这些信息的图书列表</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4126984"/>
                  </a:ext>
                </a:extLst>
              </a:tr>
              <a:tr h="432224">
                <a:tc>
                  <a:txBody>
                    <a:bodyPr/>
                    <a:lstStyle/>
                    <a:p>
                      <a:pPr algn="l">
                        <a:spcAft>
                          <a:spcPts val="0"/>
                        </a:spcAft>
                      </a:pPr>
                      <a:r>
                        <a:rPr lang="en-US" sz="1600" kern="100">
                          <a:effectLst/>
                        </a:rPr>
                        <a:t>5</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借阅图书</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点击借阅按钮</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dirty="0">
                          <a:effectLst/>
                        </a:rPr>
                        <a:t>图书状态变为借出</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81170527"/>
                  </a:ext>
                </a:extLst>
              </a:tr>
              <a:tr h="432224">
                <a:tc>
                  <a:txBody>
                    <a:bodyPr/>
                    <a:lstStyle/>
                    <a:p>
                      <a:pPr algn="l">
                        <a:spcAft>
                          <a:spcPts val="0"/>
                        </a:spcAft>
                      </a:pPr>
                      <a:r>
                        <a:rPr lang="en-US" sz="1600" kern="100">
                          <a:effectLst/>
                        </a:rPr>
                        <a:t>6</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续借图书</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点击续借按钮</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还书日期在原基础上延后</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89103713"/>
                  </a:ext>
                </a:extLst>
              </a:tr>
              <a:tr h="550490">
                <a:tc>
                  <a:txBody>
                    <a:bodyPr/>
                    <a:lstStyle/>
                    <a:p>
                      <a:pPr algn="l">
                        <a:spcAft>
                          <a:spcPts val="0"/>
                        </a:spcAft>
                      </a:pPr>
                      <a:r>
                        <a:rPr lang="en-US" sz="1600" kern="100">
                          <a:effectLst/>
                        </a:rPr>
                        <a:t>7</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缴纳罚款</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点击缴纳罚款按钮</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dirty="0">
                          <a:effectLst/>
                        </a:rPr>
                        <a:t>跳到一个页面，显示两个二维码，对应微信支付和二维码支付</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46265428"/>
                  </a:ext>
                </a:extLst>
              </a:tr>
            </a:tbl>
          </a:graphicData>
        </a:graphic>
      </p:graphicFrame>
      <p:sp>
        <p:nvSpPr>
          <p:cNvPr id="6" name="文本框 5"/>
          <p:cNvSpPr txBox="1"/>
          <p:nvPr/>
        </p:nvSpPr>
        <p:spPr>
          <a:xfrm>
            <a:off x="8229600" y="2394065"/>
            <a:ext cx="2842953" cy="1815882"/>
          </a:xfrm>
          <a:prstGeom prst="rect">
            <a:avLst/>
          </a:prstGeom>
          <a:noFill/>
        </p:spPr>
        <p:txBody>
          <a:bodyPr wrap="square" rtlCol="0">
            <a:spAutoFit/>
          </a:bodyPr>
          <a:lstStyle/>
          <a:p>
            <a:r>
              <a:rPr lang="zh-CN" altLang="en-US" sz="2800" dirty="0" smtClean="0">
                <a:solidFill>
                  <a:srgbClr val="FFFF00"/>
                </a:solidFill>
                <a:latin typeface="微软雅黑" panose="020B0503020204020204" pitchFamily="34" charset="-122"/>
                <a:ea typeface="微软雅黑" panose="020B0503020204020204" pitchFamily="34" charset="-122"/>
              </a:rPr>
              <a:t>读者</a:t>
            </a:r>
            <a:endParaRPr lang="en-US" altLang="zh-CN" sz="2800" dirty="0" smtClean="0">
              <a:solidFill>
                <a:srgbClr val="FFFF00"/>
              </a:solidFill>
              <a:latin typeface="微软雅黑" panose="020B0503020204020204" pitchFamily="34" charset="-122"/>
              <a:ea typeface="微软雅黑" panose="020B0503020204020204" pitchFamily="34" charset="-122"/>
            </a:endParaRPr>
          </a:p>
          <a:p>
            <a:r>
              <a:rPr lang="zh-CN" altLang="zh-CN" sz="2800" dirty="0">
                <a:solidFill>
                  <a:srgbClr val="92D050"/>
                </a:solidFill>
                <a:latin typeface="微软雅黑" panose="020B0503020204020204" pitchFamily="34" charset="-122"/>
                <a:ea typeface="微软雅黑" panose="020B0503020204020204" pitchFamily="34" charset="-122"/>
              </a:rPr>
              <a:t>在本系统上登录了读者账号的浏览器</a:t>
            </a:r>
            <a:endParaRPr lang="zh-CN" altLang="en-US" sz="2800" dirty="0">
              <a:solidFill>
                <a:srgbClr val="92D050"/>
              </a:solidFill>
              <a:latin typeface="微软雅黑" panose="020B0503020204020204" pitchFamily="34" charset="-122"/>
              <a:ea typeface="微软雅黑" panose="020B0503020204020204" pitchFamily="34"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989639182"/>
              </p:ext>
            </p:extLst>
          </p:nvPr>
        </p:nvGraphicFramePr>
        <p:xfrm>
          <a:off x="424130" y="508494"/>
          <a:ext cx="6992192" cy="5911135"/>
        </p:xfrm>
        <a:graphic>
          <a:graphicData uri="http://schemas.openxmlformats.org/drawingml/2006/table">
            <a:tbl>
              <a:tblPr firstRow="1" firstCol="1" bandRow="1">
                <a:tableStyleId>{5C22544A-7EE6-4342-B048-85BDC9FD1C3A}</a:tableStyleId>
              </a:tblPr>
              <a:tblGrid>
                <a:gridCol w="905204">
                  <a:extLst>
                    <a:ext uri="{9D8B030D-6E8A-4147-A177-3AD203B41FA5}">
                      <a16:colId xmlns:a16="http://schemas.microsoft.com/office/drawing/2014/main" val="2325991223"/>
                    </a:ext>
                  </a:extLst>
                </a:gridCol>
                <a:gridCol w="1003921">
                  <a:extLst>
                    <a:ext uri="{9D8B030D-6E8A-4147-A177-3AD203B41FA5}">
                      <a16:colId xmlns:a16="http://schemas.microsoft.com/office/drawing/2014/main" val="17345806"/>
                    </a:ext>
                  </a:extLst>
                </a:gridCol>
                <a:gridCol w="1249833">
                  <a:extLst>
                    <a:ext uri="{9D8B030D-6E8A-4147-A177-3AD203B41FA5}">
                      <a16:colId xmlns:a16="http://schemas.microsoft.com/office/drawing/2014/main" val="523181824"/>
                    </a:ext>
                  </a:extLst>
                </a:gridCol>
                <a:gridCol w="3833234">
                  <a:extLst>
                    <a:ext uri="{9D8B030D-6E8A-4147-A177-3AD203B41FA5}">
                      <a16:colId xmlns:a16="http://schemas.microsoft.com/office/drawing/2014/main" val="3367321043"/>
                    </a:ext>
                  </a:extLst>
                </a:gridCol>
              </a:tblGrid>
              <a:tr h="549800">
                <a:tc>
                  <a:txBody>
                    <a:bodyPr/>
                    <a:lstStyle/>
                    <a:p>
                      <a:pPr algn="ctr">
                        <a:lnSpc>
                          <a:spcPct val="150000"/>
                        </a:lnSpc>
                        <a:spcAft>
                          <a:spcPts val="0"/>
                        </a:spcAft>
                      </a:pPr>
                      <a:r>
                        <a:rPr lang="zh-CN" sz="2000" kern="100">
                          <a:effectLst/>
                        </a:rPr>
                        <a:t>编号</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功能</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dirty="0">
                          <a:effectLst/>
                        </a:rPr>
                        <a:t>输入</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输出</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18583204"/>
                  </a:ext>
                </a:extLst>
              </a:tr>
              <a:tr h="769397">
                <a:tc>
                  <a:txBody>
                    <a:bodyPr/>
                    <a:lstStyle/>
                    <a:p>
                      <a:pPr algn="l">
                        <a:spcAft>
                          <a:spcPts val="0"/>
                        </a:spcAft>
                      </a:pPr>
                      <a:r>
                        <a:rPr lang="en-US" sz="1800" kern="100">
                          <a:effectLst/>
                        </a:rPr>
                        <a:t>1</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800" kern="100">
                          <a:effectLst/>
                        </a:rPr>
                        <a:t>修改图书信息</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800" kern="100">
                          <a:effectLst/>
                        </a:rPr>
                        <a:t>新的图书信息</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新信息代替旧信息</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87612252"/>
                  </a:ext>
                </a:extLst>
              </a:tr>
              <a:tr h="1154096">
                <a:tc>
                  <a:txBody>
                    <a:bodyPr/>
                    <a:lstStyle/>
                    <a:p>
                      <a:pPr algn="l">
                        <a:spcAft>
                          <a:spcPts val="0"/>
                        </a:spcAft>
                      </a:pPr>
                      <a:r>
                        <a:rPr lang="en-US" sz="1800" kern="100">
                          <a:effectLst/>
                        </a:rPr>
                        <a:t>2</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800" kern="100">
                          <a:effectLst/>
                        </a:rPr>
                        <a:t>删除图书</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要删除的图书的部分信息</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所有满足要求的图书被移除系统</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66192805"/>
                  </a:ext>
                </a:extLst>
              </a:tr>
              <a:tr h="769397">
                <a:tc>
                  <a:txBody>
                    <a:bodyPr/>
                    <a:lstStyle/>
                    <a:p>
                      <a:pPr algn="l">
                        <a:spcAft>
                          <a:spcPts val="0"/>
                        </a:spcAft>
                      </a:pPr>
                      <a:r>
                        <a:rPr lang="en-US" sz="1800" kern="100">
                          <a:effectLst/>
                        </a:rPr>
                        <a:t>3</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800" kern="100">
                          <a:effectLst/>
                        </a:rPr>
                        <a:t>添加图书</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图书的必要信息</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图书被写入系统</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87773899"/>
                  </a:ext>
                </a:extLst>
              </a:tr>
              <a:tr h="949524">
                <a:tc>
                  <a:txBody>
                    <a:bodyPr/>
                    <a:lstStyle/>
                    <a:p>
                      <a:pPr algn="l">
                        <a:spcAft>
                          <a:spcPts val="0"/>
                        </a:spcAft>
                      </a:pPr>
                      <a:r>
                        <a:rPr lang="en-US" sz="1800" kern="100">
                          <a:effectLst/>
                        </a:rPr>
                        <a:t>4</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800" kern="100">
                          <a:effectLst/>
                        </a:rPr>
                        <a:t>添加管理员账号</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账号、密码</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账号被创建</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41970953"/>
                  </a:ext>
                </a:extLst>
              </a:tr>
              <a:tr h="949524">
                <a:tc>
                  <a:txBody>
                    <a:bodyPr/>
                    <a:lstStyle/>
                    <a:p>
                      <a:pPr algn="l">
                        <a:spcAft>
                          <a:spcPts val="0"/>
                        </a:spcAft>
                      </a:pPr>
                      <a:r>
                        <a:rPr lang="en-US" sz="1800" kern="100">
                          <a:effectLst/>
                        </a:rPr>
                        <a:t>5</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800" kern="100">
                          <a:effectLst/>
                        </a:rPr>
                        <a:t>删除管理员账号</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账号</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账号被删除</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52151760"/>
                  </a:ext>
                </a:extLst>
              </a:tr>
              <a:tr h="769397">
                <a:tc>
                  <a:txBody>
                    <a:bodyPr/>
                    <a:lstStyle/>
                    <a:p>
                      <a:pPr algn="l">
                        <a:spcAft>
                          <a:spcPts val="0"/>
                        </a:spcAft>
                      </a:pPr>
                      <a:r>
                        <a:rPr lang="en-US" sz="1800" kern="100">
                          <a:effectLst/>
                        </a:rPr>
                        <a:t>6</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800" kern="100">
                          <a:effectLst/>
                        </a:rPr>
                        <a:t>删除读者账号</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账号</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账号被删除</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98204067"/>
                  </a:ext>
                </a:extLst>
              </a:tr>
            </a:tbl>
          </a:graphicData>
        </a:graphic>
      </p:graphicFrame>
      <p:sp>
        <p:nvSpPr>
          <p:cNvPr id="11" name="文本框 10"/>
          <p:cNvSpPr txBox="1"/>
          <p:nvPr/>
        </p:nvSpPr>
        <p:spPr>
          <a:xfrm>
            <a:off x="8462357" y="2501702"/>
            <a:ext cx="2610196" cy="1815882"/>
          </a:xfrm>
          <a:prstGeom prst="rect">
            <a:avLst/>
          </a:prstGeom>
          <a:noFill/>
        </p:spPr>
        <p:txBody>
          <a:bodyPr wrap="square" rtlCol="0">
            <a:spAutoFit/>
          </a:bodyPr>
          <a:lstStyle/>
          <a:p>
            <a:r>
              <a:rPr lang="zh-CN" altLang="en-US" sz="2800" dirty="0" smtClean="0">
                <a:solidFill>
                  <a:srgbClr val="FFFF00"/>
                </a:solidFill>
                <a:latin typeface="微软雅黑" panose="020B0503020204020204" pitchFamily="34" charset="-122"/>
                <a:ea typeface="微软雅黑" panose="020B0503020204020204" pitchFamily="34" charset="-122"/>
              </a:rPr>
              <a:t>管理员</a:t>
            </a:r>
            <a:endParaRPr lang="en-US" altLang="zh-CN" sz="2800" dirty="0" smtClean="0">
              <a:solidFill>
                <a:srgbClr val="FFFF00"/>
              </a:solidFill>
              <a:latin typeface="微软雅黑" panose="020B0503020204020204" pitchFamily="34" charset="-122"/>
              <a:ea typeface="微软雅黑" panose="020B0503020204020204" pitchFamily="34" charset="-122"/>
            </a:endParaRPr>
          </a:p>
          <a:p>
            <a:r>
              <a:rPr lang="zh-CN" altLang="zh-CN" sz="2800" dirty="0">
                <a:solidFill>
                  <a:srgbClr val="92D050"/>
                </a:solidFill>
                <a:latin typeface="微软雅黑" panose="020B0503020204020204" pitchFamily="34" charset="-122"/>
                <a:ea typeface="微软雅黑" panose="020B0503020204020204" pitchFamily="34" charset="-122"/>
              </a:rPr>
              <a:t>在本系统登录了管理员身份的浏览器</a:t>
            </a:r>
            <a:endParaRPr lang="zh-CN" altLang="en-US" sz="2800" dirty="0">
              <a:solidFill>
                <a:srgbClr val="92D050"/>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59255" y="2089662"/>
            <a:ext cx="5666547" cy="2246769"/>
          </a:xfrm>
          <a:prstGeom prst="rect">
            <a:avLst/>
          </a:prstGeom>
          <a:noFill/>
        </p:spPr>
        <p:txBody>
          <a:bodyPr wrap="square" rtlCol="0">
            <a:spAutoFit/>
          </a:bodyPr>
          <a:lstStyle/>
          <a:p>
            <a:r>
              <a:rPr lang="zh-CN" altLang="zh-CN" sz="2800" dirty="0">
                <a:solidFill>
                  <a:schemeClr val="accent1">
                    <a:lumMod val="40000"/>
                    <a:lumOff val="60000"/>
                  </a:schemeClr>
                </a:solidFill>
                <a:latin typeface="微软雅黑" panose="020B0503020204020204" pitchFamily="34" charset="-122"/>
                <a:ea typeface="微软雅黑" panose="020B0503020204020204" pitchFamily="34" charset="-122"/>
              </a:rPr>
              <a:t>游客模块功能性</a:t>
            </a:r>
            <a:r>
              <a:rPr lang="zh-CN" altLang="zh-CN" sz="2800" dirty="0" smtClean="0">
                <a:solidFill>
                  <a:schemeClr val="accent1">
                    <a:lumMod val="40000"/>
                    <a:lumOff val="60000"/>
                  </a:schemeClr>
                </a:solidFill>
                <a:latin typeface="微软雅黑" panose="020B0503020204020204" pitchFamily="34" charset="-122"/>
                <a:ea typeface="微软雅黑" panose="020B0503020204020204" pitchFamily="34" charset="-122"/>
              </a:rPr>
              <a:t>测试</a:t>
            </a:r>
            <a:endParaRPr lang="zh-CN" altLang="zh-CN" sz="2800" dirty="0">
              <a:solidFill>
                <a:schemeClr val="accent1">
                  <a:lumMod val="40000"/>
                  <a:lumOff val="60000"/>
                </a:schemeClr>
              </a:solidFill>
              <a:latin typeface="微软雅黑" panose="020B0503020204020204" pitchFamily="34" charset="-122"/>
              <a:ea typeface="微软雅黑" panose="020B0503020204020204" pitchFamily="34" charset="-122"/>
            </a:endParaRPr>
          </a:p>
          <a:p>
            <a:r>
              <a:rPr lang="zh-CN" altLang="zh-CN" sz="2800" dirty="0">
                <a:solidFill>
                  <a:schemeClr val="accent1">
                    <a:lumMod val="40000"/>
                    <a:lumOff val="60000"/>
                  </a:schemeClr>
                </a:solidFill>
                <a:latin typeface="微软雅黑" panose="020B0503020204020204" pitchFamily="34" charset="-122"/>
                <a:ea typeface="微软雅黑" panose="020B0503020204020204" pitchFamily="34" charset="-122"/>
              </a:rPr>
              <a:t>读者模块功能性</a:t>
            </a:r>
            <a:r>
              <a:rPr lang="zh-CN" altLang="zh-CN" sz="2800" dirty="0" smtClean="0">
                <a:solidFill>
                  <a:schemeClr val="accent1">
                    <a:lumMod val="40000"/>
                    <a:lumOff val="60000"/>
                  </a:schemeClr>
                </a:solidFill>
                <a:latin typeface="微软雅黑" panose="020B0503020204020204" pitchFamily="34" charset="-122"/>
                <a:ea typeface="微软雅黑" panose="020B0503020204020204" pitchFamily="34" charset="-122"/>
              </a:rPr>
              <a:t>测试</a:t>
            </a:r>
            <a:endParaRPr lang="zh-CN" altLang="zh-CN" sz="2800" dirty="0">
              <a:solidFill>
                <a:schemeClr val="accent1">
                  <a:lumMod val="40000"/>
                  <a:lumOff val="60000"/>
                </a:schemeClr>
              </a:solidFill>
              <a:latin typeface="微软雅黑" panose="020B0503020204020204" pitchFamily="34" charset="-122"/>
              <a:ea typeface="微软雅黑" panose="020B0503020204020204" pitchFamily="34" charset="-122"/>
            </a:endParaRPr>
          </a:p>
          <a:p>
            <a:r>
              <a:rPr lang="zh-CN" altLang="zh-CN" sz="2800" dirty="0">
                <a:solidFill>
                  <a:schemeClr val="accent1">
                    <a:lumMod val="40000"/>
                    <a:lumOff val="60000"/>
                  </a:schemeClr>
                </a:solidFill>
                <a:latin typeface="微软雅黑" panose="020B0503020204020204" pitchFamily="34" charset="-122"/>
                <a:ea typeface="微软雅黑" panose="020B0503020204020204" pitchFamily="34" charset="-122"/>
              </a:rPr>
              <a:t>管理员模块功能性</a:t>
            </a:r>
            <a:r>
              <a:rPr lang="zh-CN" altLang="zh-CN" sz="2800" dirty="0" smtClean="0">
                <a:solidFill>
                  <a:schemeClr val="accent1">
                    <a:lumMod val="40000"/>
                    <a:lumOff val="60000"/>
                  </a:schemeClr>
                </a:solidFill>
                <a:latin typeface="微软雅黑" panose="020B0503020204020204" pitchFamily="34" charset="-122"/>
                <a:ea typeface="微软雅黑" panose="020B0503020204020204" pitchFamily="34" charset="-122"/>
              </a:rPr>
              <a:t>测试</a:t>
            </a:r>
            <a:endParaRPr lang="zh-CN" altLang="zh-CN" sz="2800" dirty="0">
              <a:solidFill>
                <a:schemeClr val="accent1">
                  <a:lumMod val="40000"/>
                  <a:lumOff val="60000"/>
                </a:schemeClr>
              </a:solidFill>
              <a:latin typeface="微软雅黑" panose="020B0503020204020204" pitchFamily="34" charset="-122"/>
              <a:ea typeface="微软雅黑" panose="020B0503020204020204" pitchFamily="34" charset="-122"/>
            </a:endParaRPr>
          </a:p>
          <a:p>
            <a:r>
              <a:rPr lang="zh-CN" altLang="zh-CN" sz="2800" dirty="0">
                <a:solidFill>
                  <a:schemeClr val="accent1">
                    <a:lumMod val="40000"/>
                    <a:lumOff val="60000"/>
                  </a:schemeClr>
                </a:solidFill>
                <a:latin typeface="微软雅黑" panose="020B0503020204020204" pitchFamily="34" charset="-122"/>
                <a:ea typeface="微软雅黑" panose="020B0503020204020204" pitchFamily="34" charset="-122"/>
              </a:rPr>
              <a:t>接口模块功能性</a:t>
            </a:r>
            <a:r>
              <a:rPr lang="zh-CN" altLang="zh-CN" sz="2800" dirty="0" smtClean="0">
                <a:solidFill>
                  <a:schemeClr val="accent1">
                    <a:lumMod val="40000"/>
                    <a:lumOff val="60000"/>
                  </a:schemeClr>
                </a:solidFill>
                <a:latin typeface="微软雅黑" panose="020B0503020204020204" pitchFamily="34" charset="-122"/>
                <a:ea typeface="微软雅黑" panose="020B0503020204020204" pitchFamily="34" charset="-122"/>
              </a:rPr>
              <a:t>测试</a:t>
            </a:r>
            <a:endParaRPr lang="zh-CN" altLang="zh-CN" sz="2800" dirty="0">
              <a:solidFill>
                <a:schemeClr val="accent1">
                  <a:lumMod val="40000"/>
                  <a:lumOff val="60000"/>
                </a:schemeClr>
              </a:solidFill>
              <a:latin typeface="微软雅黑" panose="020B0503020204020204" pitchFamily="34" charset="-122"/>
              <a:ea typeface="微软雅黑" panose="020B0503020204020204" pitchFamily="34" charset="-122"/>
            </a:endParaRPr>
          </a:p>
          <a:p>
            <a:r>
              <a:rPr lang="zh-CN" altLang="zh-CN" sz="2800" dirty="0">
                <a:solidFill>
                  <a:schemeClr val="accent1">
                    <a:lumMod val="40000"/>
                    <a:lumOff val="60000"/>
                  </a:schemeClr>
                </a:solidFill>
                <a:latin typeface="微软雅黑" panose="020B0503020204020204" pitchFamily="34" charset="-122"/>
                <a:ea typeface="微软雅黑" panose="020B0503020204020204" pitchFamily="34" charset="-122"/>
              </a:rPr>
              <a:t>压力</a:t>
            </a:r>
            <a:r>
              <a:rPr lang="zh-CN" altLang="zh-CN" sz="2800" dirty="0" smtClean="0">
                <a:solidFill>
                  <a:schemeClr val="accent1">
                    <a:lumMod val="40000"/>
                    <a:lumOff val="60000"/>
                  </a:schemeClr>
                </a:solidFill>
                <a:latin typeface="微软雅黑" panose="020B0503020204020204" pitchFamily="34" charset="-122"/>
                <a:ea typeface="微软雅黑" panose="020B0503020204020204" pitchFamily="34" charset="-122"/>
              </a:rPr>
              <a:t>测试</a:t>
            </a:r>
            <a:endParaRPr lang="zh-CN" altLang="zh-CN" sz="2800" dirty="0">
              <a:solidFill>
                <a:schemeClr val="accent1">
                  <a:lumMod val="40000"/>
                  <a:lumOff val="6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463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4"/>
                                        </p:tgtEl>
                                      </p:cBhvr>
                                    </p:animEffect>
                                    <p:set>
                                      <p:cBhvr>
                                        <p:cTn id="12" dur="1" fill="hold">
                                          <p:stCondLst>
                                            <p:cond delay="499"/>
                                          </p:stCondLst>
                                        </p:cTn>
                                        <p:tgtEl>
                                          <p:spTgt spid="2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1000"/>
                                        <p:tgtEl>
                                          <p:spTgt spid="30"/>
                                        </p:tgtEl>
                                      </p:cBhvr>
                                    </p:animEffect>
                                    <p:anim calcmode="lin" valueType="num">
                                      <p:cBhvr>
                                        <p:cTn id="18" dur="1000" fill="hold"/>
                                        <p:tgtEl>
                                          <p:spTgt spid="30"/>
                                        </p:tgtEl>
                                        <p:attrNameLst>
                                          <p:attrName>ppt_x</p:attrName>
                                        </p:attrNameLst>
                                      </p:cBhvr>
                                      <p:tavLst>
                                        <p:tav tm="0">
                                          <p:val>
                                            <p:strVal val="#ppt_x"/>
                                          </p:val>
                                        </p:tav>
                                        <p:tav tm="100000">
                                          <p:val>
                                            <p:strVal val="#ppt_x"/>
                                          </p:val>
                                        </p:tav>
                                      </p:tavLst>
                                    </p:anim>
                                    <p:anim calcmode="lin" valueType="num">
                                      <p:cBhvr>
                                        <p:cTn id="19" dur="1000" fill="hold"/>
                                        <p:tgtEl>
                                          <p:spTgt spid="3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1000"/>
                                        <p:tgtEl>
                                          <p:spTgt spid="35"/>
                                        </p:tgtEl>
                                      </p:cBhvr>
                                    </p:animEffect>
                                    <p:anim calcmode="lin" valueType="num">
                                      <p:cBhvr>
                                        <p:cTn id="23" dur="1000" fill="hold"/>
                                        <p:tgtEl>
                                          <p:spTgt spid="35"/>
                                        </p:tgtEl>
                                        <p:attrNameLst>
                                          <p:attrName>ppt_x</p:attrName>
                                        </p:attrNameLst>
                                      </p:cBhvr>
                                      <p:tavLst>
                                        <p:tav tm="0">
                                          <p:val>
                                            <p:strVal val="#ppt_x"/>
                                          </p:val>
                                        </p:tav>
                                        <p:tav tm="100000">
                                          <p:val>
                                            <p:strVal val="#ppt_x"/>
                                          </p:val>
                                        </p:tav>
                                      </p:tavLst>
                                    </p:anim>
                                    <p:anim calcmode="lin" valueType="num">
                                      <p:cBhvr>
                                        <p:cTn id="24" dur="1000" fill="hold"/>
                                        <p:tgtEl>
                                          <p:spTgt spid="3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1000"/>
                                        <p:tgtEl>
                                          <p:spTgt spid="4"/>
                                        </p:tgtEl>
                                      </p:cBhvr>
                                    </p:animEffect>
                                    <p:anim calcmode="lin" valueType="num">
                                      <p:cBhvr>
                                        <p:cTn id="33" dur="1000" fill="hold"/>
                                        <p:tgtEl>
                                          <p:spTgt spid="4"/>
                                        </p:tgtEl>
                                        <p:attrNameLst>
                                          <p:attrName>ppt_x</p:attrName>
                                        </p:attrNameLst>
                                      </p:cBhvr>
                                      <p:tavLst>
                                        <p:tav tm="0">
                                          <p:val>
                                            <p:strVal val="#ppt_x"/>
                                          </p:val>
                                        </p:tav>
                                        <p:tav tm="100000">
                                          <p:val>
                                            <p:strVal val="#ppt_x"/>
                                          </p:val>
                                        </p:tav>
                                      </p:tavLst>
                                    </p:anim>
                                    <p:anim calcmode="lin" valueType="num">
                                      <p:cBhvr>
                                        <p:cTn id="3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2"/>
                                        </p:tgtEl>
                                      </p:cBhvr>
                                    </p:animEffect>
                                    <p:set>
                                      <p:cBhvr>
                                        <p:cTn id="39" dur="1" fill="hold">
                                          <p:stCondLst>
                                            <p:cond delay="499"/>
                                          </p:stCondLst>
                                        </p:cTn>
                                        <p:tgtEl>
                                          <p:spTgt spid="2"/>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4"/>
                                        </p:tgtEl>
                                      </p:cBhvr>
                                    </p:animEffect>
                                    <p:set>
                                      <p:cBhvr>
                                        <p:cTn id="42" dur="1" fill="hold">
                                          <p:stCondLst>
                                            <p:cond delay="499"/>
                                          </p:stCondLst>
                                        </p:cTn>
                                        <p:tgtEl>
                                          <p:spTgt spid="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nodeType="clickEffect">
                                  <p:stCondLst>
                                    <p:cond delay="0"/>
                                  </p:stCondLst>
                                  <p:childTnLst>
                                    <p:animEffect transition="out" filter="fade">
                                      <p:cBhvr>
                                        <p:cTn id="54" dur="500"/>
                                        <p:tgtEl>
                                          <p:spTgt spid="5"/>
                                        </p:tgtEl>
                                      </p:cBhvr>
                                    </p:animEffect>
                                    <p:set>
                                      <p:cBhvr>
                                        <p:cTn id="55" dur="1" fill="hold">
                                          <p:stCondLst>
                                            <p:cond delay="499"/>
                                          </p:stCondLst>
                                        </p:cTn>
                                        <p:tgtEl>
                                          <p:spTgt spid="5"/>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6"/>
                                        </p:tgtEl>
                                      </p:cBhvr>
                                    </p:animEffect>
                                    <p:set>
                                      <p:cBhvr>
                                        <p:cTn id="58" dur="1" fill="hold">
                                          <p:stCondLst>
                                            <p:cond delay="499"/>
                                          </p:stCondLst>
                                        </p:cTn>
                                        <p:tgtEl>
                                          <p:spTgt spid="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500"/>
                                        <p:tgtEl>
                                          <p:spTgt spid="1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P spid="11" grpId="0"/>
      <p:bldP spid="24" grpId="0"/>
      <p:bldP spid="24" grpId="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2cae17f381159bf6f023c79094caaec0cca0ed"/>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模板页面">
  <a:themeElements>
    <a:clrScheme name="自定义 2">
      <a:dk1>
        <a:srgbClr val="000000"/>
      </a:dk1>
      <a:lt1>
        <a:srgbClr val="FFFFFF"/>
      </a:lt1>
      <a:dk2>
        <a:srgbClr val="010101"/>
      </a:dk2>
      <a:lt2>
        <a:srgbClr val="FFFFFF"/>
      </a:lt2>
      <a:accent1>
        <a:srgbClr val="FFC000"/>
      </a:accent1>
      <a:accent2>
        <a:srgbClr val="B2A32B"/>
      </a:accent2>
      <a:accent3>
        <a:srgbClr val="6EA8CC"/>
      </a:accent3>
      <a:accent4>
        <a:srgbClr val="BDE6FF"/>
      </a:accent4>
      <a:accent5>
        <a:srgbClr val="000000"/>
      </a:accent5>
      <a:accent6>
        <a:srgbClr val="FFE93D"/>
      </a:accent6>
      <a:hlink>
        <a:srgbClr val="0563C1"/>
      </a:hlink>
      <a:folHlink>
        <a:srgbClr val="954F72"/>
      </a:folHlink>
    </a:clrScheme>
    <a:fontScheme name="Temp">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TotalTime>
  <Words>773</Words>
  <Application>Microsoft Office PowerPoint</Application>
  <PresentationFormat>宽屏</PresentationFormat>
  <Paragraphs>223</Paragraphs>
  <Slides>10</Slides>
  <Notes>2</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10</vt:i4>
      </vt:variant>
    </vt:vector>
  </HeadingPairs>
  <TitlesOfParts>
    <vt:vector size="21" baseType="lpstr">
      <vt:lpstr>Aldhabi</vt:lpstr>
      <vt:lpstr>宋体</vt:lpstr>
      <vt:lpstr>微软雅黑</vt:lpstr>
      <vt:lpstr>Arial</vt:lpstr>
      <vt:lpstr>Calibri</vt:lpstr>
      <vt:lpstr>Calibri Light</vt:lpstr>
      <vt:lpstr>Century Gothic</vt:lpstr>
      <vt:lpstr>Times New Roman</vt:lpstr>
      <vt:lpstr>Wingdings</vt:lpstr>
      <vt:lpstr>Office 主题</vt:lpstr>
      <vt:lpstr>模板页面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yeshaojun5056@163.com</dc:creator>
  <cp:lastModifiedBy>zengyutao</cp:lastModifiedBy>
  <cp:revision>101</cp:revision>
  <dcterms:created xsi:type="dcterms:W3CDTF">2015-07-27T07:00:14Z</dcterms:created>
  <dcterms:modified xsi:type="dcterms:W3CDTF">2016-12-28T08:02:36Z</dcterms:modified>
</cp:coreProperties>
</file>