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33" r:id="rId2"/>
    <p:sldId id="334" r:id="rId3"/>
    <p:sldId id="337" r:id="rId4"/>
    <p:sldId id="351" r:id="rId5"/>
    <p:sldId id="383" r:id="rId6"/>
    <p:sldId id="387" r:id="rId7"/>
    <p:sldId id="388" r:id="rId8"/>
    <p:sldId id="389" r:id="rId9"/>
    <p:sldId id="390" r:id="rId10"/>
    <p:sldId id="352" r:id="rId11"/>
    <p:sldId id="358" r:id="rId12"/>
    <p:sldId id="359" r:id="rId13"/>
    <p:sldId id="394" r:id="rId14"/>
    <p:sldId id="395" r:id="rId15"/>
    <p:sldId id="361" r:id="rId16"/>
    <p:sldId id="391" r:id="rId17"/>
    <p:sldId id="392" r:id="rId18"/>
    <p:sldId id="393" r:id="rId19"/>
    <p:sldId id="399" r:id="rId20"/>
    <p:sldId id="396" r:id="rId21"/>
    <p:sldId id="397" r:id="rId22"/>
    <p:sldId id="398" r:id="rId23"/>
    <p:sldId id="402" r:id="rId24"/>
    <p:sldId id="400" r:id="rId25"/>
    <p:sldId id="362" r:id="rId26"/>
    <p:sldId id="382" r:id="rId27"/>
    <p:sldId id="373" r:id="rId28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520"/>
    <a:srgbClr val="FF3E3E"/>
    <a:srgbClr val="70AD47"/>
    <a:srgbClr val="C6D9F1"/>
    <a:srgbClr val="000099"/>
    <a:srgbClr val="003399"/>
    <a:srgbClr val="FFFF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84"/>
      </p:cViewPr>
      <p:guideLst>
        <p:guide orient="horz" pos="210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F796B059-62EC-4D17-8120-B62CE7CD845C}" type="datetimeFigureOut">
              <a:rPr lang="zh-CN" altLang="en-US"/>
              <a:pPr>
                <a:defRPr/>
              </a:pPr>
              <a:t>2019/5/14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0220B6E8-B4AD-4417-8E48-F08D03EA7C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7182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1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C3335EA3-9F0B-41F4-8E5E-8382805EA34B}" type="slidenum">
              <a:rPr lang="zh-CN" altLang="en-US" sz="1200" b="0">
                <a:latin typeface="+mn-lt"/>
                <a:ea typeface="+mn-ea"/>
              </a:rPr>
              <a:pPr algn="r">
                <a:defRPr/>
              </a:pPr>
              <a:t>1</a:t>
            </a:fld>
            <a:endParaRPr lang="en-US" altLang="zh-CN" sz="1200" b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83352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150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B8300F8F-2159-4B57-B2E8-38622E952F21}" type="slidenum">
              <a:rPr lang="zh-CN" altLang="en-US" sz="1200" b="0">
                <a:latin typeface="+mn-lt"/>
                <a:ea typeface="+mn-ea"/>
              </a:rPr>
              <a:t>10</a:t>
            </a:fld>
            <a:endParaRPr lang="en-US" altLang="zh-CN" sz="1200" b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85728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222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DD0E2791-B2CD-4E87-8119-CF7EC7614DD5}" type="slidenum">
              <a:rPr lang="zh-CN" altLang="en-US" sz="1200" b="0">
                <a:latin typeface="+mn-lt"/>
                <a:ea typeface="+mn-ea"/>
              </a:rPr>
              <a:t>11</a:t>
            </a:fld>
            <a:endParaRPr lang="en-US" altLang="zh-CN" sz="1200" b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964684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74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222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FF873262-3585-4DA9-BA50-6B51A1D84EAB}" type="slidenum">
              <a:rPr lang="zh-CN" altLang="en-US" sz="1200" b="0">
                <a:latin typeface="+mn-lt"/>
                <a:ea typeface="+mn-ea"/>
              </a:rPr>
              <a:t>12</a:t>
            </a:fld>
            <a:endParaRPr lang="en-US" altLang="zh-CN" sz="1200" b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8310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94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222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09958A43-1A98-4472-97BF-98672CA07728}" type="slidenum">
              <a:rPr lang="zh-CN" altLang="en-US" sz="1200" b="0">
                <a:latin typeface="+mn-lt"/>
                <a:ea typeface="+mn-ea"/>
              </a:rPr>
              <a:t>13</a:t>
            </a:fld>
            <a:endParaRPr lang="en-US" altLang="zh-CN" sz="1200" b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763510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94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222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09958A43-1A98-4472-97BF-98672CA07728}" type="slidenum">
              <a:rPr lang="zh-CN" altLang="en-US" sz="1200" b="0">
                <a:latin typeface="+mn-lt"/>
                <a:ea typeface="+mn-ea"/>
              </a:rPr>
              <a:t>14</a:t>
            </a:fld>
            <a:endParaRPr lang="en-US" altLang="zh-CN" sz="1200" b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688615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94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222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09958A43-1A98-4472-97BF-98672CA07728}" type="slidenum">
              <a:rPr lang="zh-CN" altLang="en-US" sz="1200" b="0">
                <a:latin typeface="+mn-lt"/>
                <a:ea typeface="+mn-ea"/>
              </a:rPr>
              <a:t>15</a:t>
            </a:fld>
            <a:endParaRPr lang="en-US" altLang="zh-CN" sz="1200" b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00885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94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222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09958A43-1A98-4472-97BF-98672CA07728}" type="slidenum">
              <a:rPr lang="zh-CN" altLang="en-US" sz="1200" b="0">
                <a:latin typeface="+mn-lt"/>
                <a:ea typeface="+mn-ea"/>
              </a:rPr>
              <a:t>16</a:t>
            </a:fld>
            <a:endParaRPr lang="en-US" altLang="zh-CN" sz="1200" b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76628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94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222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09958A43-1A98-4472-97BF-98672CA07728}" type="slidenum">
              <a:rPr lang="zh-CN" altLang="en-US" sz="1200" b="0">
                <a:latin typeface="+mn-lt"/>
                <a:ea typeface="+mn-ea"/>
              </a:rPr>
              <a:t>17</a:t>
            </a:fld>
            <a:endParaRPr lang="en-US" altLang="zh-CN" sz="1200" b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126741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94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222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09958A43-1A98-4472-97BF-98672CA07728}" type="slidenum">
              <a:rPr lang="zh-CN" altLang="en-US" sz="1200" b="0">
                <a:latin typeface="+mn-lt"/>
                <a:ea typeface="+mn-ea"/>
              </a:rPr>
              <a:t>18</a:t>
            </a:fld>
            <a:endParaRPr lang="en-US" altLang="zh-CN" sz="1200" b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038389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94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222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09958A43-1A98-4472-97BF-98672CA07728}" type="slidenum">
              <a:rPr lang="zh-CN" altLang="en-US" sz="1200" b="0">
                <a:latin typeface="+mn-lt"/>
                <a:ea typeface="+mn-ea"/>
              </a:rPr>
              <a:t>19</a:t>
            </a:fld>
            <a:endParaRPr lang="en-US" altLang="zh-CN" sz="1200" b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9352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9459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B47DC055-E0BA-4F86-87B0-5433C891F1D8}" type="slidenum">
              <a:rPr lang="zh-CN" altLang="en-US" sz="1200" b="0">
                <a:latin typeface="+mn-lt"/>
                <a:ea typeface="+mn-ea"/>
              </a:rPr>
              <a:pPr algn="r">
                <a:defRPr/>
              </a:pPr>
              <a:t>2</a:t>
            </a:fld>
            <a:endParaRPr lang="en-US" altLang="zh-CN" sz="1200" b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430788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94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222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09958A43-1A98-4472-97BF-98672CA07728}" type="slidenum">
              <a:rPr lang="zh-CN" altLang="en-US" sz="1200" b="0">
                <a:latin typeface="+mn-lt"/>
                <a:ea typeface="+mn-ea"/>
              </a:rPr>
              <a:t>20</a:t>
            </a:fld>
            <a:endParaRPr lang="en-US" altLang="zh-CN" sz="1200" b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99689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94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222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09958A43-1A98-4472-97BF-98672CA07728}" type="slidenum">
              <a:rPr lang="zh-CN" altLang="en-US" sz="1200" b="0">
                <a:latin typeface="+mn-lt"/>
                <a:ea typeface="+mn-ea"/>
              </a:rPr>
              <a:t>21</a:t>
            </a:fld>
            <a:endParaRPr lang="en-US" altLang="zh-CN" sz="1200" b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42072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94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222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09958A43-1A98-4472-97BF-98672CA07728}" type="slidenum">
              <a:rPr lang="zh-CN" altLang="en-US" sz="1200" b="0">
                <a:latin typeface="+mn-lt"/>
                <a:ea typeface="+mn-ea"/>
              </a:rPr>
              <a:t>22</a:t>
            </a:fld>
            <a:endParaRPr lang="en-US" altLang="zh-CN" sz="1200" b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77703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94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222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09958A43-1A98-4472-97BF-98672CA07728}" type="slidenum">
              <a:rPr lang="zh-CN" altLang="en-US" sz="1200" b="0">
                <a:latin typeface="+mn-lt"/>
                <a:ea typeface="+mn-ea"/>
              </a:rPr>
              <a:t>23</a:t>
            </a:fld>
            <a:endParaRPr lang="en-US" altLang="zh-CN" sz="1200" b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15495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94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222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09958A43-1A98-4472-97BF-98672CA07728}" type="slidenum">
              <a:rPr lang="zh-CN" altLang="en-US" sz="1200" b="0">
                <a:latin typeface="+mn-lt"/>
                <a:ea typeface="+mn-ea"/>
              </a:rPr>
              <a:t>24</a:t>
            </a:fld>
            <a:endParaRPr lang="en-US" altLang="zh-CN" sz="1200" b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46934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355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C25E756-EF1A-4433-A23B-F587C69BBA32}" type="slidenum">
              <a:rPr lang="zh-CN" altLang="en-US"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06274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76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017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86DB2CB-CDDE-4EFD-8BBD-DB79B8801728}" type="slidenum">
              <a:rPr lang="en-US" altLang="zh-CN"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41444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6803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D6B2DD14-2DB6-4D07-A755-CFDF70033581}" type="slidenum">
              <a:rPr lang="zh-CN" altLang="en-US" sz="1200" b="0">
                <a:latin typeface="+mn-lt"/>
                <a:ea typeface="+mn-ea"/>
              </a:rPr>
              <a:t>27</a:t>
            </a:fld>
            <a:endParaRPr lang="en-US" altLang="zh-CN" sz="1200" b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0265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150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B8300F8F-2159-4B57-B2E8-38622E952F21}" type="slidenum">
              <a:rPr lang="zh-CN" altLang="en-US" sz="1200" b="0">
                <a:latin typeface="+mn-lt"/>
                <a:ea typeface="+mn-ea"/>
              </a:rPr>
              <a:t>3</a:t>
            </a:fld>
            <a:endParaRPr lang="en-US" altLang="zh-CN" sz="1200" b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4787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222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DD0E2791-B2CD-4E87-8119-CF7EC7614DD5}" type="slidenum">
              <a:rPr lang="zh-CN" altLang="en-US" sz="1200" b="0">
                <a:latin typeface="+mn-lt"/>
                <a:ea typeface="+mn-ea"/>
              </a:rPr>
              <a:t>4</a:t>
            </a:fld>
            <a:endParaRPr lang="en-US" altLang="zh-CN" sz="1200" b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8297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222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DD0E2791-B2CD-4E87-8119-CF7EC7614DD5}" type="slidenum">
              <a:rPr lang="zh-CN" altLang="en-US" sz="1200" b="0">
                <a:latin typeface="+mn-lt"/>
                <a:ea typeface="+mn-ea"/>
              </a:rPr>
              <a:t>5</a:t>
            </a:fld>
            <a:endParaRPr lang="en-US" altLang="zh-CN" sz="1200" b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8712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222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DD0E2791-B2CD-4E87-8119-CF7EC7614DD5}" type="slidenum">
              <a:rPr lang="zh-CN" altLang="en-US" sz="1200" b="0">
                <a:latin typeface="+mn-lt"/>
                <a:ea typeface="+mn-ea"/>
              </a:rPr>
              <a:t>6</a:t>
            </a:fld>
            <a:endParaRPr lang="en-US" altLang="zh-CN" sz="1200" b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9807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222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DD0E2791-B2CD-4E87-8119-CF7EC7614DD5}" type="slidenum">
              <a:rPr lang="zh-CN" altLang="en-US" sz="1200" b="0">
                <a:latin typeface="+mn-lt"/>
                <a:ea typeface="+mn-ea"/>
              </a:rPr>
              <a:t>7</a:t>
            </a:fld>
            <a:endParaRPr lang="en-US" altLang="zh-CN" sz="1200" b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50343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222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DD0E2791-B2CD-4E87-8119-CF7EC7614DD5}" type="slidenum">
              <a:rPr lang="zh-CN" altLang="en-US" sz="1200" b="0">
                <a:latin typeface="+mn-lt"/>
                <a:ea typeface="+mn-ea"/>
              </a:rPr>
              <a:t>8</a:t>
            </a:fld>
            <a:endParaRPr lang="en-US" altLang="zh-CN" sz="1200" b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87723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2227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DD0E2791-B2CD-4E87-8119-CF7EC7614DD5}" type="slidenum">
              <a:rPr lang="zh-CN" altLang="en-US" sz="1200" b="0">
                <a:latin typeface="+mn-lt"/>
                <a:ea typeface="+mn-ea"/>
              </a:rPr>
              <a:t>9</a:t>
            </a:fld>
            <a:endParaRPr lang="en-US" altLang="zh-CN" sz="1200" b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50566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1B75EA-407A-4A50-B9A6-F63B03C5E05E}" type="datetimeFigureOut">
              <a:rPr lang="zh-CN" altLang="en-US"/>
              <a:pPr>
                <a:defRPr/>
              </a:pPr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E2C06E-EFC1-4FB2-A18A-1796B56B53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18677-6DCA-4586-A381-DAB6500CD449}" type="datetimeFigureOut">
              <a:rPr lang="zh-CN" altLang="en-US"/>
              <a:pPr>
                <a:defRPr/>
              </a:pPr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A8698-CE88-4C1D-AA1B-471A6910AD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26E1A-D4AE-4CC0-8163-2DF0CCCB6F78}" type="datetimeFigureOut">
              <a:rPr lang="zh-CN" altLang="en-US"/>
              <a:pPr>
                <a:defRPr/>
              </a:pPr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86D148-1C4D-4659-8EC4-A677A701E6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Off-page Connector 4"/>
          <p:cNvSpPr/>
          <p:nvPr userDrawn="1"/>
        </p:nvSpPr>
        <p:spPr>
          <a:xfrm rot="5400000">
            <a:off x="11675268" y="6247607"/>
            <a:ext cx="455613" cy="565150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555" b="0" dirty="0"/>
          </a:p>
        </p:txBody>
      </p:sp>
      <p:sp>
        <p:nvSpPr>
          <p:cNvPr id="3" name="Slide Number Placeholder 4"/>
          <p:cNvSpPr txBox="1"/>
          <p:nvPr userDrawn="1"/>
        </p:nvSpPr>
        <p:spPr>
          <a:xfrm>
            <a:off x="11636375" y="6340475"/>
            <a:ext cx="611188" cy="366713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1374775" rtl="0" eaLnBrk="1" latinLnBrk="0" hangingPunct="1">
              <a:defRPr sz="16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7705" algn="l" defTabSz="1374775" rtl="0" eaLnBrk="1" latinLnBrk="0" hangingPunct="1"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5410" algn="l" defTabSz="1374775" rtl="0" eaLnBrk="1" latinLnBrk="0" hangingPunct="1"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63115" algn="l" defTabSz="1374775" rtl="0" eaLnBrk="1" latinLnBrk="0" hangingPunct="1"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50820" algn="l" defTabSz="1374775" rtl="0" eaLnBrk="1" latinLnBrk="0" hangingPunct="1"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37890" algn="l" defTabSz="1374775" rtl="0" eaLnBrk="1" latinLnBrk="0" hangingPunct="1"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25595" algn="l" defTabSz="1374775" rtl="0" eaLnBrk="1" latinLnBrk="0" hangingPunct="1"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3300" algn="l" defTabSz="1374775" rtl="0" eaLnBrk="1" latinLnBrk="0" hangingPunct="1"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01005" algn="l" defTabSz="1374775" rtl="0" eaLnBrk="1" latinLnBrk="0" hangingPunct="1"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9B90DFF-A10D-4537-9990-AA7CCE791AE0}" type="slidenum">
              <a:rPr lang="en-US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Off-page Connector 6"/>
          <p:cNvSpPr/>
          <p:nvPr userDrawn="1"/>
        </p:nvSpPr>
        <p:spPr>
          <a:xfrm rot="5400000">
            <a:off x="11706225" y="6243638"/>
            <a:ext cx="455613" cy="566737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555" b="0" dirty="0"/>
          </a:p>
        </p:txBody>
      </p:sp>
      <p:sp>
        <p:nvSpPr>
          <p:cNvPr id="7" name="Slide Number Placeholder 4"/>
          <p:cNvSpPr txBox="1"/>
          <p:nvPr userDrawn="1"/>
        </p:nvSpPr>
        <p:spPr>
          <a:xfrm>
            <a:off x="11668125" y="6337300"/>
            <a:ext cx="609600" cy="366713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1374775" rtl="0" eaLnBrk="1" latinLnBrk="0" hangingPunct="1"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7705" algn="l" defTabSz="1374775" rtl="0" eaLnBrk="1" latinLnBrk="0" hangingPunct="1"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5410" algn="l" defTabSz="1374775" rtl="0" eaLnBrk="1" latinLnBrk="0" hangingPunct="1"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63115" algn="l" defTabSz="1374775" rtl="0" eaLnBrk="1" latinLnBrk="0" hangingPunct="1"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50820" algn="l" defTabSz="1374775" rtl="0" eaLnBrk="1" latinLnBrk="0" hangingPunct="1"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37890" algn="l" defTabSz="1374775" rtl="0" eaLnBrk="1" latinLnBrk="0" hangingPunct="1"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25595" algn="l" defTabSz="1374775" rtl="0" eaLnBrk="1" latinLnBrk="0" hangingPunct="1"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13300" algn="l" defTabSz="1374775" rtl="0" eaLnBrk="1" latinLnBrk="0" hangingPunct="1"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01005" algn="l" defTabSz="1374775" rtl="0" eaLnBrk="1" latinLnBrk="0" hangingPunct="1"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E68C1CC-811F-4E08-969F-E98B60EFC785}" type="slidenum">
              <a:rPr lang="en-US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36801" y="356629"/>
            <a:ext cx="7518400" cy="471365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2801" y="825951"/>
            <a:ext cx="5486400" cy="26766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5930" indent="0">
              <a:buNone/>
              <a:defRPr sz="1200"/>
            </a:lvl8pPr>
            <a:lvl9pPr marL="4875530" indent="0">
              <a:buNone/>
              <a:defRPr sz="12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EB8E83-58F1-44B3-8740-B6975495D7EF}" type="datetimeFigureOut">
              <a:rPr lang="zh-CN" altLang="en-US"/>
              <a:pPr>
                <a:defRPr/>
              </a:pPr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5FCC85-FD48-42A5-8726-84125A4BE4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D771DD-51BF-4767-87D9-E9384783E448}" type="datetimeFigureOut">
              <a:rPr lang="zh-CN" altLang="en-US"/>
              <a:pPr>
                <a:defRPr/>
              </a:pPr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797BC-4B0D-4EB2-9222-DC983E0FE6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FEC0CE-C12D-4793-951A-87A6B27F5E76}" type="datetimeFigureOut">
              <a:rPr lang="zh-CN" altLang="en-US"/>
              <a:pPr>
                <a:defRPr/>
              </a:pPr>
              <a:t>2019/5/14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32B136-019E-44C9-8044-2029668DD7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752DC-C7AC-4573-BEFD-51B7C6B18016}" type="datetimeFigureOut">
              <a:rPr lang="zh-CN" altLang="en-US"/>
              <a:pPr>
                <a:defRPr/>
              </a:pPr>
              <a:t>2019/5/14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A45D38-DE48-40D1-9D74-69C0368523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A16C3F-908C-43AF-8824-5753ADE3030C}" type="datetimeFigureOut">
              <a:rPr lang="zh-CN" altLang="en-US"/>
              <a:pPr>
                <a:defRPr/>
              </a:pPr>
              <a:t>2019/5/14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82A255-124B-4B1F-8A10-A6D9AAB191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27308-1F9A-48EB-ADB4-EAB942E5002F}" type="datetimeFigureOut">
              <a:rPr lang="zh-CN" altLang="en-US"/>
              <a:pPr>
                <a:defRPr/>
              </a:pPr>
              <a:t>2019/5/14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A3D975-1B78-405A-91BF-F3DD7F6002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0D0875-E0BB-4F61-B6CE-EFF97A2B1E7D}" type="datetimeFigureOut">
              <a:rPr lang="zh-CN" altLang="en-US"/>
              <a:pPr>
                <a:defRPr/>
              </a:pPr>
              <a:t>2019/5/14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25C39-0E91-4270-A0E8-BBD9DA1D02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9FCB33-C6EC-49FB-9004-35BFC4D1B0EB}" type="datetimeFigureOut">
              <a:rPr lang="zh-CN" altLang="en-US"/>
              <a:pPr>
                <a:defRPr/>
              </a:pPr>
              <a:t>2019/5/14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8271C-E48A-46DF-A8C9-3C2EDBF410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E884C13-A6B5-4373-862B-BCE12B8A821E}" type="datetimeFigureOut">
              <a:rPr lang="zh-CN" altLang="en-US"/>
              <a:pPr>
                <a:defRPr/>
              </a:pPr>
              <a:t>2019/5/14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08234C3-6074-422D-8E21-3BD1F94243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62" r:id="rId12"/>
    <p:sldLayoutId id="2147483663" r:id="rId13"/>
  </p:sldLayoutIdLst>
  <p:transition spd="slow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文本框 5"/>
          <p:cNvSpPr txBox="1">
            <a:spLocks noChangeArrowheads="1"/>
          </p:cNvSpPr>
          <p:nvPr/>
        </p:nvSpPr>
        <p:spPr bwMode="auto">
          <a:xfrm>
            <a:off x="2023379" y="4119563"/>
            <a:ext cx="814524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514350"/>
            <a:r>
              <a:rPr lang="zh-CN" alt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基于启智</a:t>
            </a:r>
            <a:r>
              <a:rPr lang="en-US" altLang="zh-CN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ROS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的智能机器人系统</a:t>
            </a:r>
            <a:endParaRPr lang="zh-CN" altLang="en-US" sz="4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03" name="Freeform 5"/>
          <p:cNvSpPr>
            <a:spLocks noEditPoints="1"/>
          </p:cNvSpPr>
          <p:nvPr/>
        </p:nvSpPr>
        <p:spPr bwMode="auto">
          <a:xfrm rot="-5400000">
            <a:off x="2478881" y="1483520"/>
            <a:ext cx="2041525" cy="1262062"/>
          </a:xfrm>
          <a:custGeom>
            <a:avLst/>
            <a:gdLst>
              <a:gd name="T0" fmla="*/ 2147483647 w 572"/>
              <a:gd name="T1" fmla="*/ 2147483647 h 254"/>
              <a:gd name="T2" fmla="*/ 2147483647 w 572"/>
              <a:gd name="T3" fmla="*/ 2147483647 h 254"/>
              <a:gd name="T4" fmla="*/ 2147483647 w 572"/>
              <a:gd name="T5" fmla="*/ 2147483647 h 254"/>
              <a:gd name="T6" fmla="*/ 2147483647 w 572"/>
              <a:gd name="T7" fmla="*/ 2147483647 h 254"/>
              <a:gd name="T8" fmla="*/ 2147483647 w 572"/>
              <a:gd name="T9" fmla="*/ 2147483647 h 254"/>
              <a:gd name="T10" fmla="*/ 2147483647 w 572"/>
              <a:gd name="T11" fmla="*/ 2147483647 h 254"/>
              <a:gd name="T12" fmla="*/ 2147483647 w 572"/>
              <a:gd name="T13" fmla="*/ 2147483647 h 254"/>
              <a:gd name="T14" fmla="*/ 2147483647 w 572"/>
              <a:gd name="T15" fmla="*/ 2147483647 h 254"/>
              <a:gd name="T16" fmla="*/ 2147483647 w 572"/>
              <a:gd name="T17" fmla="*/ 2147483647 h 254"/>
              <a:gd name="T18" fmla="*/ 2147483647 w 572"/>
              <a:gd name="T19" fmla="*/ 2147483647 h 254"/>
              <a:gd name="T20" fmla="*/ 2147483647 w 572"/>
              <a:gd name="T21" fmla="*/ 2147483647 h 254"/>
              <a:gd name="T22" fmla="*/ 2147483647 w 572"/>
              <a:gd name="T23" fmla="*/ 2147483647 h 254"/>
              <a:gd name="T24" fmla="*/ 2147483647 w 572"/>
              <a:gd name="T25" fmla="*/ 2147483647 h 254"/>
              <a:gd name="T26" fmla="*/ 2147483647 w 572"/>
              <a:gd name="T27" fmla="*/ 2147483647 h 254"/>
              <a:gd name="T28" fmla="*/ 2147483647 w 572"/>
              <a:gd name="T29" fmla="*/ 2147483647 h 254"/>
              <a:gd name="T30" fmla="*/ 2147483647 w 572"/>
              <a:gd name="T31" fmla="*/ 2147483647 h 254"/>
              <a:gd name="T32" fmla="*/ 2147483647 w 572"/>
              <a:gd name="T33" fmla="*/ 2147483647 h 254"/>
              <a:gd name="T34" fmla="*/ 2147483647 w 572"/>
              <a:gd name="T35" fmla="*/ 2147483647 h 254"/>
              <a:gd name="T36" fmla="*/ 2147483647 w 572"/>
              <a:gd name="T37" fmla="*/ 2147483647 h 254"/>
              <a:gd name="T38" fmla="*/ 2147483647 w 572"/>
              <a:gd name="T39" fmla="*/ 2147483647 h 254"/>
              <a:gd name="T40" fmla="*/ 2147483647 w 572"/>
              <a:gd name="T41" fmla="*/ 2147483647 h 254"/>
              <a:gd name="T42" fmla="*/ 2147483647 w 572"/>
              <a:gd name="T43" fmla="*/ 2147483647 h 254"/>
              <a:gd name="T44" fmla="*/ 2147483647 w 572"/>
              <a:gd name="T45" fmla="*/ 2147483647 h 254"/>
              <a:gd name="T46" fmla="*/ 2147483647 w 572"/>
              <a:gd name="T47" fmla="*/ 2147483647 h 254"/>
              <a:gd name="T48" fmla="*/ 2147483647 w 572"/>
              <a:gd name="T49" fmla="*/ 2147483647 h 254"/>
              <a:gd name="T50" fmla="*/ 2147483647 w 572"/>
              <a:gd name="T51" fmla="*/ 2147483647 h 254"/>
              <a:gd name="T52" fmla="*/ 2147483647 w 572"/>
              <a:gd name="T53" fmla="*/ 2147483647 h 254"/>
              <a:gd name="T54" fmla="*/ 2147483647 w 572"/>
              <a:gd name="T55" fmla="*/ 2147483647 h 254"/>
              <a:gd name="T56" fmla="*/ 2147483647 w 572"/>
              <a:gd name="T57" fmla="*/ 2147483647 h 254"/>
              <a:gd name="T58" fmla="*/ 2147483647 w 572"/>
              <a:gd name="T59" fmla="*/ 2147483647 h 254"/>
              <a:gd name="T60" fmla="*/ 2147483647 w 572"/>
              <a:gd name="T61" fmla="*/ 2147483647 h 254"/>
              <a:gd name="T62" fmla="*/ 2147483647 w 572"/>
              <a:gd name="T63" fmla="*/ 2147483647 h 254"/>
              <a:gd name="T64" fmla="*/ 2147483647 w 572"/>
              <a:gd name="T65" fmla="*/ 2147483647 h 254"/>
              <a:gd name="T66" fmla="*/ 2147483647 w 572"/>
              <a:gd name="T67" fmla="*/ 2147483647 h 254"/>
              <a:gd name="T68" fmla="*/ 2147483647 w 572"/>
              <a:gd name="T69" fmla="*/ 2147483647 h 254"/>
              <a:gd name="T70" fmla="*/ 2147483647 w 572"/>
              <a:gd name="T71" fmla="*/ 2147483647 h 254"/>
              <a:gd name="T72" fmla="*/ 2147483647 w 572"/>
              <a:gd name="T73" fmla="*/ 2147483647 h 254"/>
              <a:gd name="T74" fmla="*/ 2147483647 w 572"/>
              <a:gd name="T75" fmla="*/ 2147483647 h 254"/>
              <a:gd name="T76" fmla="*/ 2147483647 w 572"/>
              <a:gd name="T77" fmla="*/ 2147483647 h 254"/>
              <a:gd name="T78" fmla="*/ 2147483647 w 572"/>
              <a:gd name="T79" fmla="*/ 2147483647 h 254"/>
              <a:gd name="T80" fmla="*/ 2147483647 w 572"/>
              <a:gd name="T81" fmla="*/ 2147483647 h 254"/>
              <a:gd name="T82" fmla="*/ 2147483647 w 572"/>
              <a:gd name="T83" fmla="*/ 2147483647 h 254"/>
              <a:gd name="T84" fmla="*/ 2147483647 w 572"/>
              <a:gd name="T85" fmla="*/ 2147483647 h 254"/>
              <a:gd name="T86" fmla="*/ 2147483647 w 572"/>
              <a:gd name="T87" fmla="*/ 2147483647 h 254"/>
              <a:gd name="T88" fmla="*/ 2147483647 w 572"/>
              <a:gd name="T89" fmla="*/ 2147483647 h 254"/>
              <a:gd name="T90" fmla="*/ 2147483647 w 572"/>
              <a:gd name="T91" fmla="*/ 2147483647 h 254"/>
              <a:gd name="T92" fmla="*/ 2147483647 w 572"/>
              <a:gd name="T93" fmla="*/ 2147483647 h 254"/>
              <a:gd name="T94" fmla="*/ 2147483647 w 572"/>
              <a:gd name="T95" fmla="*/ 2147483647 h 254"/>
              <a:gd name="T96" fmla="*/ 2147483647 w 572"/>
              <a:gd name="T97" fmla="*/ 2147483647 h 254"/>
              <a:gd name="T98" fmla="*/ 2147483647 w 572"/>
              <a:gd name="T99" fmla="*/ 2147483647 h 254"/>
              <a:gd name="T100" fmla="*/ 2147483647 w 572"/>
              <a:gd name="T101" fmla="*/ 2147483647 h 254"/>
              <a:gd name="T102" fmla="*/ 2147483647 w 572"/>
              <a:gd name="T103" fmla="*/ 2147483647 h 254"/>
              <a:gd name="T104" fmla="*/ 2147483647 w 572"/>
              <a:gd name="T105" fmla="*/ 2147483647 h 254"/>
              <a:gd name="T106" fmla="*/ 2147483647 w 572"/>
              <a:gd name="T107" fmla="*/ 2147483647 h 254"/>
              <a:gd name="T108" fmla="*/ 2147483647 w 572"/>
              <a:gd name="T109" fmla="*/ 2147483647 h 254"/>
              <a:gd name="T110" fmla="*/ 2147483647 w 572"/>
              <a:gd name="T111" fmla="*/ 2147483647 h 254"/>
              <a:gd name="T112" fmla="*/ 2147483647 w 572"/>
              <a:gd name="T113" fmla="*/ 2147483647 h 254"/>
              <a:gd name="T114" fmla="*/ 2147483647 w 572"/>
              <a:gd name="T115" fmla="*/ 2147483647 h 254"/>
              <a:gd name="T116" fmla="*/ 2147483647 w 572"/>
              <a:gd name="T117" fmla="*/ 2147483647 h 254"/>
              <a:gd name="T118" fmla="*/ 2147483647 w 572"/>
              <a:gd name="T119" fmla="*/ 2147483647 h 254"/>
              <a:gd name="T120" fmla="*/ 2147483647 w 572"/>
              <a:gd name="T121" fmla="*/ 2147483647 h 254"/>
              <a:gd name="T122" fmla="*/ 2147483647 w 572"/>
              <a:gd name="T123" fmla="*/ 2147483647 h 254"/>
              <a:gd name="T124" fmla="*/ 2147483647 w 572"/>
              <a:gd name="T125" fmla="*/ 2147483647 h 25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572"/>
              <a:gd name="T190" fmla="*/ 0 h 254"/>
              <a:gd name="T191" fmla="*/ 572 w 572"/>
              <a:gd name="T192" fmla="*/ 254 h 254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572" h="254">
                <a:moveTo>
                  <a:pt x="65" y="219"/>
                </a:moveTo>
                <a:cubicBezTo>
                  <a:pt x="120" y="192"/>
                  <a:pt x="188" y="179"/>
                  <a:pt x="259" y="170"/>
                </a:cubicBezTo>
                <a:cubicBezTo>
                  <a:pt x="304" y="165"/>
                  <a:pt x="356" y="173"/>
                  <a:pt x="401" y="173"/>
                </a:cubicBezTo>
                <a:cubicBezTo>
                  <a:pt x="407" y="173"/>
                  <a:pt x="415" y="175"/>
                  <a:pt x="418" y="174"/>
                </a:cubicBezTo>
                <a:cubicBezTo>
                  <a:pt x="416" y="252"/>
                  <a:pt x="416" y="252"/>
                  <a:pt x="416" y="252"/>
                </a:cubicBezTo>
                <a:cubicBezTo>
                  <a:pt x="416" y="254"/>
                  <a:pt x="420" y="252"/>
                  <a:pt x="422" y="251"/>
                </a:cubicBezTo>
                <a:cubicBezTo>
                  <a:pt x="473" y="218"/>
                  <a:pt x="523" y="182"/>
                  <a:pt x="572" y="146"/>
                </a:cubicBezTo>
                <a:cubicBezTo>
                  <a:pt x="524" y="98"/>
                  <a:pt x="475" y="54"/>
                  <a:pt x="429" y="7"/>
                </a:cubicBezTo>
                <a:cubicBezTo>
                  <a:pt x="427" y="5"/>
                  <a:pt x="426" y="0"/>
                  <a:pt x="423" y="2"/>
                </a:cubicBezTo>
                <a:cubicBezTo>
                  <a:pt x="423" y="2"/>
                  <a:pt x="422" y="3"/>
                  <a:pt x="422" y="3"/>
                </a:cubicBezTo>
                <a:cubicBezTo>
                  <a:pt x="422" y="5"/>
                  <a:pt x="422" y="10"/>
                  <a:pt x="422" y="12"/>
                </a:cubicBezTo>
                <a:cubicBezTo>
                  <a:pt x="422" y="16"/>
                  <a:pt x="422" y="22"/>
                  <a:pt x="415" y="17"/>
                </a:cubicBezTo>
                <a:cubicBezTo>
                  <a:pt x="417" y="20"/>
                  <a:pt x="419" y="20"/>
                  <a:pt x="420" y="22"/>
                </a:cubicBezTo>
                <a:cubicBezTo>
                  <a:pt x="422" y="29"/>
                  <a:pt x="421" y="43"/>
                  <a:pt x="418" y="50"/>
                </a:cubicBezTo>
                <a:cubicBezTo>
                  <a:pt x="422" y="59"/>
                  <a:pt x="420" y="78"/>
                  <a:pt x="416" y="85"/>
                </a:cubicBezTo>
                <a:cubicBezTo>
                  <a:pt x="415" y="87"/>
                  <a:pt x="416" y="91"/>
                  <a:pt x="413" y="88"/>
                </a:cubicBezTo>
                <a:cubicBezTo>
                  <a:pt x="402" y="91"/>
                  <a:pt x="387" y="93"/>
                  <a:pt x="377" y="87"/>
                </a:cubicBezTo>
                <a:cubicBezTo>
                  <a:pt x="377" y="90"/>
                  <a:pt x="380" y="91"/>
                  <a:pt x="381" y="92"/>
                </a:cubicBezTo>
                <a:cubicBezTo>
                  <a:pt x="331" y="96"/>
                  <a:pt x="283" y="89"/>
                  <a:pt x="237" y="85"/>
                </a:cubicBezTo>
                <a:cubicBezTo>
                  <a:pt x="217" y="83"/>
                  <a:pt x="198" y="78"/>
                  <a:pt x="184" y="73"/>
                </a:cubicBezTo>
                <a:cubicBezTo>
                  <a:pt x="169" y="73"/>
                  <a:pt x="152" y="68"/>
                  <a:pt x="139" y="65"/>
                </a:cubicBezTo>
                <a:cubicBezTo>
                  <a:pt x="95" y="55"/>
                  <a:pt x="62" y="35"/>
                  <a:pt x="30" y="15"/>
                </a:cubicBezTo>
                <a:cubicBezTo>
                  <a:pt x="28" y="14"/>
                  <a:pt x="23" y="10"/>
                  <a:pt x="23" y="17"/>
                </a:cubicBezTo>
                <a:cubicBezTo>
                  <a:pt x="23" y="21"/>
                  <a:pt x="31" y="26"/>
                  <a:pt x="31" y="34"/>
                </a:cubicBezTo>
                <a:cubicBezTo>
                  <a:pt x="32" y="34"/>
                  <a:pt x="42" y="50"/>
                  <a:pt x="38" y="57"/>
                </a:cubicBezTo>
                <a:cubicBezTo>
                  <a:pt x="42" y="61"/>
                  <a:pt x="46" y="67"/>
                  <a:pt x="46" y="74"/>
                </a:cubicBezTo>
                <a:cubicBezTo>
                  <a:pt x="45" y="86"/>
                  <a:pt x="43" y="94"/>
                  <a:pt x="48" y="106"/>
                </a:cubicBezTo>
                <a:cubicBezTo>
                  <a:pt x="46" y="168"/>
                  <a:pt x="25" y="209"/>
                  <a:pt x="0" y="246"/>
                </a:cubicBezTo>
                <a:cubicBezTo>
                  <a:pt x="23" y="239"/>
                  <a:pt x="45" y="229"/>
                  <a:pt x="65" y="219"/>
                </a:cubicBezTo>
                <a:close/>
                <a:moveTo>
                  <a:pt x="43" y="224"/>
                </a:moveTo>
                <a:cubicBezTo>
                  <a:pt x="51" y="219"/>
                  <a:pt x="59" y="214"/>
                  <a:pt x="68" y="210"/>
                </a:cubicBezTo>
                <a:cubicBezTo>
                  <a:pt x="60" y="214"/>
                  <a:pt x="51" y="221"/>
                  <a:pt x="43" y="224"/>
                </a:cubicBezTo>
                <a:close/>
                <a:moveTo>
                  <a:pt x="70" y="209"/>
                </a:moveTo>
                <a:cubicBezTo>
                  <a:pt x="71" y="208"/>
                  <a:pt x="73" y="207"/>
                  <a:pt x="75" y="206"/>
                </a:cubicBezTo>
                <a:cubicBezTo>
                  <a:pt x="74" y="208"/>
                  <a:pt x="72" y="209"/>
                  <a:pt x="70" y="209"/>
                </a:cubicBezTo>
                <a:close/>
                <a:moveTo>
                  <a:pt x="203" y="174"/>
                </a:moveTo>
                <a:cubicBezTo>
                  <a:pt x="158" y="181"/>
                  <a:pt x="118" y="192"/>
                  <a:pt x="79" y="204"/>
                </a:cubicBezTo>
                <a:cubicBezTo>
                  <a:pt x="115" y="186"/>
                  <a:pt x="156" y="175"/>
                  <a:pt x="205" y="170"/>
                </a:cubicBezTo>
                <a:cubicBezTo>
                  <a:pt x="208" y="170"/>
                  <a:pt x="203" y="173"/>
                  <a:pt x="203" y="174"/>
                </a:cubicBezTo>
                <a:close/>
                <a:moveTo>
                  <a:pt x="97" y="181"/>
                </a:moveTo>
                <a:cubicBezTo>
                  <a:pt x="94" y="179"/>
                  <a:pt x="91" y="177"/>
                  <a:pt x="89" y="175"/>
                </a:cubicBezTo>
                <a:cubicBezTo>
                  <a:pt x="52" y="141"/>
                  <a:pt x="52" y="141"/>
                  <a:pt x="52" y="141"/>
                </a:cubicBezTo>
                <a:cubicBezTo>
                  <a:pt x="53" y="110"/>
                  <a:pt x="53" y="110"/>
                  <a:pt x="53" y="110"/>
                </a:cubicBezTo>
                <a:cubicBezTo>
                  <a:pt x="53" y="103"/>
                  <a:pt x="57" y="111"/>
                  <a:pt x="57" y="110"/>
                </a:cubicBezTo>
                <a:cubicBezTo>
                  <a:pt x="73" y="128"/>
                  <a:pt x="88" y="144"/>
                  <a:pt x="102" y="162"/>
                </a:cubicBezTo>
                <a:cubicBezTo>
                  <a:pt x="102" y="162"/>
                  <a:pt x="102" y="164"/>
                  <a:pt x="102" y="164"/>
                </a:cubicBezTo>
                <a:cubicBezTo>
                  <a:pt x="88" y="150"/>
                  <a:pt x="74" y="138"/>
                  <a:pt x="59" y="127"/>
                </a:cubicBezTo>
                <a:cubicBezTo>
                  <a:pt x="54" y="124"/>
                  <a:pt x="55" y="132"/>
                  <a:pt x="57" y="132"/>
                </a:cubicBezTo>
                <a:cubicBezTo>
                  <a:pt x="60" y="139"/>
                  <a:pt x="68" y="140"/>
                  <a:pt x="74" y="143"/>
                </a:cubicBezTo>
                <a:cubicBezTo>
                  <a:pt x="89" y="153"/>
                  <a:pt x="100" y="167"/>
                  <a:pt x="113" y="178"/>
                </a:cubicBezTo>
                <a:cubicBezTo>
                  <a:pt x="106" y="157"/>
                  <a:pt x="90" y="142"/>
                  <a:pt x="77" y="127"/>
                </a:cubicBezTo>
                <a:cubicBezTo>
                  <a:pt x="70" y="119"/>
                  <a:pt x="61" y="112"/>
                  <a:pt x="54" y="105"/>
                </a:cubicBezTo>
                <a:cubicBezTo>
                  <a:pt x="55" y="103"/>
                  <a:pt x="53" y="98"/>
                  <a:pt x="54" y="95"/>
                </a:cubicBezTo>
                <a:cubicBezTo>
                  <a:pt x="80" y="120"/>
                  <a:pt x="105" y="148"/>
                  <a:pt x="127" y="173"/>
                </a:cubicBezTo>
                <a:cubicBezTo>
                  <a:pt x="130" y="176"/>
                  <a:pt x="131" y="171"/>
                  <a:pt x="131" y="171"/>
                </a:cubicBezTo>
                <a:cubicBezTo>
                  <a:pt x="122" y="149"/>
                  <a:pt x="110" y="131"/>
                  <a:pt x="97" y="115"/>
                </a:cubicBezTo>
                <a:cubicBezTo>
                  <a:pt x="110" y="128"/>
                  <a:pt x="121" y="143"/>
                  <a:pt x="136" y="153"/>
                </a:cubicBezTo>
                <a:cubicBezTo>
                  <a:pt x="136" y="154"/>
                  <a:pt x="136" y="154"/>
                  <a:pt x="136" y="154"/>
                </a:cubicBezTo>
                <a:cubicBezTo>
                  <a:pt x="142" y="160"/>
                  <a:pt x="147" y="166"/>
                  <a:pt x="154" y="171"/>
                </a:cubicBezTo>
                <a:cubicBezTo>
                  <a:pt x="136" y="176"/>
                  <a:pt x="118" y="180"/>
                  <a:pt x="103" y="187"/>
                </a:cubicBezTo>
                <a:cubicBezTo>
                  <a:pt x="95" y="170"/>
                  <a:pt x="85" y="155"/>
                  <a:pt x="70" y="146"/>
                </a:cubicBezTo>
                <a:cubicBezTo>
                  <a:pt x="77" y="155"/>
                  <a:pt x="89" y="169"/>
                  <a:pt x="97" y="181"/>
                </a:cubicBezTo>
                <a:close/>
                <a:moveTo>
                  <a:pt x="123" y="163"/>
                </a:moveTo>
                <a:cubicBezTo>
                  <a:pt x="101" y="139"/>
                  <a:pt x="79" y="112"/>
                  <a:pt x="54" y="90"/>
                </a:cubicBezTo>
                <a:cubicBezTo>
                  <a:pt x="51" y="68"/>
                  <a:pt x="51" y="68"/>
                  <a:pt x="51" y="68"/>
                </a:cubicBezTo>
                <a:cubicBezTo>
                  <a:pt x="59" y="77"/>
                  <a:pt x="59" y="77"/>
                  <a:pt x="59" y="77"/>
                </a:cubicBezTo>
                <a:cubicBezTo>
                  <a:pt x="57" y="76"/>
                  <a:pt x="55" y="73"/>
                  <a:pt x="53" y="73"/>
                </a:cubicBezTo>
                <a:cubicBezTo>
                  <a:pt x="80" y="98"/>
                  <a:pt x="106" y="127"/>
                  <a:pt x="123" y="163"/>
                </a:cubicBezTo>
                <a:close/>
                <a:moveTo>
                  <a:pt x="174" y="164"/>
                </a:moveTo>
                <a:cubicBezTo>
                  <a:pt x="175" y="165"/>
                  <a:pt x="179" y="167"/>
                  <a:pt x="174" y="168"/>
                </a:cubicBezTo>
                <a:cubicBezTo>
                  <a:pt x="170" y="168"/>
                  <a:pt x="157" y="171"/>
                  <a:pt x="156" y="169"/>
                </a:cubicBezTo>
                <a:cubicBezTo>
                  <a:pt x="139" y="136"/>
                  <a:pt x="117" y="107"/>
                  <a:pt x="94" y="79"/>
                </a:cubicBezTo>
                <a:cubicBezTo>
                  <a:pt x="144" y="133"/>
                  <a:pt x="144" y="133"/>
                  <a:pt x="144" y="133"/>
                </a:cubicBezTo>
                <a:cubicBezTo>
                  <a:pt x="144" y="133"/>
                  <a:pt x="151" y="138"/>
                  <a:pt x="145" y="136"/>
                </a:cubicBezTo>
                <a:lnTo>
                  <a:pt x="174" y="164"/>
                </a:lnTo>
                <a:close/>
                <a:moveTo>
                  <a:pt x="124" y="89"/>
                </a:moveTo>
                <a:cubicBezTo>
                  <a:pt x="124" y="89"/>
                  <a:pt x="125" y="89"/>
                  <a:pt x="126" y="89"/>
                </a:cubicBezTo>
                <a:cubicBezTo>
                  <a:pt x="149" y="111"/>
                  <a:pt x="167" y="135"/>
                  <a:pt x="191" y="155"/>
                </a:cubicBezTo>
                <a:cubicBezTo>
                  <a:pt x="191" y="155"/>
                  <a:pt x="193" y="161"/>
                  <a:pt x="199" y="163"/>
                </a:cubicBezTo>
                <a:cubicBezTo>
                  <a:pt x="191" y="166"/>
                  <a:pt x="181" y="168"/>
                  <a:pt x="179" y="165"/>
                </a:cubicBezTo>
                <a:cubicBezTo>
                  <a:pt x="167" y="134"/>
                  <a:pt x="144" y="112"/>
                  <a:pt x="124" y="89"/>
                </a:cubicBezTo>
                <a:close/>
                <a:moveTo>
                  <a:pt x="211" y="172"/>
                </a:moveTo>
                <a:cubicBezTo>
                  <a:pt x="208" y="168"/>
                  <a:pt x="214" y="168"/>
                  <a:pt x="216" y="168"/>
                </a:cubicBezTo>
                <a:cubicBezTo>
                  <a:pt x="220" y="168"/>
                  <a:pt x="224" y="168"/>
                  <a:pt x="228" y="167"/>
                </a:cubicBezTo>
                <a:cubicBezTo>
                  <a:pt x="233" y="166"/>
                  <a:pt x="239" y="166"/>
                  <a:pt x="245" y="166"/>
                </a:cubicBezTo>
                <a:lnTo>
                  <a:pt x="211" y="172"/>
                </a:lnTo>
                <a:close/>
                <a:moveTo>
                  <a:pt x="248" y="166"/>
                </a:moveTo>
                <a:cubicBezTo>
                  <a:pt x="248" y="165"/>
                  <a:pt x="248" y="165"/>
                  <a:pt x="248" y="165"/>
                </a:cubicBezTo>
                <a:cubicBezTo>
                  <a:pt x="255" y="165"/>
                  <a:pt x="255" y="165"/>
                  <a:pt x="255" y="165"/>
                </a:cubicBezTo>
                <a:cubicBezTo>
                  <a:pt x="256" y="167"/>
                  <a:pt x="249" y="166"/>
                  <a:pt x="248" y="166"/>
                </a:cubicBezTo>
                <a:close/>
                <a:moveTo>
                  <a:pt x="313" y="165"/>
                </a:moveTo>
                <a:cubicBezTo>
                  <a:pt x="312" y="165"/>
                  <a:pt x="309" y="165"/>
                  <a:pt x="307" y="164"/>
                </a:cubicBezTo>
                <a:cubicBezTo>
                  <a:pt x="313" y="163"/>
                  <a:pt x="320" y="165"/>
                  <a:pt x="324" y="165"/>
                </a:cubicBezTo>
                <a:cubicBezTo>
                  <a:pt x="331" y="165"/>
                  <a:pt x="317" y="165"/>
                  <a:pt x="313" y="165"/>
                </a:cubicBezTo>
                <a:close/>
                <a:moveTo>
                  <a:pt x="329" y="159"/>
                </a:moveTo>
                <a:cubicBezTo>
                  <a:pt x="320" y="148"/>
                  <a:pt x="309" y="137"/>
                  <a:pt x="298" y="127"/>
                </a:cubicBezTo>
                <a:cubicBezTo>
                  <a:pt x="311" y="135"/>
                  <a:pt x="322" y="144"/>
                  <a:pt x="336" y="151"/>
                </a:cubicBezTo>
                <a:cubicBezTo>
                  <a:pt x="337" y="151"/>
                  <a:pt x="337" y="151"/>
                  <a:pt x="337" y="151"/>
                </a:cubicBezTo>
                <a:cubicBezTo>
                  <a:pt x="338" y="151"/>
                  <a:pt x="339" y="151"/>
                  <a:pt x="339" y="152"/>
                </a:cubicBezTo>
                <a:cubicBezTo>
                  <a:pt x="346" y="154"/>
                  <a:pt x="339" y="155"/>
                  <a:pt x="345" y="158"/>
                </a:cubicBezTo>
                <a:cubicBezTo>
                  <a:pt x="341" y="159"/>
                  <a:pt x="331" y="161"/>
                  <a:pt x="329" y="159"/>
                </a:cubicBezTo>
                <a:close/>
                <a:moveTo>
                  <a:pt x="334" y="165"/>
                </a:moveTo>
                <a:cubicBezTo>
                  <a:pt x="356" y="164"/>
                  <a:pt x="376" y="165"/>
                  <a:pt x="396" y="169"/>
                </a:cubicBezTo>
                <a:cubicBezTo>
                  <a:pt x="376" y="168"/>
                  <a:pt x="355" y="167"/>
                  <a:pt x="334" y="165"/>
                </a:cubicBezTo>
                <a:close/>
                <a:moveTo>
                  <a:pt x="387" y="157"/>
                </a:moveTo>
                <a:cubicBezTo>
                  <a:pt x="387" y="156"/>
                  <a:pt x="389" y="156"/>
                  <a:pt x="390" y="157"/>
                </a:cubicBezTo>
                <a:cubicBezTo>
                  <a:pt x="392" y="159"/>
                  <a:pt x="386" y="159"/>
                  <a:pt x="387" y="157"/>
                </a:cubicBezTo>
                <a:close/>
                <a:moveTo>
                  <a:pt x="421" y="245"/>
                </a:moveTo>
                <a:cubicBezTo>
                  <a:pt x="421" y="229"/>
                  <a:pt x="421" y="229"/>
                  <a:pt x="421" y="229"/>
                </a:cubicBezTo>
                <a:cubicBezTo>
                  <a:pt x="427" y="229"/>
                  <a:pt x="430" y="235"/>
                  <a:pt x="436" y="237"/>
                </a:cubicBezTo>
                <a:cubicBezTo>
                  <a:pt x="434" y="241"/>
                  <a:pt x="426" y="242"/>
                  <a:pt x="421" y="245"/>
                </a:cubicBezTo>
                <a:close/>
                <a:moveTo>
                  <a:pt x="421" y="224"/>
                </a:moveTo>
                <a:cubicBezTo>
                  <a:pt x="422" y="208"/>
                  <a:pt x="422" y="208"/>
                  <a:pt x="422" y="208"/>
                </a:cubicBezTo>
                <a:cubicBezTo>
                  <a:pt x="428" y="212"/>
                  <a:pt x="438" y="223"/>
                  <a:pt x="439" y="234"/>
                </a:cubicBezTo>
                <a:cubicBezTo>
                  <a:pt x="433" y="230"/>
                  <a:pt x="427" y="227"/>
                  <a:pt x="421" y="224"/>
                </a:cubicBezTo>
                <a:close/>
                <a:moveTo>
                  <a:pt x="488" y="200"/>
                </a:moveTo>
                <a:cubicBezTo>
                  <a:pt x="486" y="201"/>
                  <a:pt x="485" y="199"/>
                  <a:pt x="484" y="198"/>
                </a:cubicBezTo>
                <a:cubicBezTo>
                  <a:pt x="468" y="177"/>
                  <a:pt x="450" y="158"/>
                  <a:pt x="431" y="140"/>
                </a:cubicBezTo>
                <a:cubicBezTo>
                  <a:pt x="432" y="140"/>
                  <a:pt x="433" y="140"/>
                  <a:pt x="434" y="140"/>
                </a:cubicBezTo>
                <a:cubicBezTo>
                  <a:pt x="454" y="156"/>
                  <a:pt x="470" y="171"/>
                  <a:pt x="492" y="190"/>
                </a:cubicBezTo>
                <a:cubicBezTo>
                  <a:pt x="491" y="190"/>
                  <a:pt x="499" y="193"/>
                  <a:pt x="496" y="189"/>
                </a:cubicBezTo>
                <a:cubicBezTo>
                  <a:pt x="480" y="165"/>
                  <a:pt x="460" y="143"/>
                  <a:pt x="437" y="123"/>
                </a:cubicBezTo>
                <a:cubicBezTo>
                  <a:pt x="438" y="123"/>
                  <a:pt x="439" y="123"/>
                  <a:pt x="439" y="124"/>
                </a:cubicBezTo>
                <a:cubicBezTo>
                  <a:pt x="464" y="142"/>
                  <a:pt x="488" y="163"/>
                  <a:pt x="511" y="184"/>
                </a:cubicBezTo>
                <a:cubicBezTo>
                  <a:pt x="505" y="189"/>
                  <a:pt x="496" y="194"/>
                  <a:pt x="488" y="200"/>
                </a:cubicBezTo>
                <a:close/>
                <a:moveTo>
                  <a:pt x="514" y="181"/>
                </a:moveTo>
                <a:cubicBezTo>
                  <a:pt x="495" y="156"/>
                  <a:pt x="472" y="136"/>
                  <a:pt x="448" y="115"/>
                </a:cubicBezTo>
                <a:cubicBezTo>
                  <a:pt x="449" y="115"/>
                  <a:pt x="450" y="115"/>
                  <a:pt x="451" y="116"/>
                </a:cubicBezTo>
                <a:cubicBezTo>
                  <a:pt x="471" y="130"/>
                  <a:pt x="494" y="150"/>
                  <a:pt x="515" y="163"/>
                </a:cubicBezTo>
                <a:cubicBezTo>
                  <a:pt x="519" y="165"/>
                  <a:pt x="524" y="168"/>
                  <a:pt x="527" y="171"/>
                </a:cubicBezTo>
                <a:lnTo>
                  <a:pt x="514" y="181"/>
                </a:lnTo>
                <a:close/>
                <a:moveTo>
                  <a:pt x="558" y="148"/>
                </a:moveTo>
                <a:cubicBezTo>
                  <a:pt x="524" y="120"/>
                  <a:pt x="494" y="89"/>
                  <a:pt x="461" y="59"/>
                </a:cubicBezTo>
                <a:cubicBezTo>
                  <a:pt x="462" y="59"/>
                  <a:pt x="463" y="59"/>
                  <a:pt x="463" y="59"/>
                </a:cubicBezTo>
                <a:cubicBezTo>
                  <a:pt x="497" y="86"/>
                  <a:pt x="530" y="113"/>
                  <a:pt x="562" y="142"/>
                </a:cubicBezTo>
                <a:cubicBezTo>
                  <a:pt x="567" y="146"/>
                  <a:pt x="559" y="146"/>
                  <a:pt x="558" y="148"/>
                </a:cubicBezTo>
                <a:close/>
                <a:moveTo>
                  <a:pt x="431" y="16"/>
                </a:moveTo>
                <a:cubicBezTo>
                  <a:pt x="454" y="39"/>
                  <a:pt x="477" y="62"/>
                  <a:pt x="501" y="84"/>
                </a:cubicBezTo>
                <a:cubicBezTo>
                  <a:pt x="482" y="70"/>
                  <a:pt x="460" y="53"/>
                  <a:pt x="439" y="39"/>
                </a:cubicBezTo>
                <a:cubicBezTo>
                  <a:pt x="442" y="39"/>
                  <a:pt x="445" y="39"/>
                  <a:pt x="443" y="37"/>
                </a:cubicBezTo>
                <a:cubicBezTo>
                  <a:pt x="436" y="33"/>
                  <a:pt x="430" y="28"/>
                  <a:pt x="427" y="23"/>
                </a:cubicBezTo>
                <a:cubicBezTo>
                  <a:pt x="427" y="21"/>
                  <a:pt x="426" y="10"/>
                  <a:pt x="431" y="16"/>
                </a:cubicBezTo>
                <a:close/>
                <a:moveTo>
                  <a:pt x="425" y="48"/>
                </a:moveTo>
                <a:cubicBezTo>
                  <a:pt x="426" y="41"/>
                  <a:pt x="425" y="34"/>
                  <a:pt x="427" y="28"/>
                </a:cubicBezTo>
                <a:cubicBezTo>
                  <a:pt x="431" y="32"/>
                  <a:pt x="434" y="34"/>
                  <a:pt x="438" y="37"/>
                </a:cubicBezTo>
                <a:cubicBezTo>
                  <a:pt x="435" y="39"/>
                  <a:pt x="433" y="35"/>
                  <a:pt x="430" y="36"/>
                </a:cubicBezTo>
                <a:cubicBezTo>
                  <a:pt x="433" y="41"/>
                  <a:pt x="439" y="45"/>
                  <a:pt x="444" y="49"/>
                </a:cubicBezTo>
                <a:cubicBezTo>
                  <a:pt x="444" y="49"/>
                  <a:pt x="445" y="48"/>
                  <a:pt x="445" y="48"/>
                </a:cubicBezTo>
                <a:cubicBezTo>
                  <a:pt x="448" y="50"/>
                  <a:pt x="452" y="52"/>
                  <a:pt x="454" y="55"/>
                </a:cubicBezTo>
                <a:cubicBezTo>
                  <a:pt x="452" y="55"/>
                  <a:pt x="451" y="54"/>
                  <a:pt x="449" y="54"/>
                </a:cubicBezTo>
                <a:cubicBezTo>
                  <a:pt x="473" y="74"/>
                  <a:pt x="497" y="96"/>
                  <a:pt x="519" y="119"/>
                </a:cubicBezTo>
                <a:cubicBezTo>
                  <a:pt x="491" y="96"/>
                  <a:pt x="462" y="73"/>
                  <a:pt x="430" y="54"/>
                </a:cubicBezTo>
                <a:cubicBezTo>
                  <a:pt x="427" y="52"/>
                  <a:pt x="425" y="50"/>
                  <a:pt x="425" y="48"/>
                </a:cubicBezTo>
                <a:close/>
                <a:moveTo>
                  <a:pt x="417" y="96"/>
                </a:moveTo>
                <a:cubicBezTo>
                  <a:pt x="419" y="96"/>
                  <a:pt x="422" y="97"/>
                  <a:pt x="421" y="93"/>
                </a:cubicBezTo>
                <a:cubicBezTo>
                  <a:pt x="426" y="95"/>
                  <a:pt x="425" y="88"/>
                  <a:pt x="421" y="90"/>
                </a:cubicBezTo>
                <a:cubicBezTo>
                  <a:pt x="423" y="81"/>
                  <a:pt x="426" y="71"/>
                  <a:pt x="425" y="60"/>
                </a:cubicBezTo>
                <a:cubicBezTo>
                  <a:pt x="428" y="62"/>
                  <a:pt x="429" y="65"/>
                  <a:pt x="433" y="66"/>
                </a:cubicBezTo>
                <a:cubicBezTo>
                  <a:pt x="431" y="64"/>
                  <a:pt x="434" y="64"/>
                  <a:pt x="435" y="65"/>
                </a:cubicBezTo>
                <a:cubicBezTo>
                  <a:pt x="433" y="60"/>
                  <a:pt x="428" y="63"/>
                  <a:pt x="427" y="57"/>
                </a:cubicBezTo>
                <a:cubicBezTo>
                  <a:pt x="461" y="75"/>
                  <a:pt x="490" y="100"/>
                  <a:pt x="519" y="123"/>
                </a:cubicBezTo>
                <a:cubicBezTo>
                  <a:pt x="531" y="132"/>
                  <a:pt x="544" y="141"/>
                  <a:pt x="555" y="151"/>
                </a:cubicBezTo>
                <a:cubicBezTo>
                  <a:pt x="552" y="155"/>
                  <a:pt x="548" y="152"/>
                  <a:pt x="547" y="151"/>
                </a:cubicBezTo>
                <a:cubicBezTo>
                  <a:pt x="529" y="139"/>
                  <a:pt x="512" y="125"/>
                  <a:pt x="495" y="112"/>
                </a:cubicBezTo>
                <a:cubicBezTo>
                  <a:pt x="508" y="127"/>
                  <a:pt x="526" y="141"/>
                  <a:pt x="542" y="152"/>
                </a:cubicBezTo>
                <a:cubicBezTo>
                  <a:pt x="542" y="152"/>
                  <a:pt x="543" y="153"/>
                  <a:pt x="544" y="153"/>
                </a:cubicBezTo>
                <a:cubicBezTo>
                  <a:pt x="544" y="155"/>
                  <a:pt x="550" y="153"/>
                  <a:pt x="548" y="156"/>
                </a:cubicBezTo>
                <a:cubicBezTo>
                  <a:pt x="545" y="161"/>
                  <a:pt x="538" y="163"/>
                  <a:pt x="533" y="167"/>
                </a:cubicBezTo>
                <a:cubicBezTo>
                  <a:pt x="521" y="155"/>
                  <a:pt x="506" y="142"/>
                  <a:pt x="493" y="130"/>
                </a:cubicBezTo>
                <a:cubicBezTo>
                  <a:pt x="505" y="136"/>
                  <a:pt x="517" y="147"/>
                  <a:pt x="529" y="154"/>
                </a:cubicBezTo>
                <a:cubicBezTo>
                  <a:pt x="531" y="156"/>
                  <a:pt x="528" y="151"/>
                  <a:pt x="527" y="149"/>
                </a:cubicBezTo>
                <a:cubicBezTo>
                  <a:pt x="496" y="122"/>
                  <a:pt x="468" y="92"/>
                  <a:pt x="436" y="68"/>
                </a:cubicBezTo>
                <a:cubicBezTo>
                  <a:pt x="435" y="67"/>
                  <a:pt x="434" y="67"/>
                  <a:pt x="433" y="68"/>
                </a:cubicBezTo>
                <a:cubicBezTo>
                  <a:pt x="455" y="87"/>
                  <a:pt x="477" y="107"/>
                  <a:pt x="498" y="128"/>
                </a:cubicBezTo>
                <a:cubicBezTo>
                  <a:pt x="476" y="112"/>
                  <a:pt x="454" y="95"/>
                  <a:pt x="429" y="80"/>
                </a:cubicBezTo>
                <a:cubicBezTo>
                  <a:pt x="428" y="79"/>
                  <a:pt x="423" y="82"/>
                  <a:pt x="426" y="84"/>
                </a:cubicBezTo>
                <a:cubicBezTo>
                  <a:pt x="460" y="107"/>
                  <a:pt x="498" y="138"/>
                  <a:pt x="524" y="165"/>
                </a:cubicBezTo>
                <a:cubicBezTo>
                  <a:pt x="503" y="150"/>
                  <a:pt x="503" y="150"/>
                  <a:pt x="503" y="150"/>
                </a:cubicBezTo>
                <a:cubicBezTo>
                  <a:pt x="478" y="131"/>
                  <a:pt x="454" y="110"/>
                  <a:pt x="424" y="97"/>
                </a:cubicBezTo>
                <a:cubicBezTo>
                  <a:pt x="424" y="104"/>
                  <a:pt x="445" y="112"/>
                  <a:pt x="442" y="114"/>
                </a:cubicBezTo>
                <a:cubicBezTo>
                  <a:pt x="457" y="129"/>
                  <a:pt x="475" y="143"/>
                  <a:pt x="490" y="160"/>
                </a:cubicBezTo>
                <a:cubicBezTo>
                  <a:pt x="470" y="142"/>
                  <a:pt x="450" y="125"/>
                  <a:pt x="426" y="110"/>
                </a:cubicBezTo>
                <a:cubicBezTo>
                  <a:pt x="423" y="108"/>
                  <a:pt x="418" y="105"/>
                  <a:pt x="413" y="105"/>
                </a:cubicBezTo>
                <a:cubicBezTo>
                  <a:pt x="408" y="106"/>
                  <a:pt x="402" y="101"/>
                  <a:pt x="397" y="97"/>
                </a:cubicBezTo>
                <a:cubicBezTo>
                  <a:pt x="403" y="96"/>
                  <a:pt x="410" y="95"/>
                  <a:pt x="417" y="96"/>
                </a:cubicBezTo>
                <a:close/>
                <a:moveTo>
                  <a:pt x="426" y="118"/>
                </a:moveTo>
                <a:cubicBezTo>
                  <a:pt x="428" y="120"/>
                  <a:pt x="433" y="121"/>
                  <a:pt x="433" y="124"/>
                </a:cubicBezTo>
                <a:cubicBezTo>
                  <a:pt x="452" y="141"/>
                  <a:pt x="472" y="160"/>
                  <a:pt x="487" y="181"/>
                </a:cubicBezTo>
                <a:cubicBezTo>
                  <a:pt x="466" y="163"/>
                  <a:pt x="443" y="141"/>
                  <a:pt x="419" y="124"/>
                </a:cubicBezTo>
                <a:cubicBezTo>
                  <a:pt x="422" y="124"/>
                  <a:pt x="424" y="127"/>
                  <a:pt x="428" y="125"/>
                </a:cubicBezTo>
                <a:cubicBezTo>
                  <a:pt x="413" y="116"/>
                  <a:pt x="398" y="106"/>
                  <a:pt x="384" y="97"/>
                </a:cubicBezTo>
                <a:cubicBezTo>
                  <a:pt x="399" y="102"/>
                  <a:pt x="413" y="111"/>
                  <a:pt x="426" y="118"/>
                </a:cubicBezTo>
                <a:close/>
                <a:moveTo>
                  <a:pt x="405" y="116"/>
                </a:moveTo>
                <a:cubicBezTo>
                  <a:pt x="403" y="121"/>
                  <a:pt x="399" y="113"/>
                  <a:pt x="398" y="112"/>
                </a:cubicBezTo>
                <a:cubicBezTo>
                  <a:pt x="397" y="112"/>
                  <a:pt x="397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09"/>
                  <a:pt x="402" y="114"/>
                  <a:pt x="405" y="116"/>
                </a:cubicBezTo>
                <a:close/>
                <a:moveTo>
                  <a:pt x="361" y="105"/>
                </a:moveTo>
                <a:cubicBezTo>
                  <a:pt x="374" y="117"/>
                  <a:pt x="387" y="129"/>
                  <a:pt x="398" y="143"/>
                </a:cubicBezTo>
                <a:cubicBezTo>
                  <a:pt x="346" y="102"/>
                  <a:pt x="346" y="102"/>
                  <a:pt x="346" y="102"/>
                </a:cubicBezTo>
                <a:cubicBezTo>
                  <a:pt x="345" y="101"/>
                  <a:pt x="343" y="101"/>
                  <a:pt x="342" y="100"/>
                </a:cubicBezTo>
                <a:cubicBezTo>
                  <a:pt x="347" y="97"/>
                  <a:pt x="357" y="101"/>
                  <a:pt x="361" y="105"/>
                </a:cubicBezTo>
                <a:close/>
                <a:moveTo>
                  <a:pt x="334" y="98"/>
                </a:moveTo>
                <a:cubicBezTo>
                  <a:pt x="334" y="101"/>
                  <a:pt x="336" y="103"/>
                  <a:pt x="338" y="105"/>
                </a:cubicBezTo>
                <a:cubicBezTo>
                  <a:pt x="342" y="111"/>
                  <a:pt x="347" y="108"/>
                  <a:pt x="352" y="112"/>
                </a:cubicBezTo>
                <a:cubicBezTo>
                  <a:pt x="411" y="158"/>
                  <a:pt x="411" y="158"/>
                  <a:pt x="411" y="158"/>
                </a:cubicBezTo>
                <a:cubicBezTo>
                  <a:pt x="412" y="158"/>
                  <a:pt x="419" y="161"/>
                  <a:pt x="416" y="158"/>
                </a:cubicBezTo>
                <a:cubicBezTo>
                  <a:pt x="403" y="143"/>
                  <a:pt x="390" y="128"/>
                  <a:pt x="376" y="115"/>
                </a:cubicBezTo>
                <a:cubicBezTo>
                  <a:pt x="375" y="114"/>
                  <a:pt x="371" y="109"/>
                  <a:pt x="372" y="110"/>
                </a:cubicBezTo>
                <a:cubicBezTo>
                  <a:pt x="410" y="133"/>
                  <a:pt x="410" y="133"/>
                  <a:pt x="410" y="133"/>
                </a:cubicBezTo>
                <a:cubicBezTo>
                  <a:pt x="397" y="121"/>
                  <a:pt x="379" y="109"/>
                  <a:pt x="363" y="99"/>
                </a:cubicBezTo>
                <a:cubicBezTo>
                  <a:pt x="368" y="99"/>
                  <a:pt x="374" y="98"/>
                  <a:pt x="377" y="100"/>
                </a:cubicBezTo>
                <a:cubicBezTo>
                  <a:pt x="393" y="111"/>
                  <a:pt x="405" y="123"/>
                  <a:pt x="417" y="137"/>
                </a:cubicBezTo>
                <a:cubicBezTo>
                  <a:pt x="410" y="135"/>
                  <a:pt x="410" y="135"/>
                  <a:pt x="410" y="135"/>
                </a:cubicBezTo>
                <a:cubicBezTo>
                  <a:pt x="413" y="137"/>
                  <a:pt x="416" y="138"/>
                  <a:pt x="418" y="141"/>
                </a:cubicBezTo>
                <a:cubicBezTo>
                  <a:pt x="419" y="142"/>
                  <a:pt x="423" y="143"/>
                  <a:pt x="422" y="140"/>
                </a:cubicBezTo>
                <a:cubicBezTo>
                  <a:pt x="421" y="136"/>
                  <a:pt x="416" y="134"/>
                  <a:pt x="415" y="129"/>
                </a:cubicBezTo>
                <a:cubicBezTo>
                  <a:pt x="418" y="128"/>
                  <a:pt x="420" y="132"/>
                  <a:pt x="421" y="134"/>
                </a:cubicBezTo>
                <a:cubicBezTo>
                  <a:pt x="421" y="135"/>
                  <a:pt x="421" y="135"/>
                  <a:pt x="421" y="135"/>
                </a:cubicBezTo>
                <a:cubicBezTo>
                  <a:pt x="441" y="153"/>
                  <a:pt x="459" y="171"/>
                  <a:pt x="475" y="192"/>
                </a:cubicBezTo>
                <a:cubicBezTo>
                  <a:pt x="476" y="193"/>
                  <a:pt x="479" y="194"/>
                  <a:pt x="478" y="197"/>
                </a:cubicBezTo>
                <a:cubicBezTo>
                  <a:pt x="478" y="193"/>
                  <a:pt x="472" y="196"/>
                  <a:pt x="475" y="192"/>
                </a:cubicBezTo>
                <a:cubicBezTo>
                  <a:pt x="421" y="150"/>
                  <a:pt x="421" y="150"/>
                  <a:pt x="421" y="150"/>
                </a:cubicBezTo>
                <a:cubicBezTo>
                  <a:pt x="419" y="148"/>
                  <a:pt x="412" y="146"/>
                  <a:pt x="414" y="150"/>
                </a:cubicBezTo>
                <a:cubicBezTo>
                  <a:pt x="416" y="155"/>
                  <a:pt x="421" y="161"/>
                  <a:pt x="426" y="163"/>
                </a:cubicBezTo>
                <a:cubicBezTo>
                  <a:pt x="429" y="164"/>
                  <a:pt x="429" y="162"/>
                  <a:pt x="428" y="160"/>
                </a:cubicBezTo>
                <a:cubicBezTo>
                  <a:pt x="468" y="191"/>
                  <a:pt x="468" y="191"/>
                  <a:pt x="468" y="191"/>
                </a:cubicBezTo>
                <a:cubicBezTo>
                  <a:pt x="473" y="194"/>
                  <a:pt x="478" y="199"/>
                  <a:pt x="483" y="204"/>
                </a:cubicBezTo>
                <a:cubicBezTo>
                  <a:pt x="470" y="213"/>
                  <a:pt x="454" y="223"/>
                  <a:pt x="442" y="232"/>
                </a:cubicBezTo>
                <a:cubicBezTo>
                  <a:pt x="438" y="220"/>
                  <a:pt x="432" y="211"/>
                  <a:pt x="422" y="204"/>
                </a:cubicBezTo>
                <a:cubicBezTo>
                  <a:pt x="428" y="205"/>
                  <a:pt x="428" y="205"/>
                  <a:pt x="428" y="205"/>
                </a:cubicBezTo>
                <a:cubicBezTo>
                  <a:pt x="424" y="201"/>
                  <a:pt x="424" y="201"/>
                  <a:pt x="424" y="201"/>
                </a:cubicBezTo>
                <a:cubicBezTo>
                  <a:pt x="426" y="201"/>
                  <a:pt x="433" y="206"/>
                  <a:pt x="428" y="206"/>
                </a:cubicBezTo>
                <a:cubicBezTo>
                  <a:pt x="435" y="211"/>
                  <a:pt x="441" y="218"/>
                  <a:pt x="449" y="221"/>
                </a:cubicBezTo>
                <a:cubicBezTo>
                  <a:pt x="448" y="208"/>
                  <a:pt x="434" y="200"/>
                  <a:pt x="430" y="189"/>
                </a:cubicBezTo>
                <a:cubicBezTo>
                  <a:pt x="433" y="190"/>
                  <a:pt x="441" y="194"/>
                  <a:pt x="445" y="198"/>
                </a:cubicBezTo>
                <a:cubicBezTo>
                  <a:pt x="445" y="199"/>
                  <a:pt x="446" y="199"/>
                  <a:pt x="446" y="199"/>
                </a:cubicBezTo>
                <a:cubicBezTo>
                  <a:pt x="451" y="204"/>
                  <a:pt x="455" y="210"/>
                  <a:pt x="462" y="213"/>
                </a:cubicBezTo>
                <a:cubicBezTo>
                  <a:pt x="461" y="216"/>
                  <a:pt x="466" y="215"/>
                  <a:pt x="466" y="213"/>
                </a:cubicBezTo>
                <a:cubicBezTo>
                  <a:pt x="462" y="197"/>
                  <a:pt x="438" y="173"/>
                  <a:pt x="434" y="169"/>
                </a:cubicBezTo>
                <a:cubicBezTo>
                  <a:pt x="433" y="168"/>
                  <a:pt x="426" y="165"/>
                  <a:pt x="428" y="167"/>
                </a:cubicBezTo>
                <a:cubicBezTo>
                  <a:pt x="439" y="178"/>
                  <a:pt x="451" y="191"/>
                  <a:pt x="459" y="206"/>
                </a:cubicBezTo>
                <a:cubicBezTo>
                  <a:pt x="451" y="200"/>
                  <a:pt x="444" y="191"/>
                  <a:pt x="435" y="187"/>
                </a:cubicBezTo>
                <a:cubicBezTo>
                  <a:pt x="429" y="184"/>
                  <a:pt x="423" y="177"/>
                  <a:pt x="424" y="169"/>
                </a:cubicBezTo>
                <a:cubicBezTo>
                  <a:pt x="424" y="168"/>
                  <a:pt x="417" y="164"/>
                  <a:pt x="420" y="168"/>
                </a:cubicBezTo>
                <a:cubicBezTo>
                  <a:pt x="418" y="167"/>
                  <a:pt x="410" y="166"/>
                  <a:pt x="408" y="165"/>
                </a:cubicBezTo>
                <a:cubicBezTo>
                  <a:pt x="386" y="151"/>
                  <a:pt x="371" y="129"/>
                  <a:pt x="352" y="112"/>
                </a:cubicBezTo>
                <a:cubicBezTo>
                  <a:pt x="351" y="112"/>
                  <a:pt x="350" y="113"/>
                  <a:pt x="353" y="115"/>
                </a:cubicBezTo>
                <a:cubicBezTo>
                  <a:pt x="355" y="116"/>
                  <a:pt x="351" y="117"/>
                  <a:pt x="350" y="116"/>
                </a:cubicBezTo>
                <a:cubicBezTo>
                  <a:pt x="361" y="127"/>
                  <a:pt x="376" y="139"/>
                  <a:pt x="384" y="153"/>
                </a:cubicBezTo>
                <a:cubicBezTo>
                  <a:pt x="360" y="134"/>
                  <a:pt x="335" y="115"/>
                  <a:pt x="304" y="100"/>
                </a:cubicBezTo>
                <a:cubicBezTo>
                  <a:pt x="304" y="100"/>
                  <a:pt x="299" y="101"/>
                  <a:pt x="301" y="102"/>
                </a:cubicBezTo>
                <a:cubicBezTo>
                  <a:pt x="332" y="115"/>
                  <a:pt x="356" y="137"/>
                  <a:pt x="383" y="156"/>
                </a:cubicBezTo>
                <a:cubicBezTo>
                  <a:pt x="383" y="156"/>
                  <a:pt x="381" y="155"/>
                  <a:pt x="380" y="155"/>
                </a:cubicBezTo>
                <a:cubicBezTo>
                  <a:pt x="390" y="163"/>
                  <a:pt x="390" y="163"/>
                  <a:pt x="390" y="163"/>
                </a:cubicBezTo>
                <a:cubicBezTo>
                  <a:pt x="360" y="159"/>
                  <a:pt x="360" y="159"/>
                  <a:pt x="360" y="159"/>
                </a:cubicBezTo>
                <a:cubicBezTo>
                  <a:pt x="341" y="142"/>
                  <a:pt x="320" y="125"/>
                  <a:pt x="299" y="109"/>
                </a:cubicBezTo>
                <a:cubicBezTo>
                  <a:pt x="323" y="124"/>
                  <a:pt x="349" y="139"/>
                  <a:pt x="372" y="157"/>
                </a:cubicBezTo>
                <a:cubicBezTo>
                  <a:pt x="373" y="157"/>
                  <a:pt x="379" y="158"/>
                  <a:pt x="377" y="157"/>
                </a:cubicBezTo>
                <a:cubicBezTo>
                  <a:pt x="348" y="135"/>
                  <a:pt x="317" y="115"/>
                  <a:pt x="285" y="96"/>
                </a:cubicBezTo>
                <a:cubicBezTo>
                  <a:pt x="302" y="98"/>
                  <a:pt x="318" y="98"/>
                  <a:pt x="334" y="98"/>
                </a:cubicBezTo>
                <a:close/>
                <a:moveTo>
                  <a:pt x="423" y="198"/>
                </a:moveTo>
                <a:cubicBezTo>
                  <a:pt x="424" y="187"/>
                  <a:pt x="424" y="187"/>
                  <a:pt x="424" y="187"/>
                </a:cubicBezTo>
                <a:cubicBezTo>
                  <a:pt x="432" y="195"/>
                  <a:pt x="438" y="205"/>
                  <a:pt x="443" y="214"/>
                </a:cubicBezTo>
                <a:cubicBezTo>
                  <a:pt x="437" y="209"/>
                  <a:pt x="431" y="202"/>
                  <a:pt x="423" y="198"/>
                </a:cubicBezTo>
                <a:close/>
                <a:moveTo>
                  <a:pt x="281" y="100"/>
                </a:moveTo>
                <a:cubicBezTo>
                  <a:pt x="283" y="104"/>
                  <a:pt x="289" y="104"/>
                  <a:pt x="292" y="107"/>
                </a:cubicBezTo>
                <a:cubicBezTo>
                  <a:pt x="293" y="107"/>
                  <a:pt x="293" y="107"/>
                  <a:pt x="293" y="107"/>
                </a:cubicBezTo>
                <a:cubicBezTo>
                  <a:pt x="295" y="107"/>
                  <a:pt x="297" y="109"/>
                  <a:pt x="298" y="112"/>
                </a:cubicBezTo>
                <a:cubicBezTo>
                  <a:pt x="354" y="158"/>
                  <a:pt x="354" y="158"/>
                  <a:pt x="354" y="158"/>
                </a:cubicBezTo>
                <a:cubicBezTo>
                  <a:pt x="320" y="139"/>
                  <a:pt x="290" y="116"/>
                  <a:pt x="259" y="94"/>
                </a:cubicBezTo>
                <a:cubicBezTo>
                  <a:pt x="268" y="93"/>
                  <a:pt x="277" y="93"/>
                  <a:pt x="281" y="100"/>
                </a:cubicBezTo>
                <a:close/>
                <a:moveTo>
                  <a:pt x="251" y="94"/>
                </a:moveTo>
                <a:cubicBezTo>
                  <a:pt x="277" y="111"/>
                  <a:pt x="299" y="131"/>
                  <a:pt x="319" y="153"/>
                </a:cubicBezTo>
                <a:cubicBezTo>
                  <a:pt x="290" y="132"/>
                  <a:pt x="263" y="109"/>
                  <a:pt x="232" y="91"/>
                </a:cubicBezTo>
                <a:cubicBezTo>
                  <a:pt x="238" y="91"/>
                  <a:pt x="245" y="91"/>
                  <a:pt x="251" y="94"/>
                </a:cubicBezTo>
                <a:close/>
                <a:moveTo>
                  <a:pt x="306" y="149"/>
                </a:moveTo>
                <a:cubicBezTo>
                  <a:pt x="307" y="148"/>
                  <a:pt x="307" y="148"/>
                  <a:pt x="307" y="148"/>
                </a:cubicBezTo>
                <a:cubicBezTo>
                  <a:pt x="315" y="150"/>
                  <a:pt x="314" y="156"/>
                  <a:pt x="320" y="159"/>
                </a:cubicBezTo>
                <a:cubicBezTo>
                  <a:pt x="315" y="159"/>
                  <a:pt x="306" y="160"/>
                  <a:pt x="304" y="158"/>
                </a:cubicBezTo>
                <a:cubicBezTo>
                  <a:pt x="282" y="135"/>
                  <a:pt x="256" y="114"/>
                  <a:pt x="230" y="95"/>
                </a:cubicBezTo>
                <a:cubicBezTo>
                  <a:pt x="257" y="110"/>
                  <a:pt x="281" y="131"/>
                  <a:pt x="306" y="149"/>
                </a:cubicBezTo>
                <a:close/>
                <a:moveTo>
                  <a:pt x="228" y="96"/>
                </a:moveTo>
                <a:cubicBezTo>
                  <a:pt x="227" y="97"/>
                  <a:pt x="226" y="96"/>
                  <a:pt x="225" y="95"/>
                </a:cubicBezTo>
                <a:cubicBezTo>
                  <a:pt x="224" y="93"/>
                  <a:pt x="228" y="95"/>
                  <a:pt x="228" y="96"/>
                </a:cubicBezTo>
                <a:close/>
                <a:moveTo>
                  <a:pt x="295" y="158"/>
                </a:moveTo>
                <a:cubicBezTo>
                  <a:pt x="258" y="159"/>
                  <a:pt x="258" y="159"/>
                  <a:pt x="258" y="159"/>
                </a:cubicBezTo>
                <a:cubicBezTo>
                  <a:pt x="250" y="148"/>
                  <a:pt x="240" y="139"/>
                  <a:pt x="231" y="129"/>
                </a:cubicBezTo>
                <a:cubicBezTo>
                  <a:pt x="237" y="131"/>
                  <a:pt x="242" y="137"/>
                  <a:pt x="248" y="140"/>
                </a:cubicBezTo>
                <a:cubicBezTo>
                  <a:pt x="257" y="145"/>
                  <a:pt x="263" y="153"/>
                  <a:pt x="274" y="157"/>
                </a:cubicBezTo>
                <a:cubicBezTo>
                  <a:pt x="277" y="159"/>
                  <a:pt x="276" y="153"/>
                  <a:pt x="275" y="152"/>
                </a:cubicBezTo>
                <a:cubicBezTo>
                  <a:pt x="254" y="127"/>
                  <a:pt x="229" y="106"/>
                  <a:pt x="204" y="85"/>
                </a:cubicBezTo>
                <a:cubicBezTo>
                  <a:pt x="236" y="107"/>
                  <a:pt x="265" y="133"/>
                  <a:pt x="295" y="158"/>
                </a:cubicBezTo>
                <a:close/>
                <a:moveTo>
                  <a:pt x="185" y="82"/>
                </a:moveTo>
                <a:cubicBezTo>
                  <a:pt x="194" y="85"/>
                  <a:pt x="203" y="85"/>
                  <a:pt x="207" y="92"/>
                </a:cubicBezTo>
                <a:cubicBezTo>
                  <a:pt x="204" y="92"/>
                  <a:pt x="204" y="92"/>
                  <a:pt x="204" y="92"/>
                </a:cubicBezTo>
                <a:cubicBezTo>
                  <a:pt x="227" y="109"/>
                  <a:pt x="248" y="128"/>
                  <a:pt x="267" y="149"/>
                </a:cubicBezTo>
                <a:cubicBezTo>
                  <a:pt x="237" y="129"/>
                  <a:pt x="211" y="103"/>
                  <a:pt x="182" y="82"/>
                </a:cubicBezTo>
                <a:cubicBezTo>
                  <a:pt x="183" y="82"/>
                  <a:pt x="185" y="82"/>
                  <a:pt x="185" y="82"/>
                </a:cubicBezTo>
                <a:close/>
                <a:moveTo>
                  <a:pt x="188" y="92"/>
                </a:moveTo>
                <a:cubicBezTo>
                  <a:pt x="187" y="93"/>
                  <a:pt x="187" y="93"/>
                  <a:pt x="188" y="94"/>
                </a:cubicBezTo>
                <a:cubicBezTo>
                  <a:pt x="209" y="111"/>
                  <a:pt x="228" y="130"/>
                  <a:pt x="246" y="149"/>
                </a:cubicBezTo>
                <a:cubicBezTo>
                  <a:pt x="246" y="150"/>
                  <a:pt x="246" y="152"/>
                  <a:pt x="246" y="152"/>
                </a:cubicBezTo>
                <a:cubicBezTo>
                  <a:pt x="217" y="127"/>
                  <a:pt x="190" y="101"/>
                  <a:pt x="161" y="76"/>
                </a:cubicBezTo>
                <a:cubicBezTo>
                  <a:pt x="171" y="80"/>
                  <a:pt x="180" y="87"/>
                  <a:pt x="188" y="92"/>
                </a:cubicBezTo>
                <a:close/>
                <a:moveTo>
                  <a:pt x="234" y="147"/>
                </a:moveTo>
                <a:cubicBezTo>
                  <a:pt x="236" y="149"/>
                  <a:pt x="241" y="151"/>
                  <a:pt x="243" y="152"/>
                </a:cubicBezTo>
                <a:cubicBezTo>
                  <a:pt x="240" y="154"/>
                  <a:pt x="248" y="157"/>
                  <a:pt x="247" y="158"/>
                </a:cubicBezTo>
                <a:cubicBezTo>
                  <a:pt x="236" y="163"/>
                  <a:pt x="227" y="161"/>
                  <a:pt x="224" y="153"/>
                </a:cubicBezTo>
                <a:cubicBezTo>
                  <a:pt x="201" y="124"/>
                  <a:pt x="175" y="98"/>
                  <a:pt x="149" y="73"/>
                </a:cubicBezTo>
                <a:cubicBezTo>
                  <a:pt x="178" y="96"/>
                  <a:pt x="206" y="122"/>
                  <a:pt x="234" y="147"/>
                </a:cubicBezTo>
                <a:close/>
                <a:moveTo>
                  <a:pt x="149" y="77"/>
                </a:moveTo>
                <a:cubicBezTo>
                  <a:pt x="169" y="99"/>
                  <a:pt x="192" y="118"/>
                  <a:pt x="210" y="141"/>
                </a:cubicBezTo>
                <a:cubicBezTo>
                  <a:pt x="210" y="141"/>
                  <a:pt x="210" y="142"/>
                  <a:pt x="210" y="143"/>
                </a:cubicBezTo>
                <a:cubicBezTo>
                  <a:pt x="187" y="118"/>
                  <a:pt x="164" y="93"/>
                  <a:pt x="137" y="72"/>
                </a:cubicBezTo>
                <a:cubicBezTo>
                  <a:pt x="142" y="75"/>
                  <a:pt x="145" y="72"/>
                  <a:pt x="149" y="77"/>
                </a:cubicBezTo>
                <a:close/>
                <a:moveTo>
                  <a:pt x="122" y="66"/>
                </a:moveTo>
                <a:cubicBezTo>
                  <a:pt x="161" y="93"/>
                  <a:pt x="191" y="128"/>
                  <a:pt x="223" y="161"/>
                </a:cubicBezTo>
                <a:cubicBezTo>
                  <a:pt x="217" y="163"/>
                  <a:pt x="208" y="163"/>
                  <a:pt x="207" y="162"/>
                </a:cubicBezTo>
                <a:cubicBezTo>
                  <a:pt x="183" y="129"/>
                  <a:pt x="158" y="99"/>
                  <a:pt x="127" y="76"/>
                </a:cubicBezTo>
                <a:cubicBezTo>
                  <a:pt x="154" y="103"/>
                  <a:pt x="181" y="130"/>
                  <a:pt x="202" y="163"/>
                </a:cubicBezTo>
                <a:cubicBezTo>
                  <a:pt x="169" y="128"/>
                  <a:pt x="135" y="90"/>
                  <a:pt x="98" y="59"/>
                </a:cubicBezTo>
                <a:cubicBezTo>
                  <a:pt x="106" y="60"/>
                  <a:pt x="113" y="64"/>
                  <a:pt x="118" y="69"/>
                </a:cubicBezTo>
                <a:cubicBezTo>
                  <a:pt x="115" y="64"/>
                  <a:pt x="121" y="66"/>
                  <a:pt x="122" y="66"/>
                </a:cubicBezTo>
                <a:close/>
                <a:moveTo>
                  <a:pt x="79" y="52"/>
                </a:moveTo>
                <a:cubicBezTo>
                  <a:pt x="80" y="52"/>
                  <a:pt x="80" y="52"/>
                  <a:pt x="80" y="52"/>
                </a:cubicBezTo>
                <a:cubicBezTo>
                  <a:pt x="88" y="53"/>
                  <a:pt x="89" y="61"/>
                  <a:pt x="94" y="66"/>
                </a:cubicBezTo>
                <a:cubicBezTo>
                  <a:pt x="122" y="91"/>
                  <a:pt x="147" y="118"/>
                  <a:pt x="167" y="151"/>
                </a:cubicBezTo>
                <a:cubicBezTo>
                  <a:pt x="131" y="116"/>
                  <a:pt x="99" y="75"/>
                  <a:pt x="62" y="42"/>
                </a:cubicBezTo>
                <a:cubicBezTo>
                  <a:pt x="68" y="44"/>
                  <a:pt x="74" y="48"/>
                  <a:pt x="79" y="52"/>
                </a:cubicBezTo>
                <a:close/>
                <a:moveTo>
                  <a:pt x="37" y="27"/>
                </a:moveTo>
                <a:cubicBezTo>
                  <a:pt x="51" y="37"/>
                  <a:pt x="65" y="49"/>
                  <a:pt x="76" y="63"/>
                </a:cubicBezTo>
                <a:cubicBezTo>
                  <a:pt x="64" y="54"/>
                  <a:pt x="50" y="41"/>
                  <a:pt x="40" y="33"/>
                </a:cubicBezTo>
                <a:cubicBezTo>
                  <a:pt x="37" y="31"/>
                  <a:pt x="38" y="29"/>
                  <a:pt x="37" y="27"/>
                </a:cubicBezTo>
                <a:close/>
                <a:moveTo>
                  <a:pt x="41" y="41"/>
                </a:moveTo>
                <a:cubicBezTo>
                  <a:pt x="58" y="53"/>
                  <a:pt x="75" y="67"/>
                  <a:pt x="88" y="84"/>
                </a:cubicBezTo>
                <a:cubicBezTo>
                  <a:pt x="88" y="84"/>
                  <a:pt x="88" y="85"/>
                  <a:pt x="88" y="86"/>
                </a:cubicBezTo>
                <a:cubicBezTo>
                  <a:pt x="72" y="71"/>
                  <a:pt x="54" y="56"/>
                  <a:pt x="41" y="41"/>
                </a:cubicBezTo>
                <a:close/>
                <a:moveTo>
                  <a:pt x="46" y="51"/>
                </a:moveTo>
                <a:cubicBezTo>
                  <a:pt x="60" y="65"/>
                  <a:pt x="77" y="79"/>
                  <a:pt x="92" y="93"/>
                </a:cubicBezTo>
                <a:cubicBezTo>
                  <a:pt x="91" y="94"/>
                  <a:pt x="98" y="96"/>
                  <a:pt x="96" y="93"/>
                </a:cubicBezTo>
                <a:cubicBezTo>
                  <a:pt x="94" y="88"/>
                  <a:pt x="90" y="84"/>
                  <a:pt x="88" y="79"/>
                </a:cubicBezTo>
                <a:cubicBezTo>
                  <a:pt x="110" y="104"/>
                  <a:pt x="131" y="130"/>
                  <a:pt x="147" y="159"/>
                </a:cubicBezTo>
                <a:cubicBezTo>
                  <a:pt x="115" y="131"/>
                  <a:pt x="88" y="95"/>
                  <a:pt x="57" y="66"/>
                </a:cubicBezTo>
                <a:cubicBezTo>
                  <a:pt x="52" y="62"/>
                  <a:pt x="46" y="59"/>
                  <a:pt x="46" y="51"/>
                </a:cubicBezTo>
                <a:close/>
                <a:moveTo>
                  <a:pt x="47" y="171"/>
                </a:moveTo>
                <a:cubicBezTo>
                  <a:pt x="51" y="173"/>
                  <a:pt x="54" y="177"/>
                  <a:pt x="58" y="179"/>
                </a:cubicBezTo>
                <a:cubicBezTo>
                  <a:pt x="57" y="173"/>
                  <a:pt x="53" y="177"/>
                  <a:pt x="51" y="169"/>
                </a:cubicBezTo>
                <a:cubicBezTo>
                  <a:pt x="63" y="176"/>
                  <a:pt x="70" y="186"/>
                  <a:pt x="79" y="193"/>
                </a:cubicBezTo>
                <a:cubicBezTo>
                  <a:pt x="83" y="195"/>
                  <a:pt x="84" y="191"/>
                  <a:pt x="84" y="189"/>
                </a:cubicBezTo>
                <a:cubicBezTo>
                  <a:pt x="81" y="178"/>
                  <a:pt x="73" y="169"/>
                  <a:pt x="65" y="163"/>
                </a:cubicBezTo>
                <a:cubicBezTo>
                  <a:pt x="65" y="163"/>
                  <a:pt x="64" y="162"/>
                  <a:pt x="63" y="163"/>
                </a:cubicBezTo>
                <a:cubicBezTo>
                  <a:pt x="69" y="170"/>
                  <a:pt x="76" y="178"/>
                  <a:pt x="79" y="188"/>
                </a:cubicBezTo>
                <a:cubicBezTo>
                  <a:pt x="68" y="180"/>
                  <a:pt x="60" y="170"/>
                  <a:pt x="49" y="163"/>
                </a:cubicBezTo>
                <a:cubicBezTo>
                  <a:pt x="51" y="150"/>
                  <a:pt x="51" y="150"/>
                  <a:pt x="51" y="150"/>
                </a:cubicBezTo>
                <a:cubicBezTo>
                  <a:pt x="55" y="152"/>
                  <a:pt x="56" y="160"/>
                  <a:pt x="62" y="156"/>
                </a:cubicBezTo>
                <a:cubicBezTo>
                  <a:pt x="63" y="157"/>
                  <a:pt x="63" y="157"/>
                  <a:pt x="63" y="157"/>
                </a:cubicBezTo>
                <a:cubicBezTo>
                  <a:pt x="75" y="166"/>
                  <a:pt x="87" y="177"/>
                  <a:pt x="98" y="188"/>
                </a:cubicBezTo>
                <a:cubicBezTo>
                  <a:pt x="70" y="201"/>
                  <a:pt x="70" y="201"/>
                  <a:pt x="70" y="201"/>
                </a:cubicBezTo>
                <a:cubicBezTo>
                  <a:pt x="68" y="193"/>
                  <a:pt x="63" y="185"/>
                  <a:pt x="56" y="180"/>
                </a:cubicBezTo>
                <a:cubicBezTo>
                  <a:pt x="59" y="185"/>
                  <a:pt x="66" y="196"/>
                  <a:pt x="66" y="202"/>
                </a:cubicBezTo>
                <a:cubicBezTo>
                  <a:pt x="43" y="183"/>
                  <a:pt x="43" y="183"/>
                  <a:pt x="43" y="183"/>
                </a:cubicBezTo>
                <a:cubicBezTo>
                  <a:pt x="45" y="180"/>
                  <a:pt x="48" y="176"/>
                  <a:pt x="47" y="171"/>
                </a:cubicBezTo>
                <a:close/>
                <a:moveTo>
                  <a:pt x="40" y="191"/>
                </a:moveTo>
                <a:cubicBezTo>
                  <a:pt x="45" y="193"/>
                  <a:pt x="49" y="200"/>
                  <a:pt x="51" y="207"/>
                </a:cubicBezTo>
                <a:cubicBezTo>
                  <a:pt x="47" y="205"/>
                  <a:pt x="40" y="202"/>
                  <a:pt x="37" y="197"/>
                </a:cubicBezTo>
                <a:lnTo>
                  <a:pt x="40" y="191"/>
                </a:lnTo>
                <a:close/>
                <a:moveTo>
                  <a:pt x="51" y="209"/>
                </a:moveTo>
                <a:cubicBezTo>
                  <a:pt x="55" y="208"/>
                  <a:pt x="53" y="203"/>
                  <a:pt x="51" y="200"/>
                </a:cubicBezTo>
                <a:cubicBezTo>
                  <a:pt x="49" y="196"/>
                  <a:pt x="46" y="194"/>
                  <a:pt x="42" y="188"/>
                </a:cubicBezTo>
                <a:cubicBezTo>
                  <a:pt x="48" y="191"/>
                  <a:pt x="59" y="201"/>
                  <a:pt x="63" y="205"/>
                </a:cubicBezTo>
                <a:cubicBezTo>
                  <a:pt x="42" y="217"/>
                  <a:pt x="42" y="217"/>
                  <a:pt x="42" y="217"/>
                </a:cubicBezTo>
                <a:cubicBezTo>
                  <a:pt x="41" y="212"/>
                  <a:pt x="38" y="206"/>
                  <a:pt x="35" y="201"/>
                </a:cubicBezTo>
                <a:cubicBezTo>
                  <a:pt x="41" y="204"/>
                  <a:pt x="46" y="211"/>
                  <a:pt x="51" y="209"/>
                </a:cubicBezTo>
                <a:close/>
                <a:moveTo>
                  <a:pt x="38" y="220"/>
                </a:moveTo>
                <a:cubicBezTo>
                  <a:pt x="28" y="221"/>
                  <a:pt x="18" y="227"/>
                  <a:pt x="14" y="234"/>
                </a:cubicBezTo>
                <a:cubicBezTo>
                  <a:pt x="20" y="225"/>
                  <a:pt x="28" y="216"/>
                  <a:pt x="32" y="205"/>
                </a:cubicBezTo>
                <a:cubicBezTo>
                  <a:pt x="36" y="210"/>
                  <a:pt x="41" y="220"/>
                  <a:pt x="38" y="220"/>
                </a:cubicBezTo>
                <a:close/>
              </a:path>
            </a:pathLst>
          </a:custGeom>
          <a:solidFill>
            <a:srgbClr val="F7B63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04" name="Freeform 5"/>
          <p:cNvSpPr>
            <a:spLocks noEditPoints="1"/>
          </p:cNvSpPr>
          <p:nvPr/>
        </p:nvSpPr>
        <p:spPr bwMode="auto">
          <a:xfrm rot="-5400000">
            <a:off x="4371975" y="1563688"/>
            <a:ext cx="2041525" cy="1263650"/>
          </a:xfrm>
          <a:custGeom>
            <a:avLst/>
            <a:gdLst>
              <a:gd name="T0" fmla="*/ 2147483647 w 572"/>
              <a:gd name="T1" fmla="*/ 2147483647 h 254"/>
              <a:gd name="T2" fmla="*/ 2147483647 w 572"/>
              <a:gd name="T3" fmla="*/ 2147483647 h 254"/>
              <a:gd name="T4" fmla="*/ 2147483647 w 572"/>
              <a:gd name="T5" fmla="*/ 2147483647 h 254"/>
              <a:gd name="T6" fmla="*/ 2147483647 w 572"/>
              <a:gd name="T7" fmla="*/ 2147483647 h 254"/>
              <a:gd name="T8" fmla="*/ 2147483647 w 572"/>
              <a:gd name="T9" fmla="*/ 2147483647 h 254"/>
              <a:gd name="T10" fmla="*/ 2147483647 w 572"/>
              <a:gd name="T11" fmla="*/ 2147483647 h 254"/>
              <a:gd name="T12" fmla="*/ 2147483647 w 572"/>
              <a:gd name="T13" fmla="*/ 2147483647 h 254"/>
              <a:gd name="T14" fmla="*/ 2147483647 w 572"/>
              <a:gd name="T15" fmla="*/ 2147483647 h 254"/>
              <a:gd name="T16" fmla="*/ 2147483647 w 572"/>
              <a:gd name="T17" fmla="*/ 2147483647 h 254"/>
              <a:gd name="T18" fmla="*/ 2147483647 w 572"/>
              <a:gd name="T19" fmla="*/ 2147483647 h 254"/>
              <a:gd name="T20" fmla="*/ 2147483647 w 572"/>
              <a:gd name="T21" fmla="*/ 2147483647 h 254"/>
              <a:gd name="T22" fmla="*/ 2147483647 w 572"/>
              <a:gd name="T23" fmla="*/ 2147483647 h 254"/>
              <a:gd name="T24" fmla="*/ 2147483647 w 572"/>
              <a:gd name="T25" fmla="*/ 2147483647 h 254"/>
              <a:gd name="T26" fmla="*/ 2147483647 w 572"/>
              <a:gd name="T27" fmla="*/ 2147483647 h 254"/>
              <a:gd name="T28" fmla="*/ 2147483647 w 572"/>
              <a:gd name="T29" fmla="*/ 2147483647 h 254"/>
              <a:gd name="T30" fmla="*/ 2147483647 w 572"/>
              <a:gd name="T31" fmla="*/ 2147483647 h 254"/>
              <a:gd name="T32" fmla="*/ 2147483647 w 572"/>
              <a:gd name="T33" fmla="*/ 2147483647 h 254"/>
              <a:gd name="T34" fmla="*/ 2147483647 w 572"/>
              <a:gd name="T35" fmla="*/ 2147483647 h 254"/>
              <a:gd name="T36" fmla="*/ 2147483647 w 572"/>
              <a:gd name="T37" fmla="*/ 2147483647 h 254"/>
              <a:gd name="T38" fmla="*/ 2147483647 w 572"/>
              <a:gd name="T39" fmla="*/ 2147483647 h 254"/>
              <a:gd name="T40" fmla="*/ 2147483647 w 572"/>
              <a:gd name="T41" fmla="*/ 2147483647 h 254"/>
              <a:gd name="T42" fmla="*/ 2147483647 w 572"/>
              <a:gd name="T43" fmla="*/ 2147483647 h 254"/>
              <a:gd name="T44" fmla="*/ 2147483647 w 572"/>
              <a:gd name="T45" fmla="*/ 2147483647 h 254"/>
              <a:gd name="T46" fmla="*/ 2147483647 w 572"/>
              <a:gd name="T47" fmla="*/ 2147483647 h 254"/>
              <a:gd name="T48" fmla="*/ 2147483647 w 572"/>
              <a:gd name="T49" fmla="*/ 2147483647 h 254"/>
              <a:gd name="T50" fmla="*/ 2147483647 w 572"/>
              <a:gd name="T51" fmla="*/ 2147483647 h 254"/>
              <a:gd name="T52" fmla="*/ 2147483647 w 572"/>
              <a:gd name="T53" fmla="*/ 2147483647 h 254"/>
              <a:gd name="T54" fmla="*/ 2147483647 w 572"/>
              <a:gd name="T55" fmla="*/ 2147483647 h 254"/>
              <a:gd name="T56" fmla="*/ 2147483647 w 572"/>
              <a:gd name="T57" fmla="*/ 2147483647 h 254"/>
              <a:gd name="T58" fmla="*/ 2147483647 w 572"/>
              <a:gd name="T59" fmla="*/ 2147483647 h 254"/>
              <a:gd name="T60" fmla="*/ 2147483647 w 572"/>
              <a:gd name="T61" fmla="*/ 2147483647 h 254"/>
              <a:gd name="T62" fmla="*/ 2147483647 w 572"/>
              <a:gd name="T63" fmla="*/ 2147483647 h 254"/>
              <a:gd name="T64" fmla="*/ 2147483647 w 572"/>
              <a:gd name="T65" fmla="*/ 2147483647 h 254"/>
              <a:gd name="T66" fmla="*/ 2147483647 w 572"/>
              <a:gd name="T67" fmla="*/ 2147483647 h 254"/>
              <a:gd name="T68" fmla="*/ 2147483647 w 572"/>
              <a:gd name="T69" fmla="*/ 2147483647 h 254"/>
              <a:gd name="T70" fmla="*/ 2147483647 w 572"/>
              <a:gd name="T71" fmla="*/ 2147483647 h 254"/>
              <a:gd name="T72" fmla="*/ 2147483647 w 572"/>
              <a:gd name="T73" fmla="*/ 2147483647 h 254"/>
              <a:gd name="T74" fmla="*/ 2147483647 w 572"/>
              <a:gd name="T75" fmla="*/ 2147483647 h 254"/>
              <a:gd name="T76" fmla="*/ 2147483647 w 572"/>
              <a:gd name="T77" fmla="*/ 2147483647 h 254"/>
              <a:gd name="T78" fmla="*/ 2147483647 w 572"/>
              <a:gd name="T79" fmla="*/ 2147483647 h 254"/>
              <a:gd name="T80" fmla="*/ 2147483647 w 572"/>
              <a:gd name="T81" fmla="*/ 2147483647 h 254"/>
              <a:gd name="T82" fmla="*/ 2147483647 w 572"/>
              <a:gd name="T83" fmla="*/ 2147483647 h 254"/>
              <a:gd name="T84" fmla="*/ 2147483647 w 572"/>
              <a:gd name="T85" fmla="*/ 2147483647 h 254"/>
              <a:gd name="T86" fmla="*/ 2147483647 w 572"/>
              <a:gd name="T87" fmla="*/ 2147483647 h 254"/>
              <a:gd name="T88" fmla="*/ 2147483647 w 572"/>
              <a:gd name="T89" fmla="*/ 2147483647 h 254"/>
              <a:gd name="T90" fmla="*/ 2147483647 w 572"/>
              <a:gd name="T91" fmla="*/ 2147483647 h 254"/>
              <a:gd name="T92" fmla="*/ 2147483647 w 572"/>
              <a:gd name="T93" fmla="*/ 2147483647 h 254"/>
              <a:gd name="T94" fmla="*/ 2147483647 w 572"/>
              <a:gd name="T95" fmla="*/ 2147483647 h 254"/>
              <a:gd name="T96" fmla="*/ 2147483647 w 572"/>
              <a:gd name="T97" fmla="*/ 2147483647 h 254"/>
              <a:gd name="T98" fmla="*/ 2147483647 w 572"/>
              <a:gd name="T99" fmla="*/ 2147483647 h 254"/>
              <a:gd name="T100" fmla="*/ 2147483647 w 572"/>
              <a:gd name="T101" fmla="*/ 2147483647 h 254"/>
              <a:gd name="T102" fmla="*/ 2147483647 w 572"/>
              <a:gd name="T103" fmla="*/ 2147483647 h 254"/>
              <a:gd name="T104" fmla="*/ 2147483647 w 572"/>
              <a:gd name="T105" fmla="*/ 2147483647 h 254"/>
              <a:gd name="T106" fmla="*/ 2147483647 w 572"/>
              <a:gd name="T107" fmla="*/ 2147483647 h 254"/>
              <a:gd name="T108" fmla="*/ 2147483647 w 572"/>
              <a:gd name="T109" fmla="*/ 2147483647 h 254"/>
              <a:gd name="T110" fmla="*/ 2147483647 w 572"/>
              <a:gd name="T111" fmla="*/ 2147483647 h 254"/>
              <a:gd name="T112" fmla="*/ 2147483647 w 572"/>
              <a:gd name="T113" fmla="*/ 2147483647 h 254"/>
              <a:gd name="T114" fmla="*/ 2147483647 w 572"/>
              <a:gd name="T115" fmla="*/ 2147483647 h 254"/>
              <a:gd name="T116" fmla="*/ 2147483647 w 572"/>
              <a:gd name="T117" fmla="*/ 2147483647 h 254"/>
              <a:gd name="T118" fmla="*/ 2147483647 w 572"/>
              <a:gd name="T119" fmla="*/ 2147483647 h 254"/>
              <a:gd name="T120" fmla="*/ 2147483647 w 572"/>
              <a:gd name="T121" fmla="*/ 2147483647 h 254"/>
              <a:gd name="T122" fmla="*/ 2147483647 w 572"/>
              <a:gd name="T123" fmla="*/ 2147483647 h 254"/>
              <a:gd name="T124" fmla="*/ 2147483647 w 572"/>
              <a:gd name="T125" fmla="*/ 2147483647 h 25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572"/>
              <a:gd name="T190" fmla="*/ 0 h 254"/>
              <a:gd name="T191" fmla="*/ 572 w 572"/>
              <a:gd name="T192" fmla="*/ 254 h 254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572" h="254">
                <a:moveTo>
                  <a:pt x="65" y="219"/>
                </a:moveTo>
                <a:cubicBezTo>
                  <a:pt x="120" y="192"/>
                  <a:pt x="188" y="179"/>
                  <a:pt x="259" y="170"/>
                </a:cubicBezTo>
                <a:cubicBezTo>
                  <a:pt x="304" y="165"/>
                  <a:pt x="356" y="173"/>
                  <a:pt x="401" y="173"/>
                </a:cubicBezTo>
                <a:cubicBezTo>
                  <a:pt x="407" y="173"/>
                  <a:pt x="415" y="175"/>
                  <a:pt x="418" y="174"/>
                </a:cubicBezTo>
                <a:cubicBezTo>
                  <a:pt x="416" y="252"/>
                  <a:pt x="416" y="252"/>
                  <a:pt x="416" y="252"/>
                </a:cubicBezTo>
                <a:cubicBezTo>
                  <a:pt x="416" y="254"/>
                  <a:pt x="420" y="252"/>
                  <a:pt x="422" y="251"/>
                </a:cubicBezTo>
                <a:cubicBezTo>
                  <a:pt x="473" y="218"/>
                  <a:pt x="523" y="182"/>
                  <a:pt x="572" y="146"/>
                </a:cubicBezTo>
                <a:cubicBezTo>
                  <a:pt x="524" y="98"/>
                  <a:pt x="475" y="54"/>
                  <a:pt x="429" y="7"/>
                </a:cubicBezTo>
                <a:cubicBezTo>
                  <a:pt x="427" y="5"/>
                  <a:pt x="426" y="0"/>
                  <a:pt x="423" y="2"/>
                </a:cubicBezTo>
                <a:cubicBezTo>
                  <a:pt x="423" y="2"/>
                  <a:pt x="422" y="3"/>
                  <a:pt x="422" y="3"/>
                </a:cubicBezTo>
                <a:cubicBezTo>
                  <a:pt x="422" y="5"/>
                  <a:pt x="422" y="10"/>
                  <a:pt x="422" y="12"/>
                </a:cubicBezTo>
                <a:cubicBezTo>
                  <a:pt x="422" y="16"/>
                  <a:pt x="422" y="22"/>
                  <a:pt x="415" y="17"/>
                </a:cubicBezTo>
                <a:cubicBezTo>
                  <a:pt x="417" y="20"/>
                  <a:pt x="419" y="20"/>
                  <a:pt x="420" y="22"/>
                </a:cubicBezTo>
                <a:cubicBezTo>
                  <a:pt x="422" y="29"/>
                  <a:pt x="421" y="43"/>
                  <a:pt x="418" y="50"/>
                </a:cubicBezTo>
                <a:cubicBezTo>
                  <a:pt x="422" y="59"/>
                  <a:pt x="420" y="78"/>
                  <a:pt x="416" y="85"/>
                </a:cubicBezTo>
                <a:cubicBezTo>
                  <a:pt x="415" y="87"/>
                  <a:pt x="416" y="91"/>
                  <a:pt x="413" y="88"/>
                </a:cubicBezTo>
                <a:cubicBezTo>
                  <a:pt x="402" y="91"/>
                  <a:pt x="387" y="93"/>
                  <a:pt x="377" y="87"/>
                </a:cubicBezTo>
                <a:cubicBezTo>
                  <a:pt x="377" y="90"/>
                  <a:pt x="380" y="91"/>
                  <a:pt x="381" y="92"/>
                </a:cubicBezTo>
                <a:cubicBezTo>
                  <a:pt x="331" y="96"/>
                  <a:pt x="283" y="89"/>
                  <a:pt x="237" y="85"/>
                </a:cubicBezTo>
                <a:cubicBezTo>
                  <a:pt x="217" y="83"/>
                  <a:pt x="198" y="78"/>
                  <a:pt x="184" y="73"/>
                </a:cubicBezTo>
                <a:cubicBezTo>
                  <a:pt x="169" y="73"/>
                  <a:pt x="152" y="68"/>
                  <a:pt x="139" y="65"/>
                </a:cubicBezTo>
                <a:cubicBezTo>
                  <a:pt x="95" y="55"/>
                  <a:pt x="62" y="35"/>
                  <a:pt x="30" y="15"/>
                </a:cubicBezTo>
                <a:cubicBezTo>
                  <a:pt x="28" y="14"/>
                  <a:pt x="23" y="10"/>
                  <a:pt x="23" y="17"/>
                </a:cubicBezTo>
                <a:cubicBezTo>
                  <a:pt x="23" y="21"/>
                  <a:pt x="31" y="26"/>
                  <a:pt x="31" y="34"/>
                </a:cubicBezTo>
                <a:cubicBezTo>
                  <a:pt x="32" y="34"/>
                  <a:pt x="42" y="50"/>
                  <a:pt x="38" y="57"/>
                </a:cubicBezTo>
                <a:cubicBezTo>
                  <a:pt x="42" y="61"/>
                  <a:pt x="46" y="67"/>
                  <a:pt x="46" y="74"/>
                </a:cubicBezTo>
                <a:cubicBezTo>
                  <a:pt x="45" y="86"/>
                  <a:pt x="43" y="94"/>
                  <a:pt x="48" y="106"/>
                </a:cubicBezTo>
                <a:cubicBezTo>
                  <a:pt x="46" y="168"/>
                  <a:pt x="25" y="209"/>
                  <a:pt x="0" y="246"/>
                </a:cubicBezTo>
                <a:cubicBezTo>
                  <a:pt x="23" y="239"/>
                  <a:pt x="45" y="229"/>
                  <a:pt x="65" y="219"/>
                </a:cubicBezTo>
                <a:close/>
                <a:moveTo>
                  <a:pt x="43" y="224"/>
                </a:moveTo>
                <a:cubicBezTo>
                  <a:pt x="51" y="219"/>
                  <a:pt x="59" y="214"/>
                  <a:pt x="68" y="210"/>
                </a:cubicBezTo>
                <a:cubicBezTo>
                  <a:pt x="60" y="214"/>
                  <a:pt x="51" y="221"/>
                  <a:pt x="43" y="224"/>
                </a:cubicBezTo>
                <a:close/>
                <a:moveTo>
                  <a:pt x="70" y="209"/>
                </a:moveTo>
                <a:cubicBezTo>
                  <a:pt x="71" y="208"/>
                  <a:pt x="73" y="207"/>
                  <a:pt x="75" y="206"/>
                </a:cubicBezTo>
                <a:cubicBezTo>
                  <a:pt x="74" y="208"/>
                  <a:pt x="72" y="209"/>
                  <a:pt x="70" y="209"/>
                </a:cubicBezTo>
                <a:close/>
                <a:moveTo>
                  <a:pt x="203" y="174"/>
                </a:moveTo>
                <a:cubicBezTo>
                  <a:pt x="158" y="181"/>
                  <a:pt x="118" y="192"/>
                  <a:pt x="79" y="204"/>
                </a:cubicBezTo>
                <a:cubicBezTo>
                  <a:pt x="115" y="186"/>
                  <a:pt x="156" y="175"/>
                  <a:pt x="205" y="170"/>
                </a:cubicBezTo>
                <a:cubicBezTo>
                  <a:pt x="208" y="170"/>
                  <a:pt x="203" y="173"/>
                  <a:pt x="203" y="174"/>
                </a:cubicBezTo>
                <a:close/>
                <a:moveTo>
                  <a:pt x="97" y="181"/>
                </a:moveTo>
                <a:cubicBezTo>
                  <a:pt x="94" y="179"/>
                  <a:pt x="91" y="177"/>
                  <a:pt x="89" y="175"/>
                </a:cubicBezTo>
                <a:cubicBezTo>
                  <a:pt x="52" y="141"/>
                  <a:pt x="52" y="141"/>
                  <a:pt x="52" y="141"/>
                </a:cubicBezTo>
                <a:cubicBezTo>
                  <a:pt x="53" y="110"/>
                  <a:pt x="53" y="110"/>
                  <a:pt x="53" y="110"/>
                </a:cubicBezTo>
                <a:cubicBezTo>
                  <a:pt x="53" y="103"/>
                  <a:pt x="57" y="111"/>
                  <a:pt x="57" y="110"/>
                </a:cubicBezTo>
                <a:cubicBezTo>
                  <a:pt x="73" y="128"/>
                  <a:pt x="88" y="144"/>
                  <a:pt x="102" y="162"/>
                </a:cubicBezTo>
                <a:cubicBezTo>
                  <a:pt x="102" y="162"/>
                  <a:pt x="102" y="164"/>
                  <a:pt x="102" y="164"/>
                </a:cubicBezTo>
                <a:cubicBezTo>
                  <a:pt x="88" y="150"/>
                  <a:pt x="74" y="138"/>
                  <a:pt x="59" y="127"/>
                </a:cubicBezTo>
                <a:cubicBezTo>
                  <a:pt x="54" y="124"/>
                  <a:pt x="55" y="132"/>
                  <a:pt x="57" y="132"/>
                </a:cubicBezTo>
                <a:cubicBezTo>
                  <a:pt x="60" y="139"/>
                  <a:pt x="68" y="140"/>
                  <a:pt x="74" y="143"/>
                </a:cubicBezTo>
                <a:cubicBezTo>
                  <a:pt x="89" y="153"/>
                  <a:pt x="100" y="167"/>
                  <a:pt x="113" y="178"/>
                </a:cubicBezTo>
                <a:cubicBezTo>
                  <a:pt x="106" y="157"/>
                  <a:pt x="90" y="142"/>
                  <a:pt x="77" y="127"/>
                </a:cubicBezTo>
                <a:cubicBezTo>
                  <a:pt x="70" y="119"/>
                  <a:pt x="61" y="112"/>
                  <a:pt x="54" y="105"/>
                </a:cubicBezTo>
                <a:cubicBezTo>
                  <a:pt x="55" y="103"/>
                  <a:pt x="53" y="98"/>
                  <a:pt x="54" y="95"/>
                </a:cubicBezTo>
                <a:cubicBezTo>
                  <a:pt x="80" y="120"/>
                  <a:pt x="105" y="148"/>
                  <a:pt x="127" y="173"/>
                </a:cubicBezTo>
                <a:cubicBezTo>
                  <a:pt x="130" y="176"/>
                  <a:pt x="131" y="171"/>
                  <a:pt x="131" y="171"/>
                </a:cubicBezTo>
                <a:cubicBezTo>
                  <a:pt x="122" y="149"/>
                  <a:pt x="110" y="131"/>
                  <a:pt x="97" y="115"/>
                </a:cubicBezTo>
                <a:cubicBezTo>
                  <a:pt x="110" y="128"/>
                  <a:pt x="121" y="143"/>
                  <a:pt x="136" y="153"/>
                </a:cubicBezTo>
                <a:cubicBezTo>
                  <a:pt x="136" y="154"/>
                  <a:pt x="136" y="154"/>
                  <a:pt x="136" y="154"/>
                </a:cubicBezTo>
                <a:cubicBezTo>
                  <a:pt x="142" y="160"/>
                  <a:pt x="147" y="166"/>
                  <a:pt x="154" y="171"/>
                </a:cubicBezTo>
                <a:cubicBezTo>
                  <a:pt x="136" y="176"/>
                  <a:pt x="118" y="180"/>
                  <a:pt x="103" y="187"/>
                </a:cubicBezTo>
                <a:cubicBezTo>
                  <a:pt x="95" y="170"/>
                  <a:pt x="85" y="155"/>
                  <a:pt x="70" y="146"/>
                </a:cubicBezTo>
                <a:cubicBezTo>
                  <a:pt x="77" y="155"/>
                  <a:pt x="89" y="169"/>
                  <a:pt x="97" y="181"/>
                </a:cubicBezTo>
                <a:close/>
                <a:moveTo>
                  <a:pt x="123" y="163"/>
                </a:moveTo>
                <a:cubicBezTo>
                  <a:pt x="101" y="139"/>
                  <a:pt x="79" y="112"/>
                  <a:pt x="54" y="90"/>
                </a:cubicBezTo>
                <a:cubicBezTo>
                  <a:pt x="51" y="68"/>
                  <a:pt x="51" y="68"/>
                  <a:pt x="51" y="68"/>
                </a:cubicBezTo>
                <a:cubicBezTo>
                  <a:pt x="59" y="77"/>
                  <a:pt x="59" y="77"/>
                  <a:pt x="59" y="77"/>
                </a:cubicBezTo>
                <a:cubicBezTo>
                  <a:pt x="57" y="76"/>
                  <a:pt x="55" y="73"/>
                  <a:pt x="53" y="73"/>
                </a:cubicBezTo>
                <a:cubicBezTo>
                  <a:pt x="80" y="98"/>
                  <a:pt x="106" y="127"/>
                  <a:pt x="123" y="163"/>
                </a:cubicBezTo>
                <a:close/>
                <a:moveTo>
                  <a:pt x="174" y="164"/>
                </a:moveTo>
                <a:cubicBezTo>
                  <a:pt x="175" y="165"/>
                  <a:pt x="179" y="167"/>
                  <a:pt x="174" y="168"/>
                </a:cubicBezTo>
                <a:cubicBezTo>
                  <a:pt x="170" y="168"/>
                  <a:pt x="157" y="171"/>
                  <a:pt x="156" y="169"/>
                </a:cubicBezTo>
                <a:cubicBezTo>
                  <a:pt x="139" y="136"/>
                  <a:pt x="117" y="107"/>
                  <a:pt x="94" y="79"/>
                </a:cubicBezTo>
                <a:cubicBezTo>
                  <a:pt x="144" y="133"/>
                  <a:pt x="144" y="133"/>
                  <a:pt x="144" y="133"/>
                </a:cubicBezTo>
                <a:cubicBezTo>
                  <a:pt x="144" y="133"/>
                  <a:pt x="151" y="138"/>
                  <a:pt x="145" y="136"/>
                </a:cubicBezTo>
                <a:lnTo>
                  <a:pt x="174" y="164"/>
                </a:lnTo>
                <a:close/>
                <a:moveTo>
                  <a:pt x="124" y="89"/>
                </a:moveTo>
                <a:cubicBezTo>
                  <a:pt x="124" y="89"/>
                  <a:pt x="125" y="89"/>
                  <a:pt x="126" y="89"/>
                </a:cubicBezTo>
                <a:cubicBezTo>
                  <a:pt x="149" y="111"/>
                  <a:pt x="167" y="135"/>
                  <a:pt x="191" y="155"/>
                </a:cubicBezTo>
                <a:cubicBezTo>
                  <a:pt x="191" y="155"/>
                  <a:pt x="193" y="161"/>
                  <a:pt x="199" y="163"/>
                </a:cubicBezTo>
                <a:cubicBezTo>
                  <a:pt x="191" y="166"/>
                  <a:pt x="181" y="168"/>
                  <a:pt x="179" y="165"/>
                </a:cubicBezTo>
                <a:cubicBezTo>
                  <a:pt x="167" y="134"/>
                  <a:pt x="144" y="112"/>
                  <a:pt x="124" y="89"/>
                </a:cubicBezTo>
                <a:close/>
                <a:moveTo>
                  <a:pt x="211" y="172"/>
                </a:moveTo>
                <a:cubicBezTo>
                  <a:pt x="208" y="168"/>
                  <a:pt x="214" y="168"/>
                  <a:pt x="216" y="168"/>
                </a:cubicBezTo>
                <a:cubicBezTo>
                  <a:pt x="220" y="168"/>
                  <a:pt x="224" y="168"/>
                  <a:pt x="228" y="167"/>
                </a:cubicBezTo>
                <a:cubicBezTo>
                  <a:pt x="233" y="166"/>
                  <a:pt x="239" y="166"/>
                  <a:pt x="245" y="166"/>
                </a:cubicBezTo>
                <a:lnTo>
                  <a:pt x="211" y="172"/>
                </a:lnTo>
                <a:close/>
                <a:moveTo>
                  <a:pt x="248" y="166"/>
                </a:moveTo>
                <a:cubicBezTo>
                  <a:pt x="248" y="165"/>
                  <a:pt x="248" y="165"/>
                  <a:pt x="248" y="165"/>
                </a:cubicBezTo>
                <a:cubicBezTo>
                  <a:pt x="255" y="165"/>
                  <a:pt x="255" y="165"/>
                  <a:pt x="255" y="165"/>
                </a:cubicBezTo>
                <a:cubicBezTo>
                  <a:pt x="256" y="167"/>
                  <a:pt x="249" y="166"/>
                  <a:pt x="248" y="166"/>
                </a:cubicBezTo>
                <a:close/>
                <a:moveTo>
                  <a:pt x="313" y="165"/>
                </a:moveTo>
                <a:cubicBezTo>
                  <a:pt x="312" y="165"/>
                  <a:pt x="309" y="165"/>
                  <a:pt x="307" y="164"/>
                </a:cubicBezTo>
                <a:cubicBezTo>
                  <a:pt x="313" y="163"/>
                  <a:pt x="320" y="165"/>
                  <a:pt x="324" y="165"/>
                </a:cubicBezTo>
                <a:cubicBezTo>
                  <a:pt x="331" y="165"/>
                  <a:pt x="317" y="165"/>
                  <a:pt x="313" y="165"/>
                </a:cubicBezTo>
                <a:close/>
                <a:moveTo>
                  <a:pt x="329" y="159"/>
                </a:moveTo>
                <a:cubicBezTo>
                  <a:pt x="320" y="148"/>
                  <a:pt x="309" y="137"/>
                  <a:pt x="298" y="127"/>
                </a:cubicBezTo>
                <a:cubicBezTo>
                  <a:pt x="311" y="135"/>
                  <a:pt x="322" y="144"/>
                  <a:pt x="336" y="151"/>
                </a:cubicBezTo>
                <a:cubicBezTo>
                  <a:pt x="337" y="151"/>
                  <a:pt x="337" y="151"/>
                  <a:pt x="337" y="151"/>
                </a:cubicBezTo>
                <a:cubicBezTo>
                  <a:pt x="338" y="151"/>
                  <a:pt x="339" y="151"/>
                  <a:pt x="339" y="152"/>
                </a:cubicBezTo>
                <a:cubicBezTo>
                  <a:pt x="346" y="154"/>
                  <a:pt x="339" y="155"/>
                  <a:pt x="345" y="158"/>
                </a:cubicBezTo>
                <a:cubicBezTo>
                  <a:pt x="341" y="159"/>
                  <a:pt x="331" y="161"/>
                  <a:pt x="329" y="159"/>
                </a:cubicBezTo>
                <a:close/>
                <a:moveTo>
                  <a:pt x="334" y="165"/>
                </a:moveTo>
                <a:cubicBezTo>
                  <a:pt x="356" y="164"/>
                  <a:pt x="376" y="165"/>
                  <a:pt x="396" y="169"/>
                </a:cubicBezTo>
                <a:cubicBezTo>
                  <a:pt x="376" y="168"/>
                  <a:pt x="355" y="167"/>
                  <a:pt x="334" y="165"/>
                </a:cubicBezTo>
                <a:close/>
                <a:moveTo>
                  <a:pt x="387" y="157"/>
                </a:moveTo>
                <a:cubicBezTo>
                  <a:pt x="387" y="156"/>
                  <a:pt x="389" y="156"/>
                  <a:pt x="390" y="157"/>
                </a:cubicBezTo>
                <a:cubicBezTo>
                  <a:pt x="392" y="159"/>
                  <a:pt x="386" y="159"/>
                  <a:pt x="387" y="157"/>
                </a:cubicBezTo>
                <a:close/>
                <a:moveTo>
                  <a:pt x="421" y="245"/>
                </a:moveTo>
                <a:cubicBezTo>
                  <a:pt x="421" y="229"/>
                  <a:pt x="421" y="229"/>
                  <a:pt x="421" y="229"/>
                </a:cubicBezTo>
                <a:cubicBezTo>
                  <a:pt x="427" y="229"/>
                  <a:pt x="430" y="235"/>
                  <a:pt x="436" y="237"/>
                </a:cubicBezTo>
                <a:cubicBezTo>
                  <a:pt x="434" y="241"/>
                  <a:pt x="426" y="242"/>
                  <a:pt x="421" y="245"/>
                </a:cubicBezTo>
                <a:close/>
                <a:moveTo>
                  <a:pt x="421" y="224"/>
                </a:moveTo>
                <a:cubicBezTo>
                  <a:pt x="422" y="208"/>
                  <a:pt x="422" y="208"/>
                  <a:pt x="422" y="208"/>
                </a:cubicBezTo>
                <a:cubicBezTo>
                  <a:pt x="428" y="212"/>
                  <a:pt x="438" y="223"/>
                  <a:pt x="439" y="234"/>
                </a:cubicBezTo>
                <a:cubicBezTo>
                  <a:pt x="433" y="230"/>
                  <a:pt x="427" y="227"/>
                  <a:pt x="421" y="224"/>
                </a:cubicBezTo>
                <a:close/>
                <a:moveTo>
                  <a:pt x="488" y="200"/>
                </a:moveTo>
                <a:cubicBezTo>
                  <a:pt x="486" y="201"/>
                  <a:pt x="485" y="199"/>
                  <a:pt x="484" y="198"/>
                </a:cubicBezTo>
                <a:cubicBezTo>
                  <a:pt x="468" y="177"/>
                  <a:pt x="450" y="158"/>
                  <a:pt x="431" y="140"/>
                </a:cubicBezTo>
                <a:cubicBezTo>
                  <a:pt x="432" y="140"/>
                  <a:pt x="433" y="140"/>
                  <a:pt x="434" y="140"/>
                </a:cubicBezTo>
                <a:cubicBezTo>
                  <a:pt x="454" y="156"/>
                  <a:pt x="470" y="171"/>
                  <a:pt x="492" y="190"/>
                </a:cubicBezTo>
                <a:cubicBezTo>
                  <a:pt x="491" y="190"/>
                  <a:pt x="499" y="193"/>
                  <a:pt x="496" y="189"/>
                </a:cubicBezTo>
                <a:cubicBezTo>
                  <a:pt x="480" y="165"/>
                  <a:pt x="460" y="143"/>
                  <a:pt x="437" y="123"/>
                </a:cubicBezTo>
                <a:cubicBezTo>
                  <a:pt x="438" y="123"/>
                  <a:pt x="439" y="123"/>
                  <a:pt x="439" y="124"/>
                </a:cubicBezTo>
                <a:cubicBezTo>
                  <a:pt x="464" y="142"/>
                  <a:pt x="488" y="163"/>
                  <a:pt x="511" y="184"/>
                </a:cubicBezTo>
                <a:cubicBezTo>
                  <a:pt x="505" y="189"/>
                  <a:pt x="496" y="194"/>
                  <a:pt x="488" y="200"/>
                </a:cubicBezTo>
                <a:close/>
                <a:moveTo>
                  <a:pt x="514" y="181"/>
                </a:moveTo>
                <a:cubicBezTo>
                  <a:pt x="495" y="156"/>
                  <a:pt x="472" y="136"/>
                  <a:pt x="448" y="115"/>
                </a:cubicBezTo>
                <a:cubicBezTo>
                  <a:pt x="449" y="115"/>
                  <a:pt x="450" y="115"/>
                  <a:pt x="451" y="116"/>
                </a:cubicBezTo>
                <a:cubicBezTo>
                  <a:pt x="471" y="130"/>
                  <a:pt x="494" y="150"/>
                  <a:pt x="515" y="163"/>
                </a:cubicBezTo>
                <a:cubicBezTo>
                  <a:pt x="519" y="165"/>
                  <a:pt x="524" y="168"/>
                  <a:pt x="527" y="171"/>
                </a:cubicBezTo>
                <a:lnTo>
                  <a:pt x="514" y="181"/>
                </a:lnTo>
                <a:close/>
                <a:moveTo>
                  <a:pt x="558" y="148"/>
                </a:moveTo>
                <a:cubicBezTo>
                  <a:pt x="524" y="120"/>
                  <a:pt x="494" y="89"/>
                  <a:pt x="461" y="59"/>
                </a:cubicBezTo>
                <a:cubicBezTo>
                  <a:pt x="462" y="59"/>
                  <a:pt x="463" y="59"/>
                  <a:pt x="463" y="59"/>
                </a:cubicBezTo>
                <a:cubicBezTo>
                  <a:pt x="497" y="86"/>
                  <a:pt x="530" y="113"/>
                  <a:pt x="562" y="142"/>
                </a:cubicBezTo>
                <a:cubicBezTo>
                  <a:pt x="567" y="146"/>
                  <a:pt x="559" y="146"/>
                  <a:pt x="558" y="148"/>
                </a:cubicBezTo>
                <a:close/>
                <a:moveTo>
                  <a:pt x="431" y="16"/>
                </a:moveTo>
                <a:cubicBezTo>
                  <a:pt x="454" y="39"/>
                  <a:pt x="477" y="62"/>
                  <a:pt x="501" y="84"/>
                </a:cubicBezTo>
                <a:cubicBezTo>
                  <a:pt x="482" y="70"/>
                  <a:pt x="460" y="53"/>
                  <a:pt x="439" y="39"/>
                </a:cubicBezTo>
                <a:cubicBezTo>
                  <a:pt x="442" y="39"/>
                  <a:pt x="445" y="39"/>
                  <a:pt x="443" y="37"/>
                </a:cubicBezTo>
                <a:cubicBezTo>
                  <a:pt x="436" y="33"/>
                  <a:pt x="430" y="28"/>
                  <a:pt x="427" y="23"/>
                </a:cubicBezTo>
                <a:cubicBezTo>
                  <a:pt x="427" y="21"/>
                  <a:pt x="426" y="10"/>
                  <a:pt x="431" y="16"/>
                </a:cubicBezTo>
                <a:close/>
                <a:moveTo>
                  <a:pt x="425" y="48"/>
                </a:moveTo>
                <a:cubicBezTo>
                  <a:pt x="426" y="41"/>
                  <a:pt x="425" y="34"/>
                  <a:pt x="427" y="28"/>
                </a:cubicBezTo>
                <a:cubicBezTo>
                  <a:pt x="431" y="32"/>
                  <a:pt x="434" y="34"/>
                  <a:pt x="438" y="37"/>
                </a:cubicBezTo>
                <a:cubicBezTo>
                  <a:pt x="435" y="39"/>
                  <a:pt x="433" y="35"/>
                  <a:pt x="430" y="36"/>
                </a:cubicBezTo>
                <a:cubicBezTo>
                  <a:pt x="433" y="41"/>
                  <a:pt x="439" y="45"/>
                  <a:pt x="444" y="49"/>
                </a:cubicBezTo>
                <a:cubicBezTo>
                  <a:pt x="444" y="49"/>
                  <a:pt x="445" y="48"/>
                  <a:pt x="445" y="48"/>
                </a:cubicBezTo>
                <a:cubicBezTo>
                  <a:pt x="448" y="50"/>
                  <a:pt x="452" y="52"/>
                  <a:pt x="454" y="55"/>
                </a:cubicBezTo>
                <a:cubicBezTo>
                  <a:pt x="452" y="55"/>
                  <a:pt x="451" y="54"/>
                  <a:pt x="449" y="54"/>
                </a:cubicBezTo>
                <a:cubicBezTo>
                  <a:pt x="473" y="74"/>
                  <a:pt x="497" y="96"/>
                  <a:pt x="519" y="119"/>
                </a:cubicBezTo>
                <a:cubicBezTo>
                  <a:pt x="491" y="96"/>
                  <a:pt x="462" y="73"/>
                  <a:pt x="430" y="54"/>
                </a:cubicBezTo>
                <a:cubicBezTo>
                  <a:pt x="427" y="52"/>
                  <a:pt x="425" y="50"/>
                  <a:pt x="425" y="48"/>
                </a:cubicBezTo>
                <a:close/>
                <a:moveTo>
                  <a:pt x="417" y="96"/>
                </a:moveTo>
                <a:cubicBezTo>
                  <a:pt x="419" y="96"/>
                  <a:pt x="422" y="97"/>
                  <a:pt x="421" y="93"/>
                </a:cubicBezTo>
                <a:cubicBezTo>
                  <a:pt x="426" y="95"/>
                  <a:pt x="425" y="88"/>
                  <a:pt x="421" y="90"/>
                </a:cubicBezTo>
                <a:cubicBezTo>
                  <a:pt x="423" y="81"/>
                  <a:pt x="426" y="71"/>
                  <a:pt x="425" y="60"/>
                </a:cubicBezTo>
                <a:cubicBezTo>
                  <a:pt x="428" y="62"/>
                  <a:pt x="429" y="65"/>
                  <a:pt x="433" y="66"/>
                </a:cubicBezTo>
                <a:cubicBezTo>
                  <a:pt x="431" y="64"/>
                  <a:pt x="434" y="64"/>
                  <a:pt x="435" y="65"/>
                </a:cubicBezTo>
                <a:cubicBezTo>
                  <a:pt x="433" y="60"/>
                  <a:pt x="428" y="63"/>
                  <a:pt x="427" y="57"/>
                </a:cubicBezTo>
                <a:cubicBezTo>
                  <a:pt x="461" y="75"/>
                  <a:pt x="490" y="100"/>
                  <a:pt x="519" y="123"/>
                </a:cubicBezTo>
                <a:cubicBezTo>
                  <a:pt x="531" y="132"/>
                  <a:pt x="544" y="141"/>
                  <a:pt x="555" y="151"/>
                </a:cubicBezTo>
                <a:cubicBezTo>
                  <a:pt x="552" y="155"/>
                  <a:pt x="548" y="152"/>
                  <a:pt x="547" y="151"/>
                </a:cubicBezTo>
                <a:cubicBezTo>
                  <a:pt x="529" y="139"/>
                  <a:pt x="512" y="125"/>
                  <a:pt x="495" y="112"/>
                </a:cubicBezTo>
                <a:cubicBezTo>
                  <a:pt x="508" y="127"/>
                  <a:pt x="526" y="141"/>
                  <a:pt x="542" y="152"/>
                </a:cubicBezTo>
                <a:cubicBezTo>
                  <a:pt x="542" y="152"/>
                  <a:pt x="543" y="153"/>
                  <a:pt x="544" y="153"/>
                </a:cubicBezTo>
                <a:cubicBezTo>
                  <a:pt x="544" y="155"/>
                  <a:pt x="550" y="153"/>
                  <a:pt x="548" y="156"/>
                </a:cubicBezTo>
                <a:cubicBezTo>
                  <a:pt x="545" y="161"/>
                  <a:pt x="538" y="163"/>
                  <a:pt x="533" y="167"/>
                </a:cubicBezTo>
                <a:cubicBezTo>
                  <a:pt x="521" y="155"/>
                  <a:pt x="506" y="142"/>
                  <a:pt x="493" y="130"/>
                </a:cubicBezTo>
                <a:cubicBezTo>
                  <a:pt x="505" y="136"/>
                  <a:pt x="517" y="147"/>
                  <a:pt x="529" y="154"/>
                </a:cubicBezTo>
                <a:cubicBezTo>
                  <a:pt x="531" y="156"/>
                  <a:pt x="528" y="151"/>
                  <a:pt x="527" y="149"/>
                </a:cubicBezTo>
                <a:cubicBezTo>
                  <a:pt x="496" y="122"/>
                  <a:pt x="468" y="92"/>
                  <a:pt x="436" y="68"/>
                </a:cubicBezTo>
                <a:cubicBezTo>
                  <a:pt x="435" y="67"/>
                  <a:pt x="434" y="67"/>
                  <a:pt x="433" y="68"/>
                </a:cubicBezTo>
                <a:cubicBezTo>
                  <a:pt x="455" y="87"/>
                  <a:pt x="477" y="107"/>
                  <a:pt x="498" y="128"/>
                </a:cubicBezTo>
                <a:cubicBezTo>
                  <a:pt x="476" y="112"/>
                  <a:pt x="454" y="95"/>
                  <a:pt x="429" y="80"/>
                </a:cubicBezTo>
                <a:cubicBezTo>
                  <a:pt x="428" y="79"/>
                  <a:pt x="423" y="82"/>
                  <a:pt x="426" y="84"/>
                </a:cubicBezTo>
                <a:cubicBezTo>
                  <a:pt x="460" y="107"/>
                  <a:pt x="498" y="138"/>
                  <a:pt x="524" y="165"/>
                </a:cubicBezTo>
                <a:cubicBezTo>
                  <a:pt x="503" y="150"/>
                  <a:pt x="503" y="150"/>
                  <a:pt x="503" y="150"/>
                </a:cubicBezTo>
                <a:cubicBezTo>
                  <a:pt x="478" y="131"/>
                  <a:pt x="454" y="110"/>
                  <a:pt x="424" y="97"/>
                </a:cubicBezTo>
                <a:cubicBezTo>
                  <a:pt x="424" y="104"/>
                  <a:pt x="445" y="112"/>
                  <a:pt x="442" y="114"/>
                </a:cubicBezTo>
                <a:cubicBezTo>
                  <a:pt x="457" y="129"/>
                  <a:pt x="475" y="143"/>
                  <a:pt x="490" y="160"/>
                </a:cubicBezTo>
                <a:cubicBezTo>
                  <a:pt x="470" y="142"/>
                  <a:pt x="450" y="125"/>
                  <a:pt x="426" y="110"/>
                </a:cubicBezTo>
                <a:cubicBezTo>
                  <a:pt x="423" y="108"/>
                  <a:pt x="418" y="105"/>
                  <a:pt x="413" y="105"/>
                </a:cubicBezTo>
                <a:cubicBezTo>
                  <a:pt x="408" y="106"/>
                  <a:pt x="402" y="101"/>
                  <a:pt x="397" y="97"/>
                </a:cubicBezTo>
                <a:cubicBezTo>
                  <a:pt x="403" y="96"/>
                  <a:pt x="410" y="95"/>
                  <a:pt x="417" y="96"/>
                </a:cubicBezTo>
                <a:close/>
                <a:moveTo>
                  <a:pt x="426" y="118"/>
                </a:moveTo>
                <a:cubicBezTo>
                  <a:pt x="428" y="120"/>
                  <a:pt x="433" y="121"/>
                  <a:pt x="433" y="124"/>
                </a:cubicBezTo>
                <a:cubicBezTo>
                  <a:pt x="452" y="141"/>
                  <a:pt x="472" y="160"/>
                  <a:pt x="487" y="181"/>
                </a:cubicBezTo>
                <a:cubicBezTo>
                  <a:pt x="466" y="163"/>
                  <a:pt x="443" y="141"/>
                  <a:pt x="419" y="124"/>
                </a:cubicBezTo>
                <a:cubicBezTo>
                  <a:pt x="422" y="124"/>
                  <a:pt x="424" y="127"/>
                  <a:pt x="428" y="125"/>
                </a:cubicBezTo>
                <a:cubicBezTo>
                  <a:pt x="413" y="116"/>
                  <a:pt x="398" y="106"/>
                  <a:pt x="384" y="97"/>
                </a:cubicBezTo>
                <a:cubicBezTo>
                  <a:pt x="399" y="102"/>
                  <a:pt x="413" y="111"/>
                  <a:pt x="426" y="118"/>
                </a:cubicBezTo>
                <a:close/>
                <a:moveTo>
                  <a:pt x="405" y="116"/>
                </a:moveTo>
                <a:cubicBezTo>
                  <a:pt x="403" y="121"/>
                  <a:pt x="399" y="113"/>
                  <a:pt x="398" y="112"/>
                </a:cubicBezTo>
                <a:cubicBezTo>
                  <a:pt x="397" y="112"/>
                  <a:pt x="397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09"/>
                  <a:pt x="402" y="114"/>
                  <a:pt x="405" y="116"/>
                </a:cubicBezTo>
                <a:close/>
                <a:moveTo>
                  <a:pt x="361" y="105"/>
                </a:moveTo>
                <a:cubicBezTo>
                  <a:pt x="374" y="117"/>
                  <a:pt x="387" y="129"/>
                  <a:pt x="398" y="143"/>
                </a:cubicBezTo>
                <a:cubicBezTo>
                  <a:pt x="346" y="102"/>
                  <a:pt x="346" y="102"/>
                  <a:pt x="346" y="102"/>
                </a:cubicBezTo>
                <a:cubicBezTo>
                  <a:pt x="345" y="101"/>
                  <a:pt x="343" y="101"/>
                  <a:pt x="342" y="100"/>
                </a:cubicBezTo>
                <a:cubicBezTo>
                  <a:pt x="347" y="97"/>
                  <a:pt x="357" y="101"/>
                  <a:pt x="361" y="105"/>
                </a:cubicBezTo>
                <a:close/>
                <a:moveTo>
                  <a:pt x="334" y="98"/>
                </a:moveTo>
                <a:cubicBezTo>
                  <a:pt x="334" y="101"/>
                  <a:pt x="336" y="103"/>
                  <a:pt x="338" y="105"/>
                </a:cubicBezTo>
                <a:cubicBezTo>
                  <a:pt x="342" y="111"/>
                  <a:pt x="347" y="108"/>
                  <a:pt x="352" y="112"/>
                </a:cubicBezTo>
                <a:cubicBezTo>
                  <a:pt x="411" y="158"/>
                  <a:pt x="411" y="158"/>
                  <a:pt x="411" y="158"/>
                </a:cubicBezTo>
                <a:cubicBezTo>
                  <a:pt x="412" y="158"/>
                  <a:pt x="419" y="161"/>
                  <a:pt x="416" y="158"/>
                </a:cubicBezTo>
                <a:cubicBezTo>
                  <a:pt x="403" y="143"/>
                  <a:pt x="390" y="128"/>
                  <a:pt x="376" y="115"/>
                </a:cubicBezTo>
                <a:cubicBezTo>
                  <a:pt x="375" y="114"/>
                  <a:pt x="371" y="109"/>
                  <a:pt x="372" y="110"/>
                </a:cubicBezTo>
                <a:cubicBezTo>
                  <a:pt x="410" y="133"/>
                  <a:pt x="410" y="133"/>
                  <a:pt x="410" y="133"/>
                </a:cubicBezTo>
                <a:cubicBezTo>
                  <a:pt x="397" y="121"/>
                  <a:pt x="379" y="109"/>
                  <a:pt x="363" y="99"/>
                </a:cubicBezTo>
                <a:cubicBezTo>
                  <a:pt x="368" y="99"/>
                  <a:pt x="374" y="98"/>
                  <a:pt x="377" y="100"/>
                </a:cubicBezTo>
                <a:cubicBezTo>
                  <a:pt x="393" y="111"/>
                  <a:pt x="405" y="123"/>
                  <a:pt x="417" y="137"/>
                </a:cubicBezTo>
                <a:cubicBezTo>
                  <a:pt x="410" y="135"/>
                  <a:pt x="410" y="135"/>
                  <a:pt x="410" y="135"/>
                </a:cubicBezTo>
                <a:cubicBezTo>
                  <a:pt x="413" y="137"/>
                  <a:pt x="416" y="138"/>
                  <a:pt x="418" y="141"/>
                </a:cubicBezTo>
                <a:cubicBezTo>
                  <a:pt x="419" y="142"/>
                  <a:pt x="423" y="143"/>
                  <a:pt x="422" y="140"/>
                </a:cubicBezTo>
                <a:cubicBezTo>
                  <a:pt x="421" y="136"/>
                  <a:pt x="416" y="134"/>
                  <a:pt x="415" y="129"/>
                </a:cubicBezTo>
                <a:cubicBezTo>
                  <a:pt x="418" y="128"/>
                  <a:pt x="420" y="132"/>
                  <a:pt x="421" y="134"/>
                </a:cubicBezTo>
                <a:cubicBezTo>
                  <a:pt x="421" y="135"/>
                  <a:pt x="421" y="135"/>
                  <a:pt x="421" y="135"/>
                </a:cubicBezTo>
                <a:cubicBezTo>
                  <a:pt x="441" y="153"/>
                  <a:pt x="459" y="171"/>
                  <a:pt x="475" y="192"/>
                </a:cubicBezTo>
                <a:cubicBezTo>
                  <a:pt x="476" y="193"/>
                  <a:pt x="479" y="194"/>
                  <a:pt x="478" y="197"/>
                </a:cubicBezTo>
                <a:cubicBezTo>
                  <a:pt x="478" y="193"/>
                  <a:pt x="472" y="196"/>
                  <a:pt x="475" y="192"/>
                </a:cubicBezTo>
                <a:cubicBezTo>
                  <a:pt x="421" y="150"/>
                  <a:pt x="421" y="150"/>
                  <a:pt x="421" y="150"/>
                </a:cubicBezTo>
                <a:cubicBezTo>
                  <a:pt x="419" y="148"/>
                  <a:pt x="412" y="146"/>
                  <a:pt x="414" y="150"/>
                </a:cubicBezTo>
                <a:cubicBezTo>
                  <a:pt x="416" y="155"/>
                  <a:pt x="421" y="161"/>
                  <a:pt x="426" y="163"/>
                </a:cubicBezTo>
                <a:cubicBezTo>
                  <a:pt x="429" y="164"/>
                  <a:pt x="429" y="162"/>
                  <a:pt x="428" y="160"/>
                </a:cubicBezTo>
                <a:cubicBezTo>
                  <a:pt x="468" y="191"/>
                  <a:pt x="468" y="191"/>
                  <a:pt x="468" y="191"/>
                </a:cubicBezTo>
                <a:cubicBezTo>
                  <a:pt x="473" y="194"/>
                  <a:pt x="478" y="199"/>
                  <a:pt x="483" y="204"/>
                </a:cubicBezTo>
                <a:cubicBezTo>
                  <a:pt x="470" y="213"/>
                  <a:pt x="454" y="223"/>
                  <a:pt x="442" y="232"/>
                </a:cubicBezTo>
                <a:cubicBezTo>
                  <a:pt x="438" y="220"/>
                  <a:pt x="432" y="211"/>
                  <a:pt x="422" y="204"/>
                </a:cubicBezTo>
                <a:cubicBezTo>
                  <a:pt x="428" y="205"/>
                  <a:pt x="428" y="205"/>
                  <a:pt x="428" y="205"/>
                </a:cubicBezTo>
                <a:cubicBezTo>
                  <a:pt x="424" y="201"/>
                  <a:pt x="424" y="201"/>
                  <a:pt x="424" y="201"/>
                </a:cubicBezTo>
                <a:cubicBezTo>
                  <a:pt x="426" y="201"/>
                  <a:pt x="433" y="206"/>
                  <a:pt x="428" y="206"/>
                </a:cubicBezTo>
                <a:cubicBezTo>
                  <a:pt x="435" y="211"/>
                  <a:pt x="441" y="218"/>
                  <a:pt x="449" y="221"/>
                </a:cubicBezTo>
                <a:cubicBezTo>
                  <a:pt x="448" y="208"/>
                  <a:pt x="434" y="200"/>
                  <a:pt x="430" y="189"/>
                </a:cubicBezTo>
                <a:cubicBezTo>
                  <a:pt x="433" y="190"/>
                  <a:pt x="441" y="194"/>
                  <a:pt x="445" y="198"/>
                </a:cubicBezTo>
                <a:cubicBezTo>
                  <a:pt x="445" y="199"/>
                  <a:pt x="446" y="199"/>
                  <a:pt x="446" y="199"/>
                </a:cubicBezTo>
                <a:cubicBezTo>
                  <a:pt x="451" y="204"/>
                  <a:pt x="455" y="210"/>
                  <a:pt x="462" y="213"/>
                </a:cubicBezTo>
                <a:cubicBezTo>
                  <a:pt x="461" y="216"/>
                  <a:pt x="466" y="215"/>
                  <a:pt x="466" y="213"/>
                </a:cubicBezTo>
                <a:cubicBezTo>
                  <a:pt x="462" y="197"/>
                  <a:pt x="438" y="173"/>
                  <a:pt x="434" y="169"/>
                </a:cubicBezTo>
                <a:cubicBezTo>
                  <a:pt x="433" y="168"/>
                  <a:pt x="426" y="165"/>
                  <a:pt x="428" y="167"/>
                </a:cubicBezTo>
                <a:cubicBezTo>
                  <a:pt x="439" y="178"/>
                  <a:pt x="451" y="191"/>
                  <a:pt x="459" y="206"/>
                </a:cubicBezTo>
                <a:cubicBezTo>
                  <a:pt x="451" y="200"/>
                  <a:pt x="444" y="191"/>
                  <a:pt x="435" y="187"/>
                </a:cubicBezTo>
                <a:cubicBezTo>
                  <a:pt x="429" y="184"/>
                  <a:pt x="423" y="177"/>
                  <a:pt x="424" y="169"/>
                </a:cubicBezTo>
                <a:cubicBezTo>
                  <a:pt x="424" y="168"/>
                  <a:pt x="417" y="164"/>
                  <a:pt x="420" y="168"/>
                </a:cubicBezTo>
                <a:cubicBezTo>
                  <a:pt x="418" y="167"/>
                  <a:pt x="410" y="166"/>
                  <a:pt x="408" y="165"/>
                </a:cubicBezTo>
                <a:cubicBezTo>
                  <a:pt x="386" y="151"/>
                  <a:pt x="371" y="129"/>
                  <a:pt x="352" y="112"/>
                </a:cubicBezTo>
                <a:cubicBezTo>
                  <a:pt x="351" y="112"/>
                  <a:pt x="350" y="113"/>
                  <a:pt x="353" y="115"/>
                </a:cubicBezTo>
                <a:cubicBezTo>
                  <a:pt x="355" y="116"/>
                  <a:pt x="351" y="117"/>
                  <a:pt x="350" y="116"/>
                </a:cubicBezTo>
                <a:cubicBezTo>
                  <a:pt x="361" y="127"/>
                  <a:pt x="376" y="139"/>
                  <a:pt x="384" y="153"/>
                </a:cubicBezTo>
                <a:cubicBezTo>
                  <a:pt x="360" y="134"/>
                  <a:pt x="335" y="115"/>
                  <a:pt x="304" y="100"/>
                </a:cubicBezTo>
                <a:cubicBezTo>
                  <a:pt x="304" y="100"/>
                  <a:pt x="299" y="101"/>
                  <a:pt x="301" y="102"/>
                </a:cubicBezTo>
                <a:cubicBezTo>
                  <a:pt x="332" y="115"/>
                  <a:pt x="356" y="137"/>
                  <a:pt x="383" y="156"/>
                </a:cubicBezTo>
                <a:cubicBezTo>
                  <a:pt x="383" y="156"/>
                  <a:pt x="381" y="155"/>
                  <a:pt x="380" y="155"/>
                </a:cubicBezTo>
                <a:cubicBezTo>
                  <a:pt x="390" y="163"/>
                  <a:pt x="390" y="163"/>
                  <a:pt x="390" y="163"/>
                </a:cubicBezTo>
                <a:cubicBezTo>
                  <a:pt x="360" y="159"/>
                  <a:pt x="360" y="159"/>
                  <a:pt x="360" y="159"/>
                </a:cubicBezTo>
                <a:cubicBezTo>
                  <a:pt x="341" y="142"/>
                  <a:pt x="320" y="125"/>
                  <a:pt x="299" y="109"/>
                </a:cubicBezTo>
                <a:cubicBezTo>
                  <a:pt x="323" y="124"/>
                  <a:pt x="349" y="139"/>
                  <a:pt x="372" y="157"/>
                </a:cubicBezTo>
                <a:cubicBezTo>
                  <a:pt x="373" y="157"/>
                  <a:pt x="379" y="158"/>
                  <a:pt x="377" y="157"/>
                </a:cubicBezTo>
                <a:cubicBezTo>
                  <a:pt x="348" y="135"/>
                  <a:pt x="317" y="115"/>
                  <a:pt x="285" y="96"/>
                </a:cubicBezTo>
                <a:cubicBezTo>
                  <a:pt x="302" y="98"/>
                  <a:pt x="318" y="98"/>
                  <a:pt x="334" y="98"/>
                </a:cubicBezTo>
                <a:close/>
                <a:moveTo>
                  <a:pt x="423" y="198"/>
                </a:moveTo>
                <a:cubicBezTo>
                  <a:pt x="424" y="187"/>
                  <a:pt x="424" y="187"/>
                  <a:pt x="424" y="187"/>
                </a:cubicBezTo>
                <a:cubicBezTo>
                  <a:pt x="432" y="195"/>
                  <a:pt x="438" y="205"/>
                  <a:pt x="443" y="214"/>
                </a:cubicBezTo>
                <a:cubicBezTo>
                  <a:pt x="437" y="209"/>
                  <a:pt x="431" y="202"/>
                  <a:pt x="423" y="198"/>
                </a:cubicBezTo>
                <a:close/>
                <a:moveTo>
                  <a:pt x="281" y="100"/>
                </a:moveTo>
                <a:cubicBezTo>
                  <a:pt x="283" y="104"/>
                  <a:pt x="289" y="104"/>
                  <a:pt x="292" y="107"/>
                </a:cubicBezTo>
                <a:cubicBezTo>
                  <a:pt x="293" y="107"/>
                  <a:pt x="293" y="107"/>
                  <a:pt x="293" y="107"/>
                </a:cubicBezTo>
                <a:cubicBezTo>
                  <a:pt x="295" y="107"/>
                  <a:pt x="297" y="109"/>
                  <a:pt x="298" y="112"/>
                </a:cubicBezTo>
                <a:cubicBezTo>
                  <a:pt x="354" y="158"/>
                  <a:pt x="354" y="158"/>
                  <a:pt x="354" y="158"/>
                </a:cubicBezTo>
                <a:cubicBezTo>
                  <a:pt x="320" y="139"/>
                  <a:pt x="290" y="116"/>
                  <a:pt x="259" y="94"/>
                </a:cubicBezTo>
                <a:cubicBezTo>
                  <a:pt x="268" y="93"/>
                  <a:pt x="277" y="93"/>
                  <a:pt x="281" y="100"/>
                </a:cubicBezTo>
                <a:close/>
                <a:moveTo>
                  <a:pt x="251" y="94"/>
                </a:moveTo>
                <a:cubicBezTo>
                  <a:pt x="277" y="111"/>
                  <a:pt x="299" y="131"/>
                  <a:pt x="319" y="153"/>
                </a:cubicBezTo>
                <a:cubicBezTo>
                  <a:pt x="290" y="132"/>
                  <a:pt x="263" y="109"/>
                  <a:pt x="232" y="91"/>
                </a:cubicBezTo>
                <a:cubicBezTo>
                  <a:pt x="238" y="91"/>
                  <a:pt x="245" y="91"/>
                  <a:pt x="251" y="94"/>
                </a:cubicBezTo>
                <a:close/>
                <a:moveTo>
                  <a:pt x="306" y="149"/>
                </a:moveTo>
                <a:cubicBezTo>
                  <a:pt x="307" y="148"/>
                  <a:pt x="307" y="148"/>
                  <a:pt x="307" y="148"/>
                </a:cubicBezTo>
                <a:cubicBezTo>
                  <a:pt x="315" y="150"/>
                  <a:pt x="314" y="156"/>
                  <a:pt x="320" y="159"/>
                </a:cubicBezTo>
                <a:cubicBezTo>
                  <a:pt x="315" y="159"/>
                  <a:pt x="306" y="160"/>
                  <a:pt x="304" y="158"/>
                </a:cubicBezTo>
                <a:cubicBezTo>
                  <a:pt x="282" y="135"/>
                  <a:pt x="256" y="114"/>
                  <a:pt x="230" y="95"/>
                </a:cubicBezTo>
                <a:cubicBezTo>
                  <a:pt x="257" y="110"/>
                  <a:pt x="281" y="131"/>
                  <a:pt x="306" y="149"/>
                </a:cubicBezTo>
                <a:close/>
                <a:moveTo>
                  <a:pt x="228" y="96"/>
                </a:moveTo>
                <a:cubicBezTo>
                  <a:pt x="227" y="97"/>
                  <a:pt x="226" y="96"/>
                  <a:pt x="225" y="95"/>
                </a:cubicBezTo>
                <a:cubicBezTo>
                  <a:pt x="224" y="93"/>
                  <a:pt x="228" y="95"/>
                  <a:pt x="228" y="96"/>
                </a:cubicBezTo>
                <a:close/>
                <a:moveTo>
                  <a:pt x="295" y="158"/>
                </a:moveTo>
                <a:cubicBezTo>
                  <a:pt x="258" y="159"/>
                  <a:pt x="258" y="159"/>
                  <a:pt x="258" y="159"/>
                </a:cubicBezTo>
                <a:cubicBezTo>
                  <a:pt x="250" y="148"/>
                  <a:pt x="240" y="139"/>
                  <a:pt x="231" y="129"/>
                </a:cubicBezTo>
                <a:cubicBezTo>
                  <a:pt x="237" y="131"/>
                  <a:pt x="242" y="137"/>
                  <a:pt x="248" y="140"/>
                </a:cubicBezTo>
                <a:cubicBezTo>
                  <a:pt x="257" y="145"/>
                  <a:pt x="263" y="153"/>
                  <a:pt x="274" y="157"/>
                </a:cubicBezTo>
                <a:cubicBezTo>
                  <a:pt x="277" y="159"/>
                  <a:pt x="276" y="153"/>
                  <a:pt x="275" y="152"/>
                </a:cubicBezTo>
                <a:cubicBezTo>
                  <a:pt x="254" y="127"/>
                  <a:pt x="229" y="106"/>
                  <a:pt x="204" y="85"/>
                </a:cubicBezTo>
                <a:cubicBezTo>
                  <a:pt x="236" y="107"/>
                  <a:pt x="265" y="133"/>
                  <a:pt x="295" y="158"/>
                </a:cubicBezTo>
                <a:close/>
                <a:moveTo>
                  <a:pt x="185" y="82"/>
                </a:moveTo>
                <a:cubicBezTo>
                  <a:pt x="194" y="85"/>
                  <a:pt x="203" y="85"/>
                  <a:pt x="207" y="92"/>
                </a:cubicBezTo>
                <a:cubicBezTo>
                  <a:pt x="204" y="92"/>
                  <a:pt x="204" y="92"/>
                  <a:pt x="204" y="92"/>
                </a:cubicBezTo>
                <a:cubicBezTo>
                  <a:pt x="227" y="109"/>
                  <a:pt x="248" y="128"/>
                  <a:pt x="267" y="149"/>
                </a:cubicBezTo>
                <a:cubicBezTo>
                  <a:pt x="237" y="129"/>
                  <a:pt x="211" y="103"/>
                  <a:pt x="182" y="82"/>
                </a:cubicBezTo>
                <a:cubicBezTo>
                  <a:pt x="183" y="82"/>
                  <a:pt x="185" y="82"/>
                  <a:pt x="185" y="82"/>
                </a:cubicBezTo>
                <a:close/>
                <a:moveTo>
                  <a:pt x="188" y="92"/>
                </a:moveTo>
                <a:cubicBezTo>
                  <a:pt x="187" y="93"/>
                  <a:pt x="187" y="93"/>
                  <a:pt x="188" y="94"/>
                </a:cubicBezTo>
                <a:cubicBezTo>
                  <a:pt x="209" y="111"/>
                  <a:pt x="228" y="130"/>
                  <a:pt x="246" y="149"/>
                </a:cubicBezTo>
                <a:cubicBezTo>
                  <a:pt x="246" y="150"/>
                  <a:pt x="246" y="152"/>
                  <a:pt x="246" y="152"/>
                </a:cubicBezTo>
                <a:cubicBezTo>
                  <a:pt x="217" y="127"/>
                  <a:pt x="190" y="101"/>
                  <a:pt x="161" y="76"/>
                </a:cubicBezTo>
                <a:cubicBezTo>
                  <a:pt x="171" y="80"/>
                  <a:pt x="180" y="87"/>
                  <a:pt x="188" y="92"/>
                </a:cubicBezTo>
                <a:close/>
                <a:moveTo>
                  <a:pt x="234" y="147"/>
                </a:moveTo>
                <a:cubicBezTo>
                  <a:pt x="236" y="149"/>
                  <a:pt x="241" y="151"/>
                  <a:pt x="243" y="152"/>
                </a:cubicBezTo>
                <a:cubicBezTo>
                  <a:pt x="240" y="154"/>
                  <a:pt x="248" y="157"/>
                  <a:pt x="247" y="158"/>
                </a:cubicBezTo>
                <a:cubicBezTo>
                  <a:pt x="236" y="163"/>
                  <a:pt x="227" y="161"/>
                  <a:pt x="224" y="153"/>
                </a:cubicBezTo>
                <a:cubicBezTo>
                  <a:pt x="201" y="124"/>
                  <a:pt x="175" y="98"/>
                  <a:pt x="149" y="73"/>
                </a:cubicBezTo>
                <a:cubicBezTo>
                  <a:pt x="178" y="96"/>
                  <a:pt x="206" y="122"/>
                  <a:pt x="234" y="147"/>
                </a:cubicBezTo>
                <a:close/>
                <a:moveTo>
                  <a:pt x="149" y="77"/>
                </a:moveTo>
                <a:cubicBezTo>
                  <a:pt x="169" y="99"/>
                  <a:pt x="192" y="118"/>
                  <a:pt x="210" y="141"/>
                </a:cubicBezTo>
                <a:cubicBezTo>
                  <a:pt x="210" y="141"/>
                  <a:pt x="210" y="142"/>
                  <a:pt x="210" y="143"/>
                </a:cubicBezTo>
                <a:cubicBezTo>
                  <a:pt x="187" y="118"/>
                  <a:pt x="164" y="93"/>
                  <a:pt x="137" y="72"/>
                </a:cubicBezTo>
                <a:cubicBezTo>
                  <a:pt x="142" y="75"/>
                  <a:pt x="145" y="72"/>
                  <a:pt x="149" y="77"/>
                </a:cubicBezTo>
                <a:close/>
                <a:moveTo>
                  <a:pt x="122" y="66"/>
                </a:moveTo>
                <a:cubicBezTo>
                  <a:pt x="161" y="93"/>
                  <a:pt x="191" y="128"/>
                  <a:pt x="223" y="161"/>
                </a:cubicBezTo>
                <a:cubicBezTo>
                  <a:pt x="217" y="163"/>
                  <a:pt x="208" y="163"/>
                  <a:pt x="207" y="162"/>
                </a:cubicBezTo>
                <a:cubicBezTo>
                  <a:pt x="183" y="129"/>
                  <a:pt x="158" y="99"/>
                  <a:pt x="127" y="76"/>
                </a:cubicBezTo>
                <a:cubicBezTo>
                  <a:pt x="154" y="103"/>
                  <a:pt x="181" y="130"/>
                  <a:pt x="202" y="163"/>
                </a:cubicBezTo>
                <a:cubicBezTo>
                  <a:pt x="169" y="128"/>
                  <a:pt x="135" y="90"/>
                  <a:pt x="98" y="59"/>
                </a:cubicBezTo>
                <a:cubicBezTo>
                  <a:pt x="106" y="60"/>
                  <a:pt x="113" y="64"/>
                  <a:pt x="118" y="69"/>
                </a:cubicBezTo>
                <a:cubicBezTo>
                  <a:pt x="115" y="64"/>
                  <a:pt x="121" y="66"/>
                  <a:pt x="122" y="66"/>
                </a:cubicBezTo>
                <a:close/>
                <a:moveTo>
                  <a:pt x="79" y="52"/>
                </a:moveTo>
                <a:cubicBezTo>
                  <a:pt x="80" y="52"/>
                  <a:pt x="80" y="52"/>
                  <a:pt x="80" y="52"/>
                </a:cubicBezTo>
                <a:cubicBezTo>
                  <a:pt x="88" y="53"/>
                  <a:pt x="89" y="61"/>
                  <a:pt x="94" y="66"/>
                </a:cubicBezTo>
                <a:cubicBezTo>
                  <a:pt x="122" y="91"/>
                  <a:pt x="147" y="118"/>
                  <a:pt x="167" y="151"/>
                </a:cubicBezTo>
                <a:cubicBezTo>
                  <a:pt x="131" y="116"/>
                  <a:pt x="99" y="75"/>
                  <a:pt x="62" y="42"/>
                </a:cubicBezTo>
                <a:cubicBezTo>
                  <a:pt x="68" y="44"/>
                  <a:pt x="74" y="48"/>
                  <a:pt x="79" y="52"/>
                </a:cubicBezTo>
                <a:close/>
                <a:moveTo>
                  <a:pt x="37" y="27"/>
                </a:moveTo>
                <a:cubicBezTo>
                  <a:pt x="51" y="37"/>
                  <a:pt x="65" y="49"/>
                  <a:pt x="76" y="63"/>
                </a:cubicBezTo>
                <a:cubicBezTo>
                  <a:pt x="64" y="54"/>
                  <a:pt x="50" y="41"/>
                  <a:pt x="40" y="33"/>
                </a:cubicBezTo>
                <a:cubicBezTo>
                  <a:pt x="37" y="31"/>
                  <a:pt x="38" y="29"/>
                  <a:pt x="37" y="27"/>
                </a:cubicBezTo>
                <a:close/>
                <a:moveTo>
                  <a:pt x="41" y="41"/>
                </a:moveTo>
                <a:cubicBezTo>
                  <a:pt x="58" y="53"/>
                  <a:pt x="75" y="67"/>
                  <a:pt x="88" y="84"/>
                </a:cubicBezTo>
                <a:cubicBezTo>
                  <a:pt x="88" y="84"/>
                  <a:pt x="88" y="85"/>
                  <a:pt x="88" y="86"/>
                </a:cubicBezTo>
                <a:cubicBezTo>
                  <a:pt x="72" y="71"/>
                  <a:pt x="54" y="56"/>
                  <a:pt x="41" y="41"/>
                </a:cubicBezTo>
                <a:close/>
                <a:moveTo>
                  <a:pt x="46" y="51"/>
                </a:moveTo>
                <a:cubicBezTo>
                  <a:pt x="60" y="65"/>
                  <a:pt x="77" y="79"/>
                  <a:pt x="92" y="93"/>
                </a:cubicBezTo>
                <a:cubicBezTo>
                  <a:pt x="91" y="94"/>
                  <a:pt x="98" y="96"/>
                  <a:pt x="96" y="93"/>
                </a:cubicBezTo>
                <a:cubicBezTo>
                  <a:pt x="94" y="88"/>
                  <a:pt x="90" y="84"/>
                  <a:pt x="88" y="79"/>
                </a:cubicBezTo>
                <a:cubicBezTo>
                  <a:pt x="110" y="104"/>
                  <a:pt x="131" y="130"/>
                  <a:pt x="147" y="159"/>
                </a:cubicBezTo>
                <a:cubicBezTo>
                  <a:pt x="115" y="131"/>
                  <a:pt x="88" y="95"/>
                  <a:pt x="57" y="66"/>
                </a:cubicBezTo>
                <a:cubicBezTo>
                  <a:pt x="52" y="62"/>
                  <a:pt x="46" y="59"/>
                  <a:pt x="46" y="51"/>
                </a:cubicBezTo>
                <a:close/>
                <a:moveTo>
                  <a:pt x="47" y="171"/>
                </a:moveTo>
                <a:cubicBezTo>
                  <a:pt x="51" y="173"/>
                  <a:pt x="54" y="177"/>
                  <a:pt x="58" y="179"/>
                </a:cubicBezTo>
                <a:cubicBezTo>
                  <a:pt x="57" y="173"/>
                  <a:pt x="53" y="177"/>
                  <a:pt x="51" y="169"/>
                </a:cubicBezTo>
                <a:cubicBezTo>
                  <a:pt x="63" y="176"/>
                  <a:pt x="70" y="186"/>
                  <a:pt x="79" y="193"/>
                </a:cubicBezTo>
                <a:cubicBezTo>
                  <a:pt x="83" y="195"/>
                  <a:pt x="84" y="191"/>
                  <a:pt x="84" y="189"/>
                </a:cubicBezTo>
                <a:cubicBezTo>
                  <a:pt x="81" y="178"/>
                  <a:pt x="73" y="169"/>
                  <a:pt x="65" y="163"/>
                </a:cubicBezTo>
                <a:cubicBezTo>
                  <a:pt x="65" y="163"/>
                  <a:pt x="64" y="162"/>
                  <a:pt x="63" y="163"/>
                </a:cubicBezTo>
                <a:cubicBezTo>
                  <a:pt x="69" y="170"/>
                  <a:pt x="76" y="178"/>
                  <a:pt x="79" y="188"/>
                </a:cubicBezTo>
                <a:cubicBezTo>
                  <a:pt x="68" y="180"/>
                  <a:pt x="60" y="170"/>
                  <a:pt x="49" y="163"/>
                </a:cubicBezTo>
                <a:cubicBezTo>
                  <a:pt x="51" y="150"/>
                  <a:pt x="51" y="150"/>
                  <a:pt x="51" y="150"/>
                </a:cubicBezTo>
                <a:cubicBezTo>
                  <a:pt x="55" y="152"/>
                  <a:pt x="56" y="160"/>
                  <a:pt x="62" y="156"/>
                </a:cubicBezTo>
                <a:cubicBezTo>
                  <a:pt x="63" y="157"/>
                  <a:pt x="63" y="157"/>
                  <a:pt x="63" y="157"/>
                </a:cubicBezTo>
                <a:cubicBezTo>
                  <a:pt x="75" y="166"/>
                  <a:pt x="87" y="177"/>
                  <a:pt x="98" y="188"/>
                </a:cubicBezTo>
                <a:cubicBezTo>
                  <a:pt x="70" y="201"/>
                  <a:pt x="70" y="201"/>
                  <a:pt x="70" y="201"/>
                </a:cubicBezTo>
                <a:cubicBezTo>
                  <a:pt x="68" y="193"/>
                  <a:pt x="63" y="185"/>
                  <a:pt x="56" y="180"/>
                </a:cubicBezTo>
                <a:cubicBezTo>
                  <a:pt x="59" y="185"/>
                  <a:pt x="66" y="196"/>
                  <a:pt x="66" y="202"/>
                </a:cubicBezTo>
                <a:cubicBezTo>
                  <a:pt x="43" y="183"/>
                  <a:pt x="43" y="183"/>
                  <a:pt x="43" y="183"/>
                </a:cubicBezTo>
                <a:cubicBezTo>
                  <a:pt x="45" y="180"/>
                  <a:pt x="48" y="176"/>
                  <a:pt x="47" y="171"/>
                </a:cubicBezTo>
                <a:close/>
                <a:moveTo>
                  <a:pt x="40" y="191"/>
                </a:moveTo>
                <a:cubicBezTo>
                  <a:pt x="45" y="193"/>
                  <a:pt x="49" y="200"/>
                  <a:pt x="51" y="207"/>
                </a:cubicBezTo>
                <a:cubicBezTo>
                  <a:pt x="47" y="205"/>
                  <a:pt x="40" y="202"/>
                  <a:pt x="37" y="197"/>
                </a:cubicBezTo>
                <a:lnTo>
                  <a:pt x="40" y="191"/>
                </a:lnTo>
                <a:close/>
                <a:moveTo>
                  <a:pt x="51" y="209"/>
                </a:moveTo>
                <a:cubicBezTo>
                  <a:pt x="55" y="208"/>
                  <a:pt x="53" y="203"/>
                  <a:pt x="51" y="200"/>
                </a:cubicBezTo>
                <a:cubicBezTo>
                  <a:pt x="49" y="196"/>
                  <a:pt x="46" y="194"/>
                  <a:pt x="42" y="188"/>
                </a:cubicBezTo>
                <a:cubicBezTo>
                  <a:pt x="48" y="191"/>
                  <a:pt x="59" y="201"/>
                  <a:pt x="63" y="205"/>
                </a:cubicBezTo>
                <a:cubicBezTo>
                  <a:pt x="42" y="217"/>
                  <a:pt x="42" y="217"/>
                  <a:pt x="42" y="217"/>
                </a:cubicBezTo>
                <a:cubicBezTo>
                  <a:pt x="41" y="212"/>
                  <a:pt x="38" y="206"/>
                  <a:pt x="35" y="201"/>
                </a:cubicBezTo>
                <a:cubicBezTo>
                  <a:pt x="41" y="204"/>
                  <a:pt x="46" y="211"/>
                  <a:pt x="51" y="209"/>
                </a:cubicBezTo>
                <a:close/>
                <a:moveTo>
                  <a:pt x="38" y="220"/>
                </a:moveTo>
                <a:cubicBezTo>
                  <a:pt x="28" y="221"/>
                  <a:pt x="18" y="227"/>
                  <a:pt x="14" y="234"/>
                </a:cubicBezTo>
                <a:cubicBezTo>
                  <a:pt x="20" y="225"/>
                  <a:pt x="28" y="216"/>
                  <a:pt x="32" y="205"/>
                </a:cubicBezTo>
                <a:cubicBezTo>
                  <a:pt x="36" y="210"/>
                  <a:pt x="41" y="220"/>
                  <a:pt x="38" y="220"/>
                </a:cubicBezTo>
                <a:close/>
              </a:path>
            </a:pathLst>
          </a:custGeom>
          <a:solidFill>
            <a:srgbClr val="FF3E3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05" name="Freeform 5"/>
          <p:cNvSpPr>
            <a:spLocks noEditPoints="1"/>
          </p:cNvSpPr>
          <p:nvPr/>
        </p:nvSpPr>
        <p:spPr bwMode="auto">
          <a:xfrm rot="-5400000">
            <a:off x="6107113" y="1598613"/>
            <a:ext cx="2043112" cy="1262062"/>
          </a:xfrm>
          <a:custGeom>
            <a:avLst/>
            <a:gdLst>
              <a:gd name="T0" fmla="*/ 2147483647 w 572"/>
              <a:gd name="T1" fmla="*/ 2147483647 h 254"/>
              <a:gd name="T2" fmla="*/ 2147483647 w 572"/>
              <a:gd name="T3" fmla="*/ 2147483647 h 254"/>
              <a:gd name="T4" fmla="*/ 2147483647 w 572"/>
              <a:gd name="T5" fmla="*/ 2147483647 h 254"/>
              <a:gd name="T6" fmla="*/ 2147483647 w 572"/>
              <a:gd name="T7" fmla="*/ 2147483647 h 254"/>
              <a:gd name="T8" fmla="*/ 2147483647 w 572"/>
              <a:gd name="T9" fmla="*/ 2147483647 h 254"/>
              <a:gd name="T10" fmla="*/ 2147483647 w 572"/>
              <a:gd name="T11" fmla="*/ 2147483647 h 254"/>
              <a:gd name="T12" fmla="*/ 2147483647 w 572"/>
              <a:gd name="T13" fmla="*/ 2147483647 h 254"/>
              <a:gd name="T14" fmla="*/ 2147483647 w 572"/>
              <a:gd name="T15" fmla="*/ 2147483647 h 254"/>
              <a:gd name="T16" fmla="*/ 2147483647 w 572"/>
              <a:gd name="T17" fmla="*/ 2147483647 h 254"/>
              <a:gd name="T18" fmla="*/ 2147483647 w 572"/>
              <a:gd name="T19" fmla="*/ 2147483647 h 254"/>
              <a:gd name="T20" fmla="*/ 2147483647 w 572"/>
              <a:gd name="T21" fmla="*/ 2147483647 h 254"/>
              <a:gd name="T22" fmla="*/ 2147483647 w 572"/>
              <a:gd name="T23" fmla="*/ 2147483647 h 254"/>
              <a:gd name="T24" fmla="*/ 2147483647 w 572"/>
              <a:gd name="T25" fmla="*/ 2147483647 h 254"/>
              <a:gd name="T26" fmla="*/ 2147483647 w 572"/>
              <a:gd name="T27" fmla="*/ 2147483647 h 254"/>
              <a:gd name="T28" fmla="*/ 2147483647 w 572"/>
              <a:gd name="T29" fmla="*/ 2147483647 h 254"/>
              <a:gd name="T30" fmla="*/ 2147483647 w 572"/>
              <a:gd name="T31" fmla="*/ 2147483647 h 254"/>
              <a:gd name="T32" fmla="*/ 2147483647 w 572"/>
              <a:gd name="T33" fmla="*/ 2147483647 h 254"/>
              <a:gd name="T34" fmla="*/ 2147483647 w 572"/>
              <a:gd name="T35" fmla="*/ 2147483647 h 254"/>
              <a:gd name="T36" fmla="*/ 2147483647 w 572"/>
              <a:gd name="T37" fmla="*/ 2147483647 h 254"/>
              <a:gd name="T38" fmla="*/ 2147483647 w 572"/>
              <a:gd name="T39" fmla="*/ 2147483647 h 254"/>
              <a:gd name="T40" fmla="*/ 2147483647 w 572"/>
              <a:gd name="T41" fmla="*/ 2147483647 h 254"/>
              <a:gd name="T42" fmla="*/ 2147483647 w 572"/>
              <a:gd name="T43" fmla="*/ 2147483647 h 254"/>
              <a:gd name="T44" fmla="*/ 2147483647 w 572"/>
              <a:gd name="T45" fmla="*/ 2147483647 h 254"/>
              <a:gd name="T46" fmla="*/ 2147483647 w 572"/>
              <a:gd name="T47" fmla="*/ 2147483647 h 254"/>
              <a:gd name="T48" fmla="*/ 2147483647 w 572"/>
              <a:gd name="T49" fmla="*/ 2147483647 h 254"/>
              <a:gd name="T50" fmla="*/ 2147483647 w 572"/>
              <a:gd name="T51" fmla="*/ 2147483647 h 254"/>
              <a:gd name="T52" fmla="*/ 2147483647 w 572"/>
              <a:gd name="T53" fmla="*/ 2147483647 h 254"/>
              <a:gd name="T54" fmla="*/ 2147483647 w 572"/>
              <a:gd name="T55" fmla="*/ 2147483647 h 254"/>
              <a:gd name="T56" fmla="*/ 2147483647 w 572"/>
              <a:gd name="T57" fmla="*/ 2147483647 h 254"/>
              <a:gd name="T58" fmla="*/ 2147483647 w 572"/>
              <a:gd name="T59" fmla="*/ 2147483647 h 254"/>
              <a:gd name="T60" fmla="*/ 2147483647 w 572"/>
              <a:gd name="T61" fmla="*/ 2147483647 h 254"/>
              <a:gd name="T62" fmla="*/ 2147483647 w 572"/>
              <a:gd name="T63" fmla="*/ 2147483647 h 254"/>
              <a:gd name="T64" fmla="*/ 2147483647 w 572"/>
              <a:gd name="T65" fmla="*/ 2147483647 h 254"/>
              <a:gd name="T66" fmla="*/ 2147483647 w 572"/>
              <a:gd name="T67" fmla="*/ 2147483647 h 254"/>
              <a:gd name="T68" fmla="*/ 2147483647 w 572"/>
              <a:gd name="T69" fmla="*/ 2147483647 h 254"/>
              <a:gd name="T70" fmla="*/ 2147483647 w 572"/>
              <a:gd name="T71" fmla="*/ 2147483647 h 254"/>
              <a:gd name="T72" fmla="*/ 2147483647 w 572"/>
              <a:gd name="T73" fmla="*/ 2147483647 h 254"/>
              <a:gd name="T74" fmla="*/ 2147483647 w 572"/>
              <a:gd name="T75" fmla="*/ 2147483647 h 254"/>
              <a:gd name="T76" fmla="*/ 2147483647 w 572"/>
              <a:gd name="T77" fmla="*/ 2147483647 h 254"/>
              <a:gd name="T78" fmla="*/ 2147483647 w 572"/>
              <a:gd name="T79" fmla="*/ 2147483647 h 254"/>
              <a:gd name="T80" fmla="*/ 2147483647 w 572"/>
              <a:gd name="T81" fmla="*/ 2147483647 h 254"/>
              <a:gd name="T82" fmla="*/ 2147483647 w 572"/>
              <a:gd name="T83" fmla="*/ 2147483647 h 254"/>
              <a:gd name="T84" fmla="*/ 2147483647 w 572"/>
              <a:gd name="T85" fmla="*/ 2147483647 h 254"/>
              <a:gd name="T86" fmla="*/ 2147483647 w 572"/>
              <a:gd name="T87" fmla="*/ 2147483647 h 254"/>
              <a:gd name="T88" fmla="*/ 2147483647 w 572"/>
              <a:gd name="T89" fmla="*/ 2147483647 h 254"/>
              <a:gd name="T90" fmla="*/ 2147483647 w 572"/>
              <a:gd name="T91" fmla="*/ 2147483647 h 254"/>
              <a:gd name="T92" fmla="*/ 2147483647 w 572"/>
              <a:gd name="T93" fmla="*/ 2147483647 h 254"/>
              <a:gd name="T94" fmla="*/ 2147483647 w 572"/>
              <a:gd name="T95" fmla="*/ 2147483647 h 254"/>
              <a:gd name="T96" fmla="*/ 2147483647 w 572"/>
              <a:gd name="T97" fmla="*/ 2147483647 h 254"/>
              <a:gd name="T98" fmla="*/ 2147483647 w 572"/>
              <a:gd name="T99" fmla="*/ 2147483647 h 254"/>
              <a:gd name="T100" fmla="*/ 2147483647 w 572"/>
              <a:gd name="T101" fmla="*/ 2147483647 h 254"/>
              <a:gd name="T102" fmla="*/ 2147483647 w 572"/>
              <a:gd name="T103" fmla="*/ 2147483647 h 254"/>
              <a:gd name="T104" fmla="*/ 2147483647 w 572"/>
              <a:gd name="T105" fmla="*/ 2147483647 h 254"/>
              <a:gd name="T106" fmla="*/ 2147483647 w 572"/>
              <a:gd name="T107" fmla="*/ 2147483647 h 254"/>
              <a:gd name="T108" fmla="*/ 2147483647 w 572"/>
              <a:gd name="T109" fmla="*/ 2147483647 h 254"/>
              <a:gd name="T110" fmla="*/ 2147483647 w 572"/>
              <a:gd name="T111" fmla="*/ 2147483647 h 254"/>
              <a:gd name="T112" fmla="*/ 2147483647 w 572"/>
              <a:gd name="T113" fmla="*/ 2147483647 h 254"/>
              <a:gd name="T114" fmla="*/ 2147483647 w 572"/>
              <a:gd name="T115" fmla="*/ 2147483647 h 254"/>
              <a:gd name="T116" fmla="*/ 2147483647 w 572"/>
              <a:gd name="T117" fmla="*/ 2147483647 h 254"/>
              <a:gd name="T118" fmla="*/ 2147483647 w 572"/>
              <a:gd name="T119" fmla="*/ 2147483647 h 254"/>
              <a:gd name="T120" fmla="*/ 2147483647 w 572"/>
              <a:gd name="T121" fmla="*/ 2147483647 h 254"/>
              <a:gd name="T122" fmla="*/ 2147483647 w 572"/>
              <a:gd name="T123" fmla="*/ 2147483647 h 254"/>
              <a:gd name="T124" fmla="*/ 2147483647 w 572"/>
              <a:gd name="T125" fmla="*/ 2147483647 h 25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572"/>
              <a:gd name="T190" fmla="*/ 0 h 254"/>
              <a:gd name="T191" fmla="*/ 572 w 572"/>
              <a:gd name="T192" fmla="*/ 254 h 254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572" h="254">
                <a:moveTo>
                  <a:pt x="65" y="219"/>
                </a:moveTo>
                <a:cubicBezTo>
                  <a:pt x="120" y="192"/>
                  <a:pt x="188" y="179"/>
                  <a:pt x="259" y="170"/>
                </a:cubicBezTo>
                <a:cubicBezTo>
                  <a:pt x="304" y="165"/>
                  <a:pt x="356" y="173"/>
                  <a:pt x="401" y="173"/>
                </a:cubicBezTo>
                <a:cubicBezTo>
                  <a:pt x="407" y="173"/>
                  <a:pt x="415" y="175"/>
                  <a:pt x="418" y="174"/>
                </a:cubicBezTo>
                <a:cubicBezTo>
                  <a:pt x="416" y="252"/>
                  <a:pt x="416" y="252"/>
                  <a:pt x="416" y="252"/>
                </a:cubicBezTo>
                <a:cubicBezTo>
                  <a:pt x="416" y="254"/>
                  <a:pt x="420" y="252"/>
                  <a:pt x="422" y="251"/>
                </a:cubicBezTo>
                <a:cubicBezTo>
                  <a:pt x="473" y="218"/>
                  <a:pt x="523" y="182"/>
                  <a:pt x="572" y="146"/>
                </a:cubicBezTo>
                <a:cubicBezTo>
                  <a:pt x="524" y="98"/>
                  <a:pt x="475" y="54"/>
                  <a:pt x="429" y="7"/>
                </a:cubicBezTo>
                <a:cubicBezTo>
                  <a:pt x="427" y="5"/>
                  <a:pt x="426" y="0"/>
                  <a:pt x="423" y="2"/>
                </a:cubicBezTo>
                <a:cubicBezTo>
                  <a:pt x="423" y="2"/>
                  <a:pt x="422" y="3"/>
                  <a:pt x="422" y="3"/>
                </a:cubicBezTo>
                <a:cubicBezTo>
                  <a:pt x="422" y="5"/>
                  <a:pt x="422" y="10"/>
                  <a:pt x="422" y="12"/>
                </a:cubicBezTo>
                <a:cubicBezTo>
                  <a:pt x="422" y="16"/>
                  <a:pt x="422" y="22"/>
                  <a:pt x="415" y="17"/>
                </a:cubicBezTo>
                <a:cubicBezTo>
                  <a:pt x="417" y="20"/>
                  <a:pt x="419" y="20"/>
                  <a:pt x="420" y="22"/>
                </a:cubicBezTo>
                <a:cubicBezTo>
                  <a:pt x="422" y="29"/>
                  <a:pt x="421" y="43"/>
                  <a:pt x="418" y="50"/>
                </a:cubicBezTo>
                <a:cubicBezTo>
                  <a:pt x="422" y="59"/>
                  <a:pt x="420" y="78"/>
                  <a:pt x="416" y="85"/>
                </a:cubicBezTo>
                <a:cubicBezTo>
                  <a:pt x="415" y="87"/>
                  <a:pt x="416" y="91"/>
                  <a:pt x="413" y="88"/>
                </a:cubicBezTo>
                <a:cubicBezTo>
                  <a:pt x="402" y="91"/>
                  <a:pt x="387" y="93"/>
                  <a:pt x="377" y="87"/>
                </a:cubicBezTo>
                <a:cubicBezTo>
                  <a:pt x="377" y="90"/>
                  <a:pt x="380" y="91"/>
                  <a:pt x="381" y="92"/>
                </a:cubicBezTo>
                <a:cubicBezTo>
                  <a:pt x="331" y="96"/>
                  <a:pt x="283" y="89"/>
                  <a:pt x="237" y="85"/>
                </a:cubicBezTo>
                <a:cubicBezTo>
                  <a:pt x="217" y="83"/>
                  <a:pt x="198" y="78"/>
                  <a:pt x="184" y="73"/>
                </a:cubicBezTo>
                <a:cubicBezTo>
                  <a:pt x="169" y="73"/>
                  <a:pt x="152" y="68"/>
                  <a:pt x="139" y="65"/>
                </a:cubicBezTo>
                <a:cubicBezTo>
                  <a:pt x="95" y="55"/>
                  <a:pt x="62" y="35"/>
                  <a:pt x="30" y="15"/>
                </a:cubicBezTo>
                <a:cubicBezTo>
                  <a:pt x="28" y="14"/>
                  <a:pt x="23" y="10"/>
                  <a:pt x="23" y="17"/>
                </a:cubicBezTo>
                <a:cubicBezTo>
                  <a:pt x="23" y="21"/>
                  <a:pt x="31" y="26"/>
                  <a:pt x="31" y="34"/>
                </a:cubicBezTo>
                <a:cubicBezTo>
                  <a:pt x="32" y="34"/>
                  <a:pt x="42" y="50"/>
                  <a:pt x="38" y="57"/>
                </a:cubicBezTo>
                <a:cubicBezTo>
                  <a:pt x="42" y="61"/>
                  <a:pt x="46" y="67"/>
                  <a:pt x="46" y="74"/>
                </a:cubicBezTo>
                <a:cubicBezTo>
                  <a:pt x="45" y="86"/>
                  <a:pt x="43" y="94"/>
                  <a:pt x="48" y="106"/>
                </a:cubicBezTo>
                <a:cubicBezTo>
                  <a:pt x="46" y="168"/>
                  <a:pt x="25" y="209"/>
                  <a:pt x="0" y="246"/>
                </a:cubicBezTo>
                <a:cubicBezTo>
                  <a:pt x="23" y="239"/>
                  <a:pt x="45" y="229"/>
                  <a:pt x="65" y="219"/>
                </a:cubicBezTo>
                <a:close/>
                <a:moveTo>
                  <a:pt x="43" y="224"/>
                </a:moveTo>
                <a:cubicBezTo>
                  <a:pt x="51" y="219"/>
                  <a:pt x="59" y="214"/>
                  <a:pt x="68" y="210"/>
                </a:cubicBezTo>
                <a:cubicBezTo>
                  <a:pt x="60" y="214"/>
                  <a:pt x="51" y="221"/>
                  <a:pt x="43" y="224"/>
                </a:cubicBezTo>
                <a:close/>
                <a:moveTo>
                  <a:pt x="70" y="209"/>
                </a:moveTo>
                <a:cubicBezTo>
                  <a:pt x="71" y="208"/>
                  <a:pt x="73" y="207"/>
                  <a:pt x="75" y="206"/>
                </a:cubicBezTo>
                <a:cubicBezTo>
                  <a:pt x="74" y="208"/>
                  <a:pt x="72" y="209"/>
                  <a:pt x="70" y="209"/>
                </a:cubicBezTo>
                <a:close/>
                <a:moveTo>
                  <a:pt x="203" y="174"/>
                </a:moveTo>
                <a:cubicBezTo>
                  <a:pt x="158" y="181"/>
                  <a:pt x="118" y="192"/>
                  <a:pt x="79" y="204"/>
                </a:cubicBezTo>
                <a:cubicBezTo>
                  <a:pt x="115" y="186"/>
                  <a:pt x="156" y="175"/>
                  <a:pt x="205" y="170"/>
                </a:cubicBezTo>
                <a:cubicBezTo>
                  <a:pt x="208" y="170"/>
                  <a:pt x="203" y="173"/>
                  <a:pt x="203" y="174"/>
                </a:cubicBezTo>
                <a:close/>
                <a:moveTo>
                  <a:pt x="97" y="181"/>
                </a:moveTo>
                <a:cubicBezTo>
                  <a:pt x="94" y="179"/>
                  <a:pt x="91" y="177"/>
                  <a:pt x="89" y="175"/>
                </a:cubicBezTo>
                <a:cubicBezTo>
                  <a:pt x="52" y="141"/>
                  <a:pt x="52" y="141"/>
                  <a:pt x="52" y="141"/>
                </a:cubicBezTo>
                <a:cubicBezTo>
                  <a:pt x="53" y="110"/>
                  <a:pt x="53" y="110"/>
                  <a:pt x="53" y="110"/>
                </a:cubicBezTo>
                <a:cubicBezTo>
                  <a:pt x="53" y="103"/>
                  <a:pt x="57" y="111"/>
                  <a:pt x="57" y="110"/>
                </a:cubicBezTo>
                <a:cubicBezTo>
                  <a:pt x="73" y="128"/>
                  <a:pt x="88" y="144"/>
                  <a:pt x="102" y="162"/>
                </a:cubicBezTo>
                <a:cubicBezTo>
                  <a:pt x="102" y="162"/>
                  <a:pt x="102" y="164"/>
                  <a:pt x="102" y="164"/>
                </a:cubicBezTo>
                <a:cubicBezTo>
                  <a:pt x="88" y="150"/>
                  <a:pt x="74" y="138"/>
                  <a:pt x="59" y="127"/>
                </a:cubicBezTo>
                <a:cubicBezTo>
                  <a:pt x="54" y="124"/>
                  <a:pt x="55" y="132"/>
                  <a:pt x="57" y="132"/>
                </a:cubicBezTo>
                <a:cubicBezTo>
                  <a:pt x="60" y="139"/>
                  <a:pt x="68" y="140"/>
                  <a:pt x="74" y="143"/>
                </a:cubicBezTo>
                <a:cubicBezTo>
                  <a:pt x="89" y="153"/>
                  <a:pt x="100" y="167"/>
                  <a:pt x="113" y="178"/>
                </a:cubicBezTo>
                <a:cubicBezTo>
                  <a:pt x="106" y="157"/>
                  <a:pt x="90" y="142"/>
                  <a:pt x="77" y="127"/>
                </a:cubicBezTo>
                <a:cubicBezTo>
                  <a:pt x="70" y="119"/>
                  <a:pt x="61" y="112"/>
                  <a:pt x="54" y="105"/>
                </a:cubicBezTo>
                <a:cubicBezTo>
                  <a:pt x="55" y="103"/>
                  <a:pt x="53" y="98"/>
                  <a:pt x="54" y="95"/>
                </a:cubicBezTo>
                <a:cubicBezTo>
                  <a:pt x="80" y="120"/>
                  <a:pt x="105" y="148"/>
                  <a:pt x="127" y="173"/>
                </a:cubicBezTo>
                <a:cubicBezTo>
                  <a:pt x="130" y="176"/>
                  <a:pt x="131" y="171"/>
                  <a:pt x="131" y="171"/>
                </a:cubicBezTo>
                <a:cubicBezTo>
                  <a:pt x="122" y="149"/>
                  <a:pt x="110" y="131"/>
                  <a:pt x="97" y="115"/>
                </a:cubicBezTo>
                <a:cubicBezTo>
                  <a:pt x="110" y="128"/>
                  <a:pt x="121" y="143"/>
                  <a:pt x="136" y="153"/>
                </a:cubicBezTo>
                <a:cubicBezTo>
                  <a:pt x="136" y="154"/>
                  <a:pt x="136" y="154"/>
                  <a:pt x="136" y="154"/>
                </a:cubicBezTo>
                <a:cubicBezTo>
                  <a:pt x="142" y="160"/>
                  <a:pt x="147" y="166"/>
                  <a:pt x="154" y="171"/>
                </a:cubicBezTo>
                <a:cubicBezTo>
                  <a:pt x="136" y="176"/>
                  <a:pt x="118" y="180"/>
                  <a:pt x="103" y="187"/>
                </a:cubicBezTo>
                <a:cubicBezTo>
                  <a:pt x="95" y="170"/>
                  <a:pt x="85" y="155"/>
                  <a:pt x="70" y="146"/>
                </a:cubicBezTo>
                <a:cubicBezTo>
                  <a:pt x="77" y="155"/>
                  <a:pt x="89" y="169"/>
                  <a:pt x="97" y="181"/>
                </a:cubicBezTo>
                <a:close/>
                <a:moveTo>
                  <a:pt x="123" y="163"/>
                </a:moveTo>
                <a:cubicBezTo>
                  <a:pt x="101" y="139"/>
                  <a:pt x="79" y="112"/>
                  <a:pt x="54" y="90"/>
                </a:cubicBezTo>
                <a:cubicBezTo>
                  <a:pt x="51" y="68"/>
                  <a:pt x="51" y="68"/>
                  <a:pt x="51" y="68"/>
                </a:cubicBezTo>
                <a:cubicBezTo>
                  <a:pt x="59" y="77"/>
                  <a:pt x="59" y="77"/>
                  <a:pt x="59" y="77"/>
                </a:cubicBezTo>
                <a:cubicBezTo>
                  <a:pt x="57" y="76"/>
                  <a:pt x="55" y="73"/>
                  <a:pt x="53" y="73"/>
                </a:cubicBezTo>
                <a:cubicBezTo>
                  <a:pt x="80" y="98"/>
                  <a:pt x="106" y="127"/>
                  <a:pt x="123" y="163"/>
                </a:cubicBezTo>
                <a:close/>
                <a:moveTo>
                  <a:pt x="174" y="164"/>
                </a:moveTo>
                <a:cubicBezTo>
                  <a:pt x="175" y="165"/>
                  <a:pt x="179" y="167"/>
                  <a:pt x="174" y="168"/>
                </a:cubicBezTo>
                <a:cubicBezTo>
                  <a:pt x="170" y="168"/>
                  <a:pt x="157" y="171"/>
                  <a:pt x="156" y="169"/>
                </a:cubicBezTo>
                <a:cubicBezTo>
                  <a:pt x="139" y="136"/>
                  <a:pt x="117" y="107"/>
                  <a:pt x="94" y="79"/>
                </a:cubicBezTo>
                <a:cubicBezTo>
                  <a:pt x="144" y="133"/>
                  <a:pt x="144" y="133"/>
                  <a:pt x="144" y="133"/>
                </a:cubicBezTo>
                <a:cubicBezTo>
                  <a:pt x="144" y="133"/>
                  <a:pt x="151" y="138"/>
                  <a:pt x="145" y="136"/>
                </a:cubicBezTo>
                <a:lnTo>
                  <a:pt x="174" y="164"/>
                </a:lnTo>
                <a:close/>
                <a:moveTo>
                  <a:pt x="124" y="89"/>
                </a:moveTo>
                <a:cubicBezTo>
                  <a:pt x="124" y="89"/>
                  <a:pt x="125" y="89"/>
                  <a:pt x="126" y="89"/>
                </a:cubicBezTo>
                <a:cubicBezTo>
                  <a:pt x="149" y="111"/>
                  <a:pt x="167" y="135"/>
                  <a:pt x="191" y="155"/>
                </a:cubicBezTo>
                <a:cubicBezTo>
                  <a:pt x="191" y="155"/>
                  <a:pt x="193" y="161"/>
                  <a:pt x="199" y="163"/>
                </a:cubicBezTo>
                <a:cubicBezTo>
                  <a:pt x="191" y="166"/>
                  <a:pt x="181" y="168"/>
                  <a:pt x="179" y="165"/>
                </a:cubicBezTo>
                <a:cubicBezTo>
                  <a:pt x="167" y="134"/>
                  <a:pt x="144" y="112"/>
                  <a:pt x="124" y="89"/>
                </a:cubicBezTo>
                <a:close/>
                <a:moveTo>
                  <a:pt x="211" y="172"/>
                </a:moveTo>
                <a:cubicBezTo>
                  <a:pt x="208" y="168"/>
                  <a:pt x="214" y="168"/>
                  <a:pt x="216" y="168"/>
                </a:cubicBezTo>
                <a:cubicBezTo>
                  <a:pt x="220" y="168"/>
                  <a:pt x="224" y="168"/>
                  <a:pt x="228" y="167"/>
                </a:cubicBezTo>
                <a:cubicBezTo>
                  <a:pt x="233" y="166"/>
                  <a:pt x="239" y="166"/>
                  <a:pt x="245" y="166"/>
                </a:cubicBezTo>
                <a:lnTo>
                  <a:pt x="211" y="172"/>
                </a:lnTo>
                <a:close/>
                <a:moveTo>
                  <a:pt x="248" y="166"/>
                </a:moveTo>
                <a:cubicBezTo>
                  <a:pt x="248" y="165"/>
                  <a:pt x="248" y="165"/>
                  <a:pt x="248" y="165"/>
                </a:cubicBezTo>
                <a:cubicBezTo>
                  <a:pt x="255" y="165"/>
                  <a:pt x="255" y="165"/>
                  <a:pt x="255" y="165"/>
                </a:cubicBezTo>
                <a:cubicBezTo>
                  <a:pt x="256" y="167"/>
                  <a:pt x="249" y="166"/>
                  <a:pt x="248" y="166"/>
                </a:cubicBezTo>
                <a:close/>
                <a:moveTo>
                  <a:pt x="313" y="165"/>
                </a:moveTo>
                <a:cubicBezTo>
                  <a:pt x="312" y="165"/>
                  <a:pt x="309" y="165"/>
                  <a:pt x="307" y="164"/>
                </a:cubicBezTo>
                <a:cubicBezTo>
                  <a:pt x="313" y="163"/>
                  <a:pt x="320" y="165"/>
                  <a:pt x="324" y="165"/>
                </a:cubicBezTo>
                <a:cubicBezTo>
                  <a:pt x="331" y="165"/>
                  <a:pt x="317" y="165"/>
                  <a:pt x="313" y="165"/>
                </a:cubicBezTo>
                <a:close/>
                <a:moveTo>
                  <a:pt x="329" y="159"/>
                </a:moveTo>
                <a:cubicBezTo>
                  <a:pt x="320" y="148"/>
                  <a:pt x="309" y="137"/>
                  <a:pt x="298" y="127"/>
                </a:cubicBezTo>
                <a:cubicBezTo>
                  <a:pt x="311" y="135"/>
                  <a:pt x="322" y="144"/>
                  <a:pt x="336" y="151"/>
                </a:cubicBezTo>
                <a:cubicBezTo>
                  <a:pt x="337" y="151"/>
                  <a:pt x="337" y="151"/>
                  <a:pt x="337" y="151"/>
                </a:cubicBezTo>
                <a:cubicBezTo>
                  <a:pt x="338" y="151"/>
                  <a:pt x="339" y="151"/>
                  <a:pt x="339" y="152"/>
                </a:cubicBezTo>
                <a:cubicBezTo>
                  <a:pt x="346" y="154"/>
                  <a:pt x="339" y="155"/>
                  <a:pt x="345" y="158"/>
                </a:cubicBezTo>
                <a:cubicBezTo>
                  <a:pt x="341" y="159"/>
                  <a:pt x="331" y="161"/>
                  <a:pt x="329" y="159"/>
                </a:cubicBezTo>
                <a:close/>
                <a:moveTo>
                  <a:pt x="334" y="165"/>
                </a:moveTo>
                <a:cubicBezTo>
                  <a:pt x="356" y="164"/>
                  <a:pt x="376" y="165"/>
                  <a:pt x="396" y="169"/>
                </a:cubicBezTo>
                <a:cubicBezTo>
                  <a:pt x="376" y="168"/>
                  <a:pt x="355" y="167"/>
                  <a:pt x="334" y="165"/>
                </a:cubicBezTo>
                <a:close/>
                <a:moveTo>
                  <a:pt x="387" y="157"/>
                </a:moveTo>
                <a:cubicBezTo>
                  <a:pt x="387" y="156"/>
                  <a:pt x="389" y="156"/>
                  <a:pt x="390" y="157"/>
                </a:cubicBezTo>
                <a:cubicBezTo>
                  <a:pt x="392" y="159"/>
                  <a:pt x="386" y="159"/>
                  <a:pt x="387" y="157"/>
                </a:cubicBezTo>
                <a:close/>
                <a:moveTo>
                  <a:pt x="421" y="245"/>
                </a:moveTo>
                <a:cubicBezTo>
                  <a:pt x="421" y="229"/>
                  <a:pt x="421" y="229"/>
                  <a:pt x="421" y="229"/>
                </a:cubicBezTo>
                <a:cubicBezTo>
                  <a:pt x="427" y="229"/>
                  <a:pt x="430" y="235"/>
                  <a:pt x="436" y="237"/>
                </a:cubicBezTo>
                <a:cubicBezTo>
                  <a:pt x="434" y="241"/>
                  <a:pt x="426" y="242"/>
                  <a:pt x="421" y="245"/>
                </a:cubicBezTo>
                <a:close/>
                <a:moveTo>
                  <a:pt x="421" y="224"/>
                </a:moveTo>
                <a:cubicBezTo>
                  <a:pt x="422" y="208"/>
                  <a:pt x="422" y="208"/>
                  <a:pt x="422" y="208"/>
                </a:cubicBezTo>
                <a:cubicBezTo>
                  <a:pt x="428" y="212"/>
                  <a:pt x="438" y="223"/>
                  <a:pt x="439" y="234"/>
                </a:cubicBezTo>
                <a:cubicBezTo>
                  <a:pt x="433" y="230"/>
                  <a:pt x="427" y="227"/>
                  <a:pt x="421" y="224"/>
                </a:cubicBezTo>
                <a:close/>
                <a:moveTo>
                  <a:pt x="488" y="200"/>
                </a:moveTo>
                <a:cubicBezTo>
                  <a:pt x="486" y="201"/>
                  <a:pt x="485" y="199"/>
                  <a:pt x="484" y="198"/>
                </a:cubicBezTo>
                <a:cubicBezTo>
                  <a:pt x="468" y="177"/>
                  <a:pt x="450" y="158"/>
                  <a:pt x="431" y="140"/>
                </a:cubicBezTo>
                <a:cubicBezTo>
                  <a:pt x="432" y="140"/>
                  <a:pt x="433" y="140"/>
                  <a:pt x="434" y="140"/>
                </a:cubicBezTo>
                <a:cubicBezTo>
                  <a:pt x="454" y="156"/>
                  <a:pt x="470" y="171"/>
                  <a:pt x="492" y="190"/>
                </a:cubicBezTo>
                <a:cubicBezTo>
                  <a:pt x="491" y="190"/>
                  <a:pt x="499" y="193"/>
                  <a:pt x="496" y="189"/>
                </a:cubicBezTo>
                <a:cubicBezTo>
                  <a:pt x="480" y="165"/>
                  <a:pt x="460" y="143"/>
                  <a:pt x="437" y="123"/>
                </a:cubicBezTo>
                <a:cubicBezTo>
                  <a:pt x="438" y="123"/>
                  <a:pt x="439" y="123"/>
                  <a:pt x="439" y="124"/>
                </a:cubicBezTo>
                <a:cubicBezTo>
                  <a:pt x="464" y="142"/>
                  <a:pt x="488" y="163"/>
                  <a:pt x="511" y="184"/>
                </a:cubicBezTo>
                <a:cubicBezTo>
                  <a:pt x="505" y="189"/>
                  <a:pt x="496" y="194"/>
                  <a:pt x="488" y="200"/>
                </a:cubicBezTo>
                <a:close/>
                <a:moveTo>
                  <a:pt x="514" y="181"/>
                </a:moveTo>
                <a:cubicBezTo>
                  <a:pt x="495" y="156"/>
                  <a:pt x="472" y="136"/>
                  <a:pt x="448" y="115"/>
                </a:cubicBezTo>
                <a:cubicBezTo>
                  <a:pt x="449" y="115"/>
                  <a:pt x="450" y="115"/>
                  <a:pt x="451" y="116"/>
                </a:cubicBezTo>
                <a:cubicBezTo>
                  <a:pt x="471" y="130"/>
                  <a:pt x="494" y="150"/>
                  <a:pt x="515" y="163"/>
                </a:cubicBezTo>
                <a:cubicBezTo>
                  <a:pt x="519" y="165"/>
                  <a:pt x="524" y="168"/>
                  <a:pt x="527" y="171"/>
                </a:cubicBezTo>
                <a:lnTo>
                  <a:pt x="514" y="181"/>
                </a:lnTo>
                <a:close/>
                <a:moveTo>
                  <a:pt x="558" y="148"/>
                </a:moveTo>
                <a:cubicBezTo>
                  <a:pt x="524" y="120"/>
                  <a:pt x="494" y="89"/>
                  <a:pt x="461" y="59"/>
                </a:cubicBezTo>
                <a:cubicBezTo>
                  <a:pt x="462" y="59"/>
                  <a:pt x="463" y="59"/>
                  <a:pt x="463" y="59"/>
                </a:cubicBezTo>
                <a:cubicBezTo>
                  <a:pt x="497" y="86"/>
                  <a:pt x="530" y="113"/>
                  <a:pt x="562" y="142"/>
                </a:cubicBezTo>
                <a:cubicBezTo>
                  <a:pt x="567" y="146"/>
                  <a:pt x="559" y="146"/>
                  <a:pt x="558" y="148"/>
                </a:cubicBezTo>
                <a:close/>
                <a:moveTo>
                  <a:pt x="431" y="16"/>
                </a:moveTo>
                <a:cubicBezTo>
                  <a:pt x="454" y="39"/>
                  <a:pt x="477" y="62"/>
                  <a:pt x="501" y="84"/>
                </a:cubicBezTo>
                <a:cubicBezTo>
                  <a:pt x="482" y="70"/>
                  <a:pt x="460" y="53"/>
                  <a:pt x="439" y="39"/>
                </a:cubicBezTo>
                <a:cubicBezTo>
                  <a:pt x="442" y="39"/>
                  <a:pt x="445" y="39"/>
                  <a:pt x="443" y="37"/>
                </a:cubicBezTo>
                <a:cubicBezTo>
                  <a:pt x="436" y="33"/>
                  <a:pt x="430" y="28"/>
                  <a:pt x="427" y="23"/>
                </a:cubicBezTo>
                <a:cubicBezTo>
                  <a:pt x="427" y="21"/>
                  <a:pt x="426" y="10"/>
                  <a:pt x="431" y="16"/>
                </a:cubicBezTo>
                <a:close/>
                <a:moveTo>
                  <a:pt x="425" y="48"/>
                </a:moveTo>
                <a:cubicBezTo>
                  <a:pt x="426" y="41"/>
                  <a:pt x="425" y="34"/>
                  <a:pt x="427" y="28"/>
                </a:cubicBezTo>
                <a:cubicBezTo>
                  <a:pt x="431" y="32"/>
                  <a:pt x="434" y="34"/>
                  <a:pt x="438" y="37"/>
                </a:cubicBezTo>
                <a:cubicBezTo>
                  <a:pt x="435" y="39"/>
                  <a:pt x="433" y="35"/>
                  <a:pt x="430" y="36"/>
                </a:cubicBezTo>
                <a:cubicBezTo>
                  <a:pt x="433" y="41"/>
                  <a:pt x="439" y="45"/>
                  <a:pt x="444" y="49"/>
                </a:cubicBezTo>
                <a:cubicBezTo>
                  <a:pt x="444" y="49"/>
                  <a:pt x="445" y="48"/>
                  <a:pt x="445" y="48"/>
                </a:cubicBezTo>
                <a:cubicBezTo>
                  <a:pt x="448" y="50"/>
                  <a:pt x="452" y="52"/>
                  <a:pt x="454" y="55"/>
                </a:cubicBezTo>
                <a:cubicBezTo>
                  <a:pt x="452" y="55"/>
                  <a:pt x="451" y="54"/>
                  <a:pt x="449" y="54"/>
                </a:cubicBezTo>
                <a:cubicBezTo>
                  <a:pt x="473" y="74"/>
                  <a:pt x="497" y="96"/>
                  <a:pt x="519" y="119"/>
                </a:cubicBezTo>
                <a:cubicBezTo>
                  <a:pt x="491" y="96"/>
                  <a:pt x="462" y="73"/>
                  <a:pt x="430" y="54"/>
                </a:cubicBezTo>
                <a:cubicBezTo>
                  <a:pt x="427" y="52"/>
                  <a:pt x="425" y="50"/>
                  <a:pt x="425" y="48"/>
                </a:cubicBezTo>
                <a:close/>
                <a:moveTo>
                  <a:pt x="417" y="96"/>
                </a:moveTo>
                <a:cubicBezTo>
                  <a:pt x="419" y="96"/>
                  <a:pt x="422" y="97"/>
                  <a:pt x="421" y="93"/>
                </a:cubicBezTo>
                <a:cubicBezTo>
                  <a:pt x="426" y="95"/>
                  <a:pt x="425" y="88"/>
                  <a:pt x="421" y="90"/>
                </a:cubicBezTo>
                <a:cubicBezTo>
                  <a:pt x="423" y="81"/>
                  <a:pt x="426" y="71"/>
                  <a:pt x="425" y="60"/>
                </a:cubicBezTo>
                <a:cubicBezTo>
                  <a:pt x="428" y="62"/>
                  <a:pt x="429" y="65"/>
                  <a:pt x="433" y="66"/>
                </a:cubicBezTo>
                <a:cubicBezTo>
                  <a:pt x="431" y="64"/>
                  <a:pt x="434" y="64"/>
                  <a:pt x="435" y="65"/>
                </a:cubicBezTo>
                <a:cubicBezTo>
                  <a:pt x="433" y="60"/>
                  <a:pt x="428" y="63"/>
                  <a:pt x="427" y="57"/>
                </a:cubicBezTo>
                <a:cubicBezTo>
                  <a:pt x="461" y="75"/>
                  <a:pt x="490" y="100"/>
                  <a:pt x="519" y="123"/>
                </a:cubicBezTo>
                <a:cubicBezTo>
                  <a:pt x="531" y="132"/>
                  <a:pt x="544" y="141"/>
                  <a:pt x="555" y="151"/>
                </a:cubicBezTo>
                <a:cubicBezTo>
                  <a:pt x="552" y="155"/>
                  <a:pt x="548" y="152"/>
                  <a:pt x="547" y="151"/>
                </a:cubicBezTo>
                <a:cubicBezTo>
                  <a:pt x="529" y="139"/>
                  <a:pt x="512" y="125"/>
                  <a:pt x="495" y="112"/>
                </a:cubicBezTo>
                <a:cubicBezTo>
                  <a:pt x="508" y="127"/>
                  <a:pt x="526" y="141"/>
                  <a:pt x="542" y="152"/>
                </a:cubicBezTo>
                <a:cubicBezTo>
                  <a:pt x="542" y="152"/>
                  <a:pt x="543" y="153"/>
                  <a:pt x="544" y="153"/>
                </a:cubicBezTo>
                <a:cubicBezTo>
                  <a:pt x="544" y="155"/>
                  <a:pt x="550" y="153"/>
                  <a:pt x="548" y="156"/>
                </a:cubicBezTo>
                <a:cubicBezTo>
                  <a:pt x="545" y="161"/>
                  <a:pt x="538" y="163"/>
                  <a:pt x="533" y="167"/>
                </a:cubicBezTo>
                <a:cubicBezTo>
                  <a:pt x="521" y="155"/>
                  <a:pt x="506" y="142"/>
                  <a:pt x="493" y="130"/>
                </a:cubicBezTo>
                <a:cubicBezTo>
                  <a:pt x="505" y="136"/>
                  <a:pt x="517" y="147"/>
                  <a:pt x="529" y="154"/>
                </a:cubicBezTo>
                <a:cubicBezTo>
                  <a:pt x="531" y="156"/>
                  <a:pt x="528" y="151"/>
                  <a:pt x="527" y="149"/>
                </a:cubicBezTo>
                <a:cubicBezTo>
                  <a:pt x="496" y="122"/>
                  <a:pt x="468" y="92"/>
                  <a:pt x="436" y="68"/>
                </a:cubicBezTo>
                <a:cubicBezTo>
                  <a:pt x="435" y="67"/>
                  <a:pt x="434" y="67"/>
                  <a:pt x="433" y="68"/>
                </a:cubicBezTo>
                <a:cubicBezTo>
                  <a:pt x="455" y="87"/>
                  <a:pt x="477" y="107"/>
                  <a:pt x="498" y="128"/>
                </a:cubicBezTo>
                <a:cubicBezTo>
                  <a:pt x="476" y="112"/>
                  <a:pt x="454" y="95"/>
                  <a:pt x="429" y="80"/>
                </a:cubicBezTo>
                <a:cubicBezTo>
                  <a:pt x="428" y="79"/>
                  <a:pt x="423" y="82"/>
                  <a:pt x="426" y="84"/>
                </a:cubicBezTo>
                <a:cubicBezTo>
                  <a:pt x="460" y="107"/>
                  <a:pt x="498" y="138"/>
                  <a:pt x="524" y="165"/>
                </a:cubicBezTo>
                <a:cubicBezTo>
                  <a:pt x="503" y="150"/>
                  <a:pt x="503" y="150"/>
                  <a:pt x="503" y="150"/>
                </a:cubicBezTo>
                <a:cubicBezTo>
                  <a:pt x="478" y="131"/>
                  <a:pt x="454" y="110"/>
                  <a:pt x="424" y="97"/>
                </a:cubicBezTo>
                <a:cubicBezTo>
                  <a:pt x="424" y="104"/>
                  <a:pt x="445" y="112"/>
                  <a:pt x="442" y="114"/>
                </a:cubicBezTo>
                <a:cubicBezTo>
                  <a:pt x="457" y="129"/>
                  <a:pt x="475" y="143"/>
                  <a:pt x="490" y="160"/>
                </a:cubicBezTo>
                <a:cubicBezTo>
                  <a:pt x="470" y="142"/>
                  <a:pt x="450" y="125"/>
                  <a:pt x="426" y="110"/>
                </a:cubicBezTo>
                <a:cubicBezTo>
                  <a:pt x="423" y="108"/>
                  <a:pt x="418" y="105"/>
                  <a:pt x="413" y="105"/>
                </a:cubicBezTo>
                <a:cubicBezTo>
                  <a:pt x="408" y="106"/>
                  <a:pt x="402" y="101"/>
                  <a:pt x="397" y="97"/>
                </a:cubicBezTo>
                <a:cubicBezTo>
                  <a:pt x="403" y="96"/>
                  <a:pt x="410" y="95"/>
                  <a:pt x="417" y="96"/>
                </a:cubicBezTo>
                <a:close/>
                <a:moveTo>
                  <a:pt x="426" y="118"/>
                </a:moveTo>
                <a:cubicBezTo>
                  <a:pt x="428" y="120"/>
                  <a:pt x="433" y="121"/>
                  <a:pt x="433" y="124"/>
                </a:cubicBezTo>
                <a:cubicBezTo>
                  <a:pt x="452" y="141"/>
                  <a:pt x="472" y="160"/>
                  <a:pt x="487" y="181"/>
                </a:cubicBezTo>
                <a:cubicBezTo>
                  <a:pt x="466" y="163"/>
                  <a:pt x="443" y="141"/>
                  <a:pt x="419" y="124"/>
                </a:cubicBezTo>
                <a:cubicBezTo>
                  <a:pt x="422" y="124"/>
                  <a:pt x="424" y="127"/>
                  <a:pt x="428" y="125"/>
                </a:cubicBezTo>
                <a:cubicBezTo>
                  <a:pt x="413" y="116"/>
                  <a:pt x="398" y="106"/>
                  <a:pt x="384" y="97"/>
                </a:cubicBezTo>
                <a:cubicBezTo>
                  <a:pt x="399" y="102"/>
                  <a:pt x="413" y="111"/>
                  <a:pt x="426" y="118"/>
                </a:cubicBezTo>
                <a:close/>
                <a:moveTo>
                  <a:pt x="405" y="116"/>
                </a:moveTo>
                <a:cubicBezTo>
                  <a:pt x="403" y="121"/>
                  <a:pt x="399" y="113"/>
                  <a:pt x="398" y="112"/>
                </a:cubicBezTo>
                <a:cubicBezTo>
                  <a:pt x="397" y="112"/>
                  <a:pt x="397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09"/>
                  <a:pt x="402" y="114"/>
                  <a:pt x="405" y="116"/>
                </a:cubicBezTo>
                <a:close/>
                <a:moveTo>
                  <a:pt x="361" y="105"/>
                </a:moveTo>
                <a:cubicBezTo>
                  <a:pt x="374" y="117"/>
                  <a:pt x="387" y="129"/>
                  <a:pt x="398" y="143"/>
                </a:cubicBezTo>
                <a:cubicBezTo>
                  <a:pt x="346" y="102"/>
                  <a:pt x="346" y="102"/>
                  <a:pt x="346" y="102"/>
                </a:cubicBezTo>
                <a:cubicBezTo>
                  <a:pt x="345" y="101"/>
                  <a:pt x="343" y="101"/>
                  <a:pt x="342" y="100"/>
                </a:cubicBezTo>
                <a:cubicBezTo>
                  <a:pt x="347" y="97"/>
                  <a:pt x="357" y="101"/>
                  <a:pt x="361" y="105"/>
                </a:cubicBezTo>
                <a:close/>
                <a:moveTo>
                  <a:pt x="334" y="98"/>
                </a:moveTo>
                <a:cubicBezTo>
                  <a:pt x="334" y="101"/>
                  <a:pt x="336" y="103"/>
                  <a:pt x="338" y="105"/>
                </a:cubicBezTo>
                <a:cubicBezTo>
                  <a:pt x="342" y="111"/>
                  <a:pt x="347" y="108"/>
                  <a:pt x="352" y="112"/>
                </a:cubicBezTo>
                <a:cubicBezTo>
                  <a:pt x="411" y="158"/>
                  <a:pt x="411" y="158"/>
                  <a:pt x="411" y="158"/>
                </a:cubicBezTo>
                <a:cubicBezTo>
                  <a:pt x="412" y="158"/>
                  <a:pt x="419" y="161"/>
                  <a:pt x="416" y="158"/>
                </a:cubicBezTo>
                <a:cubicBezTo>
                  <a:pt x="403" y="143"/>
                  <a:pt x="390" y="128"/>
                  <a:pt x="376" y="115"/>
                </a:cubicBezTo>
                <a:cubicBezTo>
                  <a:pt x="375" y="114"/>
                  <a:pt x="371" y="109"/>
                  <a:pt x="372" y="110"/>
                </a:cubicBezTo>
                <a:cubicBezTo>
                  <a:pt x="410" y="133"/>
                  <a:pt x="410" y="133"/>
                  <a:pt x="410" y="133"/>
                </a:cubicBezTo>
                <a:cubicBezTo>
                  <a:pt x="397" y="121"/>
                  <a:pt x="379" y="109"/>
                  <a:pt x="363" y="99"/>
                </a:cubicBezTo>
                <a:cubicBezTo>
                  <a:pt x="368" y="99"/>
                  <a:pt x="374" y="98"/>
                  <a:pt x="377" y="100"/>
                </a:cubicBezTo>
                <a:cubicBezTo>
                  <a:pt x="393" y="111"/>
                  <a:pt x="405" y="123"/>
                  <a:pt x="417" y="137"/>
                </a:cubicBezTo>
                <a:cubicBezTo>
                  <a:pt x="410" y="135"/>
                  <a:pt x="410" y="135"/>
                  <a:pt x="410" y="135"/>
                </a:cubicBezTo>
                <a:cubicBezTo>
                  <a:pt x="413" y="137"/>
                  <a:pt x="416" y="138"/>
                  <a:pt x="418" y="141"/>
                </a:cubicBezTo>
                <a:cubicBezTo>
                  <a:pt x="419" y="142"/>
                  <a:pt x="423" y="143"/>
                  <a:pt x="422" y="140"/>
                </a:cubicBezTo>
                <a:cubicBezTo>
                  <a:pt x="421" y="136"/>
                  <a:pt x="416" y="134"/>
                  <a:pt x="415" y="129"/>
                </a:cubicBezTo>
                <a:cubicBezTo>
                  <a:pt x="418" y="128"/>
                  <a:pt x="420" y="132"/>
                  <a:pt x="421" y="134"/>
                </a:cubicBezTo>
                <a:cubicBezTo>
                  <a:pt x="421" y="135"/>
                  <a:pt x="421" y="135"/>
                  <a:pt x="421" y="135"/>
                </a:cubicBezTo>
                <a:cubicBezTo>
                  <a:pt x="441" y="153"/>
                  <a:pt x="459" y="171"/>
                  <a:pt x="475" y="192"/>
                </a:cubicBezTo>
                <a:cubicBezTo>
                  <a:pt x="476" y="193"/>
                  <a:pt x="479" y="194"/>
                  <a:pt x="478" y="197"/>
                </a:cubicBezTo>
                <a:cubicBezTo>
                  <a:pt x="478" y="193"/>
                  <a:pt x="472" y="196"/>
                  <a:pt x="475" y="192"/>
                </a:cubicBezTo>
                <a:cubicBezTo>
                  <a:pt x="421" y="150"/>
                  <a:pt x="421" y="150"/>
                  <a:pt x="421" y="150"/>
                </a:cubicBezTo>
                <a:cubicBezTo>
                  <a:pt x="419" y="148"/>
                  <a:pt x="412" y="146"/>
                  <a:pt x="414" y="150"/>
                </a:cubicBezTo>
                <a:cubicBezTo>
                  <a:pt x="416" y="155"/>
                  <a:pt x="421" y="161"/>
                  <a:pt x="426" y="163"/>
                </a:cubicBezTo>
                <a:cubicBezTo>
                  <a:pt x="429" y="164"/>
                  <a:pt x="429" y="162"/>
                  <a:pt x="428" y="160"/>
                </a:cubicBezTo>
                <a:cubicBezTo>
                  <a:pt x="468" y="191"/>
                  <a:pt x="468" y="191"/>
                  <a:pt x="468" y="191"/>
                </a:cubicBezTo>
                <a:cubicBezTo>
                  <a:pt x="473" y="194"/>
                  <a:pt x="478" y="199"/>
                  <a:pt x="483" y="204"/>
                </a:cubicBezTo>
                <a:cubicBezTo>
                  <a:pt x="470" y="213"/>
                  <a:pt x="454" y="223"/>
                  <a:pt x="442" y="232"/>
                </a:cubicBezTo>
                <a:cubicBezTo>
                  <a:pt x="438" y="220"/>
                  <a:pt x="432" y="211"/>
                  <a:pt x="422" y="204"/>
                </a:cubicBezTo>
                <a:cubicBezTo>
                  <a:pt x="428" y="205"/>
                  <a:pt x="428" y="205"/>
                  <a:pt x="428" y="205"/>
                </a:cubicBezTo>
                <a:cubicBezTo>
                  <a:pt x="424" y="201"/>
                  <a:pt x="424" y="201"/>
                  <a:pt x="424" y="201"/>
                </a:cubicBezTo>
                <a:cubicBezTo>
                  <a:pt x="426" y="201"/>
                  <a:pt x="433" y="206"/>
                  <a:pt x="428" y="206"/>
                </a:cubicBezTo>
                <a:cubicBezTo>
                  <a:pt x="435" y="211"/>
                  <a:pt x="441" y="218"/>
                  <a:pt x="449" y="221"/>
                </a:cubicBezTo>
                <a:cubicBezTo>
                  <a:pt x="448" y="208"/>
                  <a:pt x="434" y="200"/>
                  <a:pt x="430" y="189"/>
                </a:cubicBezTo>
                <a:cubicBezTo>
                  <a:pt x="433" y="190"/>
                  <a:pt x="441" y="194"/>
                  <a:pt x="445" y="198"/>
                </a:cubicBezTo>
                <a:cubicBezTo>
                  <a:pt x="445" y="199"/>
                  <a:pt x="446" y="199"/>
                  <a:pt x="446" y="199"/>
                </a:cubicBezTo>
                <a:cubicBezTo>
                  <a:pt x="451" y="204"/>
                  <a:pt x="455" y="210"/>
                  <a:pt x="462" y="213"/>
                </a:cubicBezTo>
                <a:cubicBezTo>
                  <a:pt x="461" y="216"/>
                  <a:pt x="466" y="215"/>
                  <a:pt x="466" y="213"/>
                </a:cubicBezTo>
                <a:cubicBezTo>
                  <a:pt x="462" y="197"/>
                  <a:pt x="438" y="173"/>
                  <a:pt x="434" y="169"/>
                </a:cubicBezTo>
                <a:cubicBezTo>
                  <a:pt x="433" y="168"/>
                  <a:pt x="426" y="165"/>
                  <a:pt x="428" y="167"/>
                </a:cubicBezTo>
                <a:cubicBezTo>
                  <a:pt x="439" y="178"/>
                  <a:pt x="451" y="191"/>
                  <a:pt x="459" y="206"/>
                </a:cubicBezTo>
                <a:cubicBezTo>
                  <a:pt x="451" y="200"/>
                  <a:pt x="444" y="191"/>
                  <a:pt x="435" y="187"/>
                </a:cubicBezTo>
                <a:cubicBezTo>
                  <a:pt x="429" y="184"/>
                  <a:pt x="423" y="177"/>
                  <a:pt x="424" y="169"/>
                </a:cubicBezTo>
                <a:cubicBezTo>
                  <a:pt x="424" y="168"/>
                  <a:pt x="417" y="164"/>
                  <a:pt x="420" y="168"/>
                </a:cubicBezTo>
                <a:cubicBezTo>
                  <a:pt x="418" y="167"/>
                  <a:pt x="410" y="166"/>
                  <a:pt x="408" y="165"/>
                </a:cubicBezTo>
                <a:cubicBezTo>
                  <a:pt x="386" y="151"/>
                  <a:pt x="371" y="129"/>
                  <a:pt x="352" y="112"/>
                </a:cubicBezTo>
                <a:cubicBezTo>
                  <a:pt x="351" y="112"/>
                  <a:pt x="350" y="113"/>
                  <a:pt x="353" y="115"/>
                </a:cubicBezTo>
                <a:cubicBezTo>
                  <a:pt x="355" y="116"/>
                  <a:pt x="351" y="117"/>
                  <a:pt x="350" y="116"/>
                </a:cubicBezTo>
                <a:cubicBezTo>
                  <a:pt x="361" y="127"/>
                  <a:pt x="376" y="139"/>
                  <a:pt x="384" y="153"/>
                </a:cubicBezTo>
                <a:cubicBezTo>
                  <a:pt x="360" y="134"/>
                  <a:pt x="335" y="115"/>
                  <a:pt x="304" y="100"/>
                </a:cubicBezTo>
                <a:cubicBezTo>
                  <a:pt x="304" y="100"/>
                  <a:pt x="299" y="101"/>
                  <a:pt x="301" y="102"/>
                </a:cubicBezTo>
                <a:cubicBezTo>
                  <a:pt x="332" y="115"/>
                  <a:pt x="356" y="137"/>
                  <a:pt x="383" y="156"/>
                </a:cubicBezTo>
                <a:cubicBezTo>
                  <a:pt x="383" y="156"/>
                  <a:pt x="381" y="155"/>
                  <a:pt x="380" y="155"/>
                </a:cubicBezTo>
                <a:cubicBezTo>
                  <a:pt x="390" y="163"/>
                  <a:pt x="390" y="163"/>
                  <a:pt x="390" y="163"/>
                </a:cubicBezTo>
                <a:cubicBezTo>
                  <a:pt x="360" y="159"/>
                  <a:pt x="360" y="159"/>
                  <a:pt x="360" y="159"/>
                </a:cubicBezTo>
                <a:cubicBezTo>
                  <a:pt x="341" y="142"/>
                  <a:pt x="320" y="125"/>
                  <a:pt x="299" y="109"/>
                </a:cubicBezTo>
                <a:cubicBezTo>
                  <a:pt x="323" y="124"/>
                  <a:pt x="349" y="139"/>
                  <a:pt x="372" y="157"/>
                </a:cubicBezTo>
                <a:cubicBezTo>
                  <a:pt x="373" y="157"/>
                  <a:pt x="379" y="158"/>
                  <a:pt x="377" y="157"/>
                </a:cubicBezTo>
                <a:cubicBezTo>
                  <a:pt x="348" y="135"/>
                  <a:pt x="317" y="115"/>
                  <a:pt x="285" y="96"/>
                </a:cubicBezTo>
                <a:cubicBezTo>
                  <a:pt x="302" y="98"/>
                  <a:pt x="318" y="98"/>
                  <a:pt x="334" y="98"/>
                </a:cubicBezTo>
                <a:close/>
                <a:moveTo>
                  <a:pt x="423" y="198"/>
                </a:moveTo>
                <a:cubicBezTo>
                  <a:pt x="424" y="187"/>
                  <a:pt x="424" y="187"/>
                  <a:pt x="424" y="187"/>
                </a:cubicBezTo>
                <a:cubicBezTo>
                  <a:pt x="432" y="195"/>
                  <a:pt x="438" y="205"/>
                  <a:pt x="443" y="214"/>
                </a:cubicBezTo>
                <a:cubicBezTo>
                  <a:pt x="437" y="209"/>
                  <a:pt x="431" y="202"/>
                  <a:pt x="423" y="198"/>
                </a:cubicBezTo>
                <a:close/>
                <a:moveTo>
                  <a:pt x="281" y="100"/>
                </a:moveTo>
                <a:cubicBezTo>
                  <a:pt x="283" y="104"/>
                  <a:pt x="289" y="104"/>
                  <a:pt x="292" y="107"/>
                </a:cubicBezTo>
                <a:cubicBezTo>
                  <a:pt x="293" y="107"/>
                  <a:pt x="293" y="107"/>
                  <a:pt x="293" y="107"/>
                </a:cubicBezTo>
                <a:cubicBezTo>
                  <a:pt x="295" y="107"/>
                  <a:pt x="297" y="109"/>
                  <a:pt x="298" y="112"/>
                </a:cubicBezTo>
                <a:cubicBezTo>
                  <a:pt x="354" y="158"/>
                  <a:pt x="354" y="158"/>
                  <a:pt x="354" y="158"/>
                </a:cubicBezTo>
                <a:cubicBezTo>
                  <a:pt x="320" y="139"/>
                  <a:pt x="290" y="116"/>
                  <a:pt x="259" y="94"/>
                </a:cubicBezTo>
                <a:cubicBezTo>
                  <a:pt x="268" y="93"/>
                  <a:pt x="277" y="93"/>
                  <a:pt x="281" y="100"/>
                </a:cubicBezTo>
                <a:close/>
                <a:moveTo>
                  <a:pt x="251" y="94"/>
                </a:moveTo>
                <a:cubicBezTo>
                  <a:pt x="277" y="111"/>
                  <a:pt x="299" y="131"/>
                  <a:pt x="319" y="153"/>
                </a:cubicBezTo>
                <a:cubicBezTo>
                  <a:pt x="290" y="132"/>
                  <a:pt x="263" y="109"/>
                  <a:pt x="232" y="91"/>
                </a:cubicBezTo>
                <a:cubicBezTo>
                  <a:pt x="238" y="91"/>
                  <a:pt x="245" y="91"/>
                  <a:pt x="251" y="94"/>
                </a:cubicBezTo>
                <a:close/>
                <a:moveTo>
                  <a:pt x="306" y="149"/>
                </a:moveTo>
                <a:cubicBezTo>
                  <a:pt x="307" y="148"/>
                  <a:pt x="307" y="148"/>
                  <a:pt x="307" y="148"/>
                </a:cubicBezTo>
                <a:cubicBezTo>
                  <a:pt x="315" y="150"/>
                  <a:pt x="314" y="156"/>
                  <a:pt x="320" y="159"/>
                </a:cubicBezTo>
                <a:cubicBezTo>
                  <a:pt x="315" y="159"/>
                  <a:pt x="306" y="160"/>
                  <a:pt x="304" y="158"/>
                </a:cubicBezTo>
                <a:cubicBezTo>
                  <a:pt x="282" y="135"/>
                  <a:pt x="256" y="114"/>
                  <a:pt x="230" y="95"/>
                </a:cubicBezTo>
                <a:cubicBezTo>
                  <a:pt x="257" y="110"/>
                  <a:pt x="281" y="131"/>
                  <a:pt x="306" y="149"/>
                </a:cubicBezTo>
                <a:close/>
                <a:moveTo>
                  <a:pt x="228" y="96"/>
                </a:moveTo>
                <a:cubicBezTo>
                  <a:pt x="227" y="97"/>
                  <a:pt x="226" y="96"/>
                  <a:pt x="225" y="95"/>
                </a:cubicBezTo>
                <a:cubicBezTo>
                  <a:pt x="224" y="93"/>
                  <a:pt x="228" y="95"/>
                  <a:pt x="228" y="96"/>
                </a:cubicBezTo>
                <a:close/>
                <a:moveTo>
                  <a:pt x="295" y="158"/>
                </a:moveTo>
                <a:cubicBezTo>
                  <a:pt x="258" y="159"/>
                  <a:pt x="258" y="159"/>
                  <a:pt x="258" y="159"/>
                </a:cubicBezTo>
                <a:cubicBezTo>
                  <a:pt x="250" y="148"/>
                  <a:pt x="240" y="139"/>
                  <a:pt x="231" y="129"/>
                </a:cubicBezTo>
                <a:cubicBezTo>
                  <a:pt x="237" y="131"/>
                  <a:pt x="242" y="137"/>
                  <a:pt x="248" y="140"/>
                </a:cubicBezTo>
                <a:cubicBezTo>
                  <a:pt x="257" y="145"/>
                  <a:pt x="263" y="153"/>
                  <a:pt x="274" y="157"/>
                </a:cubicBezTo>
                <a:cubicBezTo>
                  <a:pt x="277" y="159"/>
                  <a:pt x="276" y="153"/>
                  <a:pt x="275" y="152"/>
                </a:cubicBezTo>
                <a:cubicBezTo>
                  <a:pt x="254" y="127"/>
                  <a:pt x="229" y="106"/>
                  <a:pt x="204" y="85"/>
                </a:cubicBezTo>
                <a:cubicBezTo>
                  <a:pt x="236" y="107"/>
                  <a:pt x="265" y="133"/>
                  <a:pt x="295" y="158"/>
                </a:cubicBezTo>
                <a:close/>
                <a:moveTo>
                  <a:pt x="185" y="82"/>
                </a:moveTo>
                <a:cubicBezTo>
                  <a:pt x="194" y="85"/>
                  <a:pt x="203" y="85"/>
                  <a:pt x="207" y="92"/>
                </a:cubicBezTo>
                <a:cubicBezTo>
                  <a:pt x="204" y="92"/>
                  <a:pt x="204" y="92"/>
                  <a:pt x="204" y="92"/>
                </a:cubicBezTo>
                <a:cubicBezTo>
                  <a:pt x="227" y="109"/>
                  <a:pt x="248" y="128"/>
                  <a:pt x="267" y="149"/>
                </a:cubicBezTo>
                <a:cubicBezTo>
                  <a:pt x="237" y="129"/>
                  <a:pt x="211" y="103"/>
                  <a:pt x="182" y="82"/>
                </a:cubicBezTo>
                <a:cubicBezTo>
                  <a:pt x="183" y="82"/>
                  <a:pt x="185" y="82"/>
                  <a:pt x="185" y="82"/>
                </a:cubicBezTo>
                <a:close/>
                <a:moveTo>
                  <a:pt x="188" y="92"/>
                </a:moveTo>
                <a:cubicBezTo>
                  <a:pt x="187" y="93"/>
                  <a:pt x="187" y="93"/>
                  <a:pt x="188" y="94"/>
                </a:cubicBezTo>
                <a:cubicBezTo>
                  <a:pt x="209" y="111"/>
                  <a:pt x="228" y="130"/>
                  <a:pt x="246" y="149"/>
                </a:cubicBezTo>
                <a:cubicBezTo>
                  <a:pt x="246" y="150"/>
                  <a:pt x="246" y="152"/>
                  <a:pt x="246" y="152"/>
                </a:cubicBezTo>
                <a:cubicBezTo>
                  <a:pt x="217" y="127"/>
                  <a:pt x="190" y="101"/>
                  <a:pt x="161" y="76"/>
                </a:cubicBezTo>
                <a:cubicBezTo>
                  <a:pt x="171" y="80"/>
                  <a:pt x="180" y="87"/>
                  <a:pt x="188" y="92"/>
                </a:cubicBezTo>
                <a:close/>
                <a:moveTo>
                  <a:pt x="234" y="147"/>
                </a:moveTo>
                <a:cubicBezTo>
                  <a:pt x="236" y="149"/>
                  <a:pt x="241" y="151"/>
                  <a:pt x="243" y="152"/>
                </a:cubicBezTo>
                <a:cubicBezTo>
                  <a:pt x="240" y="154"/>
                  <a:pt x="248" y="157"/>
                  <a:pt x="247" y="158"/>
                </a:cubicBezTo>
                <a:cubicBezTo>
                  <a:pt x="236" y="163"/>
                  <a:pt x="227" y="161"/>
                  <a:pt x="224" y="153"/>
                </a:cubicBezTo>
                <a:cubicBezTo>
                  <a:pt x="201" y="124"/>
                  <a:pt x="175" y="98"/>
                  <a:pt x="149" y="73"/>
                </a:cubicBezTo>
                <a:cubicBezTo>
                  <a:pt x="178" y="96"/>
                  <a:pt x="206" y="122"/>
                  <a:pt x="234" y="147"/>
                </a:cubicBezTo>
                <a:close/>
                <a:moveTo>
                  <a:pt x="149" y="77"/>
                </a:moveTo>
                <a:cubicBezTo>
                  <a:pt x="169" y="99"/>
                  <a:pt x="192" y="118"/>
                  <a:pt x="210" y="141"/>
                </a:cubicBezTo>
                <a:cubicBezTo>
                  <a:pt x="210" y="141"/>
                  <a:pt x="210" y="142"/>
                  <a:pt x="210" y="143"/>
                </a:cubicBezTo>
                <a:cubicBezTo>
                  <a:pt x="187" y="118"/>
                  <a:pt x="164" y="93"/>
                  <a:pt x="137" y="72"/>
                </a:cubicBezTo>
                <a:cubicBezTo>
                  <a:pt x="142" y="75"/>
                  <a:pt x="145" y="72"/>
                  <a:pt x="149" y="77"/>
                </a:cubicBezTo>
                <a:close/>
                <a:moveTo>
                  <a:pt x="122" y="66"/>
                </a:moveTo>
                <a:cubicBezTo>
                  <a:pt x="161" y="93"/>
                  <a:pt x="191" y="128"/>
                  <a:pt x="223" y="161"/>
                </a:cubicBezTo>
                <a:cubicBezTo>
                  <a:pt x="217" y="163"/>
                  <a:pt x="208" y="163"/>
                  <a:pt x="207" y="162"/>
                </a:cubicBezTo>
                <a:cubicBezTo>
                  <a:pt x="183" y="129"/>
                  <a:pt x="158" y="99"/>
                  <a:pt x="127" y="76"/>
                </a:cubicBezTo>
                <a:cubicBezTo>
                  <a:pt x="154" y="103"/>
                  <a:pt x="181" y="130"/>
                  <a:pt x="202" y="163"/>
                </a:cubicBezTo>
                <a:cubicBezTo>
                  <a:pt x="169" y="128"/>
                  <a:pt x="135" y="90"/>
                  <a:pt x="98" y="59"/>
                </a:cubicBezTo>
                <a:cubicBezTo>
                  <a:pt x="106" y="60"/>
                  <a:pt x="113" y="64"/>
                  <a:pt x="118" y="69"/>
                </a:cubicBezTo>
                <a:cubicBezTo>
                  <a:pt x="115" y="64"/>
                  <a:pt x="121" y="66"/>
                  <a:pt x="122" y="66"/>
                </a:cubicBezTo>
                <a:close/>
                <a:moveTo>
                  <a:pt x="79" y="52"/>
                </a:moveTo>
                <a:cubicBezTo>
                  <a:pt x="80" y="52"/>
                  <a:pt x="80" y="52"/>
                  <a:pt x="80" y="52"/>
                </a:cubicBezTo>
                <a:cubicBezTo>
                  <a:pt x="88" y="53"/>
                  <a:pt x="89" y="61"/>
                  <a:pt x="94" y="66"/>
                </a:cubicBezTo>
                <a:cubicBezTo>
                  <a:pt x="122" y="91"/>
                  <a:pt x="147" y="118"/>
                  <a:pt x="167" y="151"/>
                </a:cubicBezTo>
                <a:cubicBezTo>
                  <a:pt x="131" y="116"/>
                  <a:pt x="99" y="75"/>
                  <a:pt x="62" y="42"/>
                </a:cubicBezTo>
                <a:cubicBezTo>
                  <a:pt x="68" y="44"/>
                  <a:pt x="74" y="48"/>
                  <a:pt x="79" y="52"/>
                </a:cubicBezTo>
                <a:close/>
                <a:moveTo>
                  <a:pt x="37" y="27"/>
                </a:moveTo>
                <a:cubicBezTo>
                  <a:pt x="51" y="37"/>
                  <a:pt x="65" y="49"/>
                  <a:pt x="76" y="63"/>
                </a:cubicBezTo>
                <a:cubicBezTo>
                  <a:pt x="64" y="54"/>
                  <a:pt x="50" y="41"/>
                  <a:pt x="40" y="33"/>
                </a:cubicBezTo>
                <a:cubicBezTo>
                  <a:pt x="37" y="31"/>
                  <a:pt x="38" y="29"/>
                  <a:pt x="37" y="27"/>
                </a:cubicBezTo>
                <a:close/>
                <a:moveTo>
                  <a:pt x="41" y="41"/>
                </a:moveTo>
                <a:cubicBezTo>
                  <a:pt x="58" y="53"/>
                  <a:pt x="75" y="67"/>
                  <a:pt x="88" y="84"/>
                </a:cubicBezTo>
                <a:cubicBezTo>
                  <a:pt x="88" y="84"/>
                  <a:pt x="88" y="85"/>
                  <a:pt x="88" y="86"/>
                </a:cubicBezTo>
                <a:cubicBezTo>
                  <a:pt x="72" y="71"/>
                  <a:pt x="54" y="56"/>
                  <a:pt x="41" y="41"/>
                </a:cubicBezTo>
                <a:close/>
                <a:moveTo>
                  <a:pt x="46" y="51"/>
                </a:moveTo>
                <a:cubicBezTo>
                  <a:pt x="60" y="65"/>
                  <a:pt x="77" y="79"/>
                  <a:pt x="92" y="93"/>
                </a:cubicBezTo>
                <a:cubicBezTo>
                  <a:pt x="91" y="94"/>
                  <a:pt x="98" y="96"/>
                  <a:pt x="96" y="93"/>
                </a:cubicBezTo>
                <a:cubicBezTo>
                  <a:pt x="94" y="88"/>
                  <a:pt x="90" y="84"/>
                  <a:pt x="88" y="79"/>
                </a:cubicBezTo>
                <a:cubicBezTo>
                  <a:pt x="110" y="104"/>
                  <a:pt x="131" y="130"/>
                  <a:pt x="147" y="159"/>
                </a:cubicBezTo>
                <a:cubicBezTo>
                  <a:pt x="115" y="131"/>
                  <a:pt x="88" y="95"/>
                  <a:pt x="57" y="66"/>
                </a:cubicBezTo>
                <a:cubicBezTo>
                  <a:pt x="52" y="62"/>
                  <a:pt x="46" y="59"/>
                  <a:pt x="46" y="51"/>
                </a:cubicBezTo>
                <a:close/>
                <a:moveTo>
                  <a:pt x="47" y="171"/>
                </a:moveTo>
                <a:cubicBezTo>
                  <a:pt x="51" y="173"/>
                  <a:pt x="54" y="177"/>
                  <a:pt x="58" y="179"/>
                </a:cubicBezTo>
                <a:cubicBezTo>
                  <a:pt x="57" y="173"/>
                  <a:pt x="53" y="177"/>
                  <a:pt x="51" y="169"/>
                </a:cubicBezTo>
                <a:cubicBezTo>
                  <a:pt x="63" y="176"/>
                  <a:pt x="70" y="186"/>
                  <a:pt x="79" y="193"/>
                </a:cubicBezTo>
                <a:cubicBezTo>
                  <a:pt x="83" y="195"/>
                  <a:pt x="84" y="191"/>
                  <a:pt x="84" y="189"/>
                </a:cubicBezTo>
                <a:cubicBezTo>
                  <a:pt x="81" y="178"/>
                  <a:pt x="73" y="169"/>
                  <a:pt x="65" y="163"/>
                </a:cubicBezTo>
                <a:cubicBezTo>
                  <a:pt x="65" y="163"/>
                  <a:pt x="64" y="162"/>
                  <a:pt x="63" y="163"/>
                </a:cubicBezTo>
                <a:cubicBezTo>
                  <a:pt x="69" y="170"/>
                  <a:pt x="76" y="178"/>
                  <a:pt x="79" y="188"/>
                </a:cubicBezTo>
                <a:cubicBezTo>
                  <a:pt x="68" y="180"/>
                  <a:pt x="60" y="170"/>
                  <a:pt x="49" y="163"/>
                </a:cubicBezTo>
                <a:cubicBezTo>
                  <a:pt x="51" y="150"/>
                  <a:pt x="51" y="150"/>
                  <a:pt x="51" y="150"/>
                </a:cubicBezTo>
                <a:cubicBezTo>
                  <a:pt x="55" y="152"/>
                  <a:pt x="56" y="160"/>
                  <a:pt x="62" y="156"/>
                </a:cubicBezTo>
                <a:cubicBezTo>
                  <a:pt x="63" y="157"/>
                  <a:pt x="63" y="157"/>
                  <a:pt x="63" y="157"/>
                </a:cubicBezTo>
                <a:cubicBezTo>
                  <a:pt x="75" y="166"/>
                  <a:pt x="87" y="177"/>
                  <a:pt x="98" y="188"/>
                </a:cubicBezTo>
                <a:cubicBezTo>
                  <a:pt x="70" y="201"/>
                  <a:pt x="70" y="201"/>
                  <a:pt x="70" y="201"/>
                </a:cubicBezTo>
                <a:cubicBezTo>
                  <a:pt x="68" y="193"/>
                  <a:pt x="63" y="185"/>
                  <a:pt x="56" y="180"/>
                </a:cubicBezTo>
                <a:cubicBezTo>
                  <a:pt x="59" y="185"/>
                  <a:pt x="66" y="196"/>
                  <a:pt x="66" y="202"/>
                </a:cubicBezTo>
                <a:cubicBezTo>
                  <a:pt x="43" y="183"/>
                  <a:pt x="43" y="183"/>
                  <a:pt x="43" y="183"/>
                </a:cubicBezTo>
                <a:cubicBezTo>
                  <a:pt x="45" y="180"/>
                  <a:pt x="48" y="176"/>
                  <a:pt x="47" y="171"/>
                </a:cubicBezTo>
                <a:close/>
                <a:moveTo>
                  <a:pt x="40" y="191"/>
                </a:moveTo>
                <a:cubicBezTo>
                  <a:pt x="45" y="193"/>
                  <a:pt x="49" y="200"/>
                  <a:pt x="51" y="207"/>
                </a:cubicBezTo>
                <a:cubicBezTo>
                  <a:pt x="47" y="205"/>
                  <a:pt x="40" y="202"/>
                  <a:pt x="37" y="197"/>
                </a:cubicBezTo>
                <a:lnTo>
                  <a:pt x="40" y="191"/>
                </a:lnTo>
                <a:close/>
                <a:moveTo>
                  <a:pt x="51" y="209"/>
                </a:moveTo>
                <a:cubicBezTo>
                  <a:pt x="55" y="208"/>
                  <a:pt x="53" y="203"/>
                  <a:pt x="51" y="200"/>
                </a:cubicBezTo>
                <a:cubicBezTo>
                  <a:pt x="49" y="196"/>
                  <a:pt x="46" y="194"/>
                  <a:pt x="42" y="188"/>
                </a:cubicBezTo>
                <a:cubicBezTo>
                  <a:pt x="48" y="191"/>
                  <a:pt x="59" y="201"/>
                  <a:pt x="63" y="205"/>
                </a:cubicBezTo>
                <a:cubicBezTo>
                  <a:pt x="42" y="217"/>
                  <a:pt x="42" y="217"/>
                  <a:pt x="42" y="217"/>
                </a:cubicBezTo>
                <a:cubicBezTo>
                  <a:pt x="41" y="212"/>
                  <a:pt x="38" y="206"/>
                  <a:pt x="35" y="201"/>
                </a:cubicBezTo>
                <a:cubicBezTo>
                  <a:pt x="41" y="204"/>
                  <a:pt x="46" y="211"/>
                  <a:pt x="51" y="209"/>
                </a:cubicBezTo>
                <a:close/>
                <a:moveTo>
                  <a:pt x="38" y="220"/>
                </a:moveTo>
                <a:cubicBezTo>
                  <a:pt x="28" y="221"/>
                  <a:pt x="18" y="227"/>
                  <a:pt x="14" y="234"/>
                </a:cubicBezTo>
                <a:cubicBezTo>
                  <a:pt x="20" y="225"/>
                  <a:pt x="28" y="216"/>
                  <a:pt x="32" y="205"/>
                </a:cubicBezTo>
                <a:cubicBezTo>
                  <a:pt x="36" y="210"/>
                  <a:pt x="41" y="220"/>
                  <a:pt x="38" y="220"/>
                </a:cubicBezTo>
                <a:close/>
              </a:path>
            </a:pathLst>
          </a:custGeom>
          <a:solidFill>
            <a:srgbClr val="76AADB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06" name="Freeform 5"/>
          <p:cNvSpPr>
            <a:spLocks noEditPoints="1"/>
          </p:cNvSpPr>
          <p:nvPr/>
        </p:nvSpPr>
        <p:spPr bwMode="auto">
          <a:xfrm rot="-5400000">
            <a:off x="7962106" y="1696245"/>
            <a:ext cx="2041525" cy="1262062"/>
          </a:xfrm>
          <a:custGeom>
            <a:avLst/>
            <a:gdLst>
              <a:gd name="T0" fmla="*/ 2147483647 w 572"/>
              <a:gd name="T1" fmla="*/ 2147483647 h 254"/>
              <a:gd name="T2" fmla="*/ 2147483647 w 572"/>
              <a:gd name="T3" fmla="*/ 2147483647 h 254"/>
              <a:gd name="T4" fmla="*/ 2147483647 w 572"/>
              <a:gd name="T5" fmla="*/ 2147483647 h 254"/>
              <a:gd name="T6" fmla="*/ 2147483647 w 572"/>
              <a:gd name="T7" fmla="*/ 2147483647 h 254"/>
              <a:gd name="T8" fmla="*/ 2147483647 w 572"/>
              <a:gd name="T9" fmla="*/ 2147483647 h 254"/>
              <a:gd name="T10" fmla="*/ 2147483647 w 572"/>
              <a:gd name="T11" fmla="*/ 2147483647 h 254"/>
              <a:gd name="T12" fmla="*/ 2147483647 w 572"/>
              <a:gd name="T13" fmla="*/ 2147483647 h 254"/>
              <a:gd name="T14" fmla="*/ 2147483647 w 572"/>
              <a:gd name="T15" fmla="*/ 2147483647 h 254"/>
              <a:gd name="T16" fmla="*/ 2147483647 w 572"/>
              <a:gd name="T17" fmla="*/ 2147483647 h 254"/>
              <a:gd name="T18" fmla="*/ 2147483647 w 572"/>
              <a:gd name="T19" fmla="*/ 2147483647 h 254"/>
              <a:gd name="T20" fmla="*/ 2147483647 w 572"/>
              <a:gd name="T21" fmla="*/ 2147483647 h 254"/>
              <a:gd name="T22" fmla="*/ 2147483647 w 572"/>
              <a:gd name="T23" fmla="*/ 2147483647 h 254"/>
              <a:gd name="T24" fmla="*/ 2147483647 w 572"/>
              <a:gd name="T25" fmla="*/ 2147483647 h 254"/>
              <a:gd name="T26" fmla="*/ 2147483647 w 572"/>
              <a:gd name="T27" fmla="*/ 2147483647 h 254"/>
              <a:gd name="T28" fmla="*/ 2147483647 w 572"/>
              <a:gd name="T29" fmla="*/ 2147483647 h 254"/>
              <a:gd name="T30" fmla="*/ 2147483647 w 572"/>
              <a:gd name="T31" fmla="*/ 2147483647 h 254"/>
              <a:gd name="T32" fmla="*/ 2147483647 w 572"/>
              <a:gd name="T33" fmla="*/ 2147483647 h 254"/>
              <a:gd name="T34" fmla="*/ 2147483647 w 572"/>
              <a:gd name="T35" fmla="*/ 2147483647 h 254"/>
              <a:gd name="T36" fmla="*/ 2147483647 w 572"/>
              <a:gd name="T37" fmla="*/ 2147483647 h 254"/>
              <a:gd name="T38" fmla="*/ 2147483647 w 572"/>
              <a:gd name="T39" fmla="*/ 2147483647 h 254"/>
              <a:gd name="T40" fmla="*/ 2147483647 w 572"/>
              <a:gd name="T41" fmla="*/ 2147483647 h 254"/>
              <a:gd name="T42" fmla="*/ 2147483647 w 572"/>
              <a:gd name="T43" fmla="*/ 2147483647 h 254"/>
              <a:gd name="T44" fmla="*/ 2147483647 w 572"/>
              <a:gd name="T45" fmla="*/ 2147483647 h 254"/>
              <a:gd name="T46" fmla="*/ 2147483647 w 572"/>
              <a:gd name="T47" fmla="*/ 2147483647 h 254"/>
              <a:gd name="T48" fmla="*/ 2147483647 w 572"/>
              <a:gd name="T49" fmla="*/ 2147483647 h 254"/>
              <a:gd name="T50" fmla="*/ 2147483647 w 572"/>
              <a:gd name="T51" fmla="*/ 2147483647 h 254"/>
              <a:gd name="T52" fmla="*/ 2147483647 w 572"/>
              <a:gd name="T53" fmla="*/ 2147483647 h 254"/>
              <a:gd name="T54" fmla="*/ 2147483647 w 572"/>
              <a:gd name="T55" fmla="*/ 2147483647 h 254"/>
              <a:gd name="T56" fmla="*/ 2147483647 w 572"/>
              <a:gd name="T57" fmla="*/ 2147483647 h 254"/>
              <a:gd name="T58" fmla="*/ 2147483647 w 572"/>
              <a:gd name="T59" fmla="*/ 2147483647 h 254"/>
              <a:gd name="T60" fmla="*/ 2147483647 w 572"/>
              <a:gd name="T61" fmla="*/ 2147483647 h 254"/>
              <a:gd name="T62" fmla="*/ 2147483647 w 572"/>
              <a:gd name="T63" fmla="*/ 2147483647 h 254"/>
              <a:gd name="T64" fmla="*/ 2147483647 w 572"/>
              <a:gd name="T65" fmla="*/ 2147483647 h 254"/>
              <a:gd name="T66" fmla="*/ 2147483647 w 572"/>
              <a:gd name="T67" fmla="*/ 2147483647 h 254"/>
              <a:gd name="T68" fmla="*/ 2147483647 w 572"/>
              <a:gd name="T69" fmla="*/ 2147483647 h 254"/>
              <a:gd name="T70" fmla="*/ 2147483647 w 572"/>
              <a:gd name="T71" fmla="*/ 2147483647 h 254"/>
              <a:gd name="T72" fmla="*/ 2147483647 w 572"/>
              <a:gd name="T73" fmla="*/ 2147483647 h 254"/>
              <a:gd name="T74" fmla="*/ 2147483647 w 572"/>
              <a:gd name="T75" fmla="*/ 2147483647 h 254"/>
              <a:gd name="T76" fmla="*/ 2147483647 w 572"/>
              <a:gd name="T77" fmla="*/ 2147483647 h 254"/>
              <a:gd name="T78" fmla="*/ 2147483647 w 572"/>
              <a:gd name="T79" fmla="*/ 2147483647 h 254"/>
              <a:gd name="T80" fmla="*/ 2147483647 w 572"/>
              <a:gd name="T81" fmla="*/ 2147483647 h 254"/>
              <a:gd name="T82" fmla="*/ 2147483647 w 572"/>
              <a:gd name="T83" fmla="*/ 2147483647 h 254"/>
              <a:gd name="T84" fmla="*/ 2147483647 w 572"/>
              <a:gd name="T85" fmla="*/ 2147483647 h 254"/>
              <a:gd name="T86" fmla="*/ 2147483647 w 572"/>
              <a:gd name="T87" fmla="*/ 2147483647 h 254"/>
              <a:gd name="T88" fmla="*/ 2147483647 w 572"/>
              <a:gd name="T89" fmla="*/ 2147483647 h 254"/>
              <a:gd name="T90" fmla="*/ 2147483647 w 572"/>
              <a:gd name="T91" fmla="*/ 2147483647 h 254"/>
              <a:gd name="T92" fmla="*/ 2147483647 w 572"/>
              <a:gd name="T93" fmla="*/ 2147483647 h 254"/>
              <a:gd name="T94" fmla="*/ 2147483647 w 572"/>
              <a:gd name="T95" fmla="*/ 2147483647 h 254"/>
              <a:gd name="T96" fmla="*/ 2147483647 w 572"/>
              <a:gd name="T97" fmla="*/ 2147483647 h 254"/>
              <a:gd name="T98" fmla="*/ 2147483647 w 572"/>
              <a:gd name="T99" fmla="*/ 2147483647 h 254"/>
              <a:gd name="T100" fmla="*/ 2147483647 w 572"/>
              <a:gd name="T101" fmla="*/ 2147483647 h 254"/>
              <a:gd name="T102" fmla="*/ 2147483647 w 572"/>
              <a:gd name="T103" fmla="*/ 2147483647 h 254"/>
              <a:gd name="T104" fmla="*/ 2147483647 w 572"/>
              <a:gd name="T105" fmla="*/ 2147483647 h 254"/>
              <a:gd name="T106" fmla="*/ 2147483647 w 572"/>
              <a:gd name="T107" fmla="*/ 2147483647 h 254"/>
              <a:gd name="T108" fmla="*/ 2147483647 w 572"/>
              <a:gd name="T109" fmla="*/ 2147483647 h 254"/>
              <a:gd name="T110" fmla="*/ 2147483647 w 572"/>
              <a:gd name="T111" fmla="*/ 2147483647 h 254"/>
              <a:gd name="T112" fmla="*/ 2147483647 w 572"/>
              <a:gd name="T113" fmla="*/ 2147483647 h 254"/>
              <a:gd name="T114" fmla="*/ 2147483647 w 572"/>
              <a:gd name="T115" fmla="*/ 2147483647 h 254"/>
              <a:gd name="T116" fmla="*/ 2147483647 w 572"/>
              <a:gd name="T117" fmla="*/ 2147483647 h 254"/>
              <a:gd name="T118" fmla="*/ 2147483647 w 572"/>
              <a:gd name="T119" fmla="*/ 2147483647 h 254"/>
              <a:gd name="T120" fmla="*/ 2147483647 w 572"/>
              <a:gd name="T121" fmla="*/ 2147483647 h 254"/>
              <a:gd name="T122" fmla="*/ 2147483647 w 572"/>
              <a:gd name="T123" fmla="*/ 2147483647 h 254"/>
              <a:gd name="T124" fmla="*/ 2147483647 w 572"/>
              <a:gd name="T125" fmla="*/ 2147483647 h 25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572"/>
              <a:gd name="T190" fmla="*/ 0 h 254"/>
              <a:gd name="T191" fmla="*/ 572 w 572"/>
              <a:gd name="T192" fmla="*/ 254 h 254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572" h="254">
                <a:moveTo>
                  <a:pt x="65" y="219"/>
                </a:moveTo>
                <a:cubicBezTo>
                  <a:pt x="120" y="192"/>
                  <a:pt x="188" y="179"/>
                  <a:pt x="259" y="170"/>
                </a:cubicBezTo>
                <a:cubicBezTo>
                  <a:pt x="304" y="165"/>
                  <a:pt x="356" y="173"/>
                  <a:pt x="401" y="173"/>
                </a:cubicBezTo>
                <a:cubicBezTo>
                  <a:pt x="407" y="173"/>
                  <a:pt x="415" y="175"/>
                  <a:pt x="418" y="174"/>
                </a:cubicBezTo>
                <a:cubicBezTo>
                  <a:pt x="416" y="252"/>
                  <a:pt x="416" y="252"/>
                  <a:pt x="416" y="252"/>
                </a:cubicBezTo>
                <a:cubicBezTo>
                  <a:pt x="416" y="254"/>
                  <a:pt x="420" y="252"/>
                  <a:pt x="422" y="251"/>
                </a:cubicBezTo>
                <a:cubicBezTo>
                  <a:pt x="473" y="218"/>
                  <a:pt x="523" y="182"/>
                  <a:pt x="572" y="146"/>
                </a:cubicBezTo>
                <a:cubicBezTo>
                  <a:pt x="524" y="98"/>
                  <a:pt x="475" y="54"/>
                  <a:pt x="429" y="7"/>
                </a:cubicBezTo>
                <a:cubicBezTo>
                  <a:pt x="427" y="5"/>
                  <a:pt x="426" y="0"/>
                  <a:pt x="423" y="2"/>
                </a:cubicBezTo>
                <a:cubicBezTo>
                  <a:pt x="423" y="2"/>
                  <a:pt x="422" y="3"/>
                  <a:pt x="422" y="3"/>
                </a:cubicBezTo>
                <a:cubicBezTo>
                  <a:pt x="422" y="5"/>
                  <a:pt x="422" y="10"/>
                  <a:pt x="422" y="12"/>
                </a:cubicBezTo>
                <a:cubicBezTo>
                  <a:pt x="422" y="16"/>
                  <a:pt x="422" y="22"/>
                  <a:pt x="415" y="17"/>
                </a:cubicBezTo>
                <a:cubicBezTo>
                  <a:pt x="417" y="20"/>
                  <a:pt x="419" y="20"/>
                  <a:pt x="420" y="22"/>
                </a:cubicBezTo>
                <a:cubicBezTo>
                  <a:pt x="422" y="29"/>
                  <a:pt x="421" y="43"/>
                  <a:pt x="418" y="50"/>
                </a:cubicBezTo>
                <a:cubicBezTo>
                  <a:pt x="422" y="59"/>
                  <a:pt x="420" y="78"/>
                  <a:pt x="416" y="85"/>
                </a:cubicBezTo>
                <a:cubicBezTo>
                  <a:pt x="415" y="87"/>
                  <a:pt x="416" y="91"/>
                  <a:pt x="413" y="88"/>
                </a:cubicBezTo>
                <a:cubicBezTo>
                  <a:pt x="402" y="91"/>
                  <a:pt x="387" y="93"/>
                  <a:pt x="377" y="87"/>
                </a:cubicBezTo>
                <a:cubicBezTo>
                  <a:pt x="377" y="90"/>
                  <a:pt x="380" y="91"/>
                  <a:pt x="381" y="92"/>
                </a:cubicBezTo>
                <a:cubicBezTo>
                  <a:pt x="331" y="96"/>
                  <a:pt x="283" y="89"/>
                  <a:pt x="237" y="85"/>
                </a:cubicBezTo>
                <a:cubicBezTo>
                  <a:pt x="217" y="83"/>
                  <a:pt x="198" y="78"/>
                  <a:pt x="184" y="73"/>
                </a:cubicBezTo>
                <a:cubicBezTo>
                  <a:pt x="169" y="73"/>
                  <a:pt x="152" y="68"/>
                  <a:pt x="139" y="65"/>
                </a:cubicBezTo>
                <a:cubicBezTo>
                  <a:pt x="95" y="55"/>
                  <a:pt x="62" y="35"/>
                  <a:pt x="30" y="15"/>
                </a:cubicBezTo>
                <a:cubicBezTo>
                  <a:pt x="28" y="14"/>
                  <a:pt x="23" y="10"/>
                  <a:pt x="23" y="17"/>
                </a:cubicBezTo>
                <a:cubicBezTo>
                  <a:pt x="23" y="21"/>
                  <a:pt x="31" y="26"/>
                  <a:pt x="31" y="34"/>
                </a:cubicBezTo>
                <a:cubicBezTo>
                  <a:pt x="32" y="34"/>
                  <a:pt x="42" y="50"/>
                  <a:pt x="38" y="57"/>
                </a:cubicBezTo>
                <a:cubicBezTo>
                  <a:pt x="42" y="61"/>
                  <a:pt x="46" y="67"/>
                  <a:pt x="46" y="74"/>
                </a:cubicBezTo>
                <a:cubicBezTo>
                  <a:pt x="45" y="86"/>
                  <a:pt x="43" y="94"/>
                  <a:pt x="48" y="106"/>
                </a:cubicBezTo>
                <a:cubicBezTo>
                  <a:pt x="46" y="168"/>
                  <a:pt x="25" y="209"/>
                  <a:pt x="0" y="246"/>
                </a:cubicBezTo>
                <a:cubicBezTo>
                  <a:pt x="23" y="239"/>
                  <a:pt x="45" y="229"/>
                  <a:pt x="65" y="219"/>
                </a:cubicBezTo>
                <a:close/>
                <a:moveTo>
                  <a:pt x="43" y="224"/>
                </a:moveTo>
                <a:cubicBezTo>
                  <a:pt x="51" y="219"/>
                  <a:pt x="59" y="214"/>
                  <a:pt x="68" y="210"/>
                </a:cubicBezTo>
                <a:cubicBezTo>
                  <a:pt x="60" y="214"/>
                  <a:pt x="51" y="221"/>
                  <a:pt x="43" y="224"/>
                </a:cubicBezTo>
                <a:close/>
                <a:moveTo>
                  <a:pt x="70" y="209"/>
                </a:moveTo>
                <a:cubicBezTo>
                  <a:pt x="71" y="208"/>
                  <a:pt x="73" y="207"/>
                  <a:pt x="75" y="206"/>
                </a:cubicBezTo>
                <a:cubicBezTo>
                  <a:pt x="74" y="208"/>
                  <a:pt x="72" y="209"/>
                  <a:pt x="70" y="209"/>
                </a:cubicBezTo>
                <a:close/>
                <a:moveTo>
                  <a:pt x="203" y="174"/>
                </a:moveTo>
                <a:cubicBezTo>
                  <a:pt x="158" y="181"/>
                  <a:pt x="118" y="192"/>
                  <a:pt x="79" y="204"/>
                </a:cubicBezTo>
                <a:cubicBezTo>
                  <a:pt x="115" y="186"/>
                  <a:pt x="156" y="175"/>
                  <a:pt x="205" y="170"/>
                </a:cubicBezTo>
                <a:cubicBezTo>
                  <a:pt x="208" y="170"/>
                  <a:pt x="203" y="173"/>
                  <a:pt x="203" y="174"/>
                </a:cubicBezTo>
                <a:close/>
                <a:moveTo>
                  <a:pt x="97" y="181"/>
                </a:moveTo>
                <a:cubicBezTo>
                  <a:pt x="94" y="179"/>
                  <a:pt x="91" y="177"/>
                  <a:pt x="89" y="175"/>
                </a:cubicBezTo>
                <a:cubicBezTo>
                  <a:pt x="52" y="141"/>
                  <a:pt x="52" y="141"/>
                  <a:pt x="52" y="141"/>
                </a:cubicBezTo>
                <a:cubicBezTo>
                  <a:pt x="53" y="110"/>
                  <a:pt x="53" y="110"/>
                  <a:pt x="53" y="110"/>
                </a:cubicBezTo>
                <a:cubicBezTo>
                  <a:pt x="53" y="103"/>
                  <a:pt x="57" y="111"/>
                  <a:pt x="57" y="110"/>
                </a:cubicBezTo>
                <a:cubicBezTo>
                  <a:pt x="73" y="128"/>
                  <a:pt x="88" y="144"/>
                  <a:pt x="102" y="162"/>
                </a:cubicBezTo>
                <a:cubicBezTo>
                  <a:pt x="102" y="162"/>
                  <a:pt x="102" y="164"/>
                  <a:pt x="102" y="164"/>
                </a:cubicBezTo>
                <a:cubicBezTo>
                  <a:pt x="88" y="150"/>
                  <a:pt x="74" y="138"/>
                  <a:pt x="59" y="127"/>
                </a:cubicBezTo>
                <a:cubicBezTo>
                  <a:pt x="54" y="124"/>
                  <a:pt x="55" y="132"/>
                  <a:pt x="57" y="132"/>
                </a:cubicBezTo>
                <a:cubicBezTo>
                  <a:pt x="60" y="139"/>
                  <a:pt x="68" y="140"/>
                  <a:pt x="74" y="143"/>
                </a:cubicBezTo>
                <a:cubicBezTo>
                  <a:pt x="89" y="153"/>
                  <a:pt x="100" y="167"/>
                  <a:pt x="113" y="178"/>
                </a:cubicBezTo>
                <a:cubicBezTo>
                  <a:pt x="106" y="157"/>
                  <a:pt x="90" y="142"/>
                  <a:pt x="77" y="127"/>
                </a:cubicBezTo>
                <a:cubicBezTo>
                  <a:pt x="70" y="119"/>
                  <a:pt x="61" y="112"/>
                  <a:pt x="54" y="105"/>
                </a:cubicBezTo>
                <a:cubicBezTo>
                  <a:pt x="55" y="103"/>
                  <a:pt x="53" y="98"/>
                  <a:pt x="54" y="95"/>
                </a:cubicBezTo>
                <a:cubicBezTo>
                  <a:pt x="80" y="120"/>
                  <a:pt x="105" y="148"/>
                  <a:pt x="127" y="173"/>
                </a:cubicBezTo>
                <a:cubicBezTo>
                  <a:pt x="130" y="176"/>
                  <a:pt x="131" y="171"/>
                  <a:pt x="131" y="171"/>
                </a:cubicBezTo>
                <a:cubicBezTo>
                  <a:pt x="122" y="149"/>
                  <a:pt x="110" y="131"/>
                  <a:pt x="97" y="115"/>
                </a:cubicBezTo>
                <a:cubicBezTo>
                  <a:pt x="110" y="128"/>
                  <a:pt x="121" y="143"/>
                  <a:pt x="136" y="153"/>
                </a:cubicBezTo>
                <a:cubicBezTo>
                  <a:pt x="136" y="154"/>
                  <a:pt x="136" y="154"/>
                  <a:pt x="136" y="154"/>
                </a:cubicBezTo>
                <a:cubicBezTo>
                  <a:pt x="142" y="160"/>
                  <a:pt x="147" y="166"/>
                  <a:pt x="154" y="171"/>
                </a:cubicBezTo>
                <a:cubicBezTo>
                  <a:pt x="136" y="176"/>
                  <a:pt x="118" y="180"/>
                  <a:pt x="103" y="187"/>
                </a:cubicBezTo>
                <a:cubicBezTo>
                  <a:pt x="95" y="170"/>
                  <a:pt x="85" y="155"/>
                  <a:pt x="70" y="146"/>
                </a:cubicBezTo>
                <a:cubicBezTo>
                  <a:pt x="77" y="155"/>
                  <a:pt x="89" y="169"/>
                  <a:pt x="97" y="181"/>
                </a:cubicBezTo>
                <a:close/>
                <a:moveTo>
                  <a:pt x="123" y="163"/>
                </a:moveTo>
                <a:cubicBezTo>
                  <a:pt x="101" y="139"/>
                  <a:pt x="79" y="112"/>
                  <a:pt x="54" y="90"/>
                </a:cubicBezTo>
                <a:cubicBezTo>
                  <a:pt x="51" y="68"/>
                  <a:pt x="51" y="68"/>
                  <a:pt x="51" y="68"/>
                </a:cubicBezTo>
                <a:cubicBezTo>
                  <a:pt x="59" y="77"/>
                  <a:pt x="59" y="77"/>
                  <a:pt x="59" y="77"/>
                </a:cubicBezTo>
                <a:cubicBezTo>
                  <a:pt x="57" y="76"/>
                  <a:pt x="55" y="73"/>
                  <a:pt x="53" y="73"/>
                </a:cubicBezTo>
                <a:cubicBezTo>
                  <a:pt x="80" y="98"/>
                  <a:pt x="106" y="127"/>
                  <a:pt x="123" y="163"/>
                </a:cubicBezTo>
                <a:close/>
                <a:moveTo>
                  <a:pt x="174" y="164"/>
                </a:moveTo>
                <a:cubicBezTo>
                  <a:pt x="175" y="165"/>
                  <a:pt x="179" y="167"/>
                  <a:pt x="174" y="168"/>
                </a:cubicBezTo>
                <a:cubicBezTo>
                  <a:pt x="170" y="168"/>
                  <a:pt x="157" y="171"/>
                  <a:pt x="156" y="169"/>
                </a:cubicBezTo>
                <a:cubicBezTo>
                  <a:pt x="139" y="136"/>
                  <a:pt x="117" y="107"/>
                  <a:pt x="94" y="79"/>
                </a:cubicBezTo>
                <a:cubicBezTo>
                  <a:pt x="144" y="133"/>
                  <a:pt x="144" y="133"/>
                  <a:pt x="144" y="133"/>
                </a:cubicBezTo>
                <a:cubicBezTo>
                  <a:pt x="144" y="133"/>
                  <a:pt x="151" y="138"/>
                  <a:pt x="145" y="136"/>
                </a:cubicBezTo>
                <a:lnTo>
                  <a:pt x="174" y="164"/>
                </a:lnTo>
                <a:close/>
                <a:moveTo>
                  <a:pt x="124" y="89"/>
                </a:moveTo>
                <a:cubicBezTo>
                  <a:pt x="124" y="89"/>
                  <a:pt x="125" y="89"/>
                  <a:pt x="126" y="89"/>
                </a:cubicBezTo>
                <a:cubicBezTo>
                  <a:pt x="149" y="111"/>
                  <a:pt x="167" y="135"/>
                  <a:pt x="191" y="155"/>
                </a:cubicBezTo>
                <a:cubicBezTo>
                  <a:pt x="191" y="155"/>
                  <a:pt x="193" y="161"/>
                  <a:pt x="199" y="163"/>
                </a:cubicBezTo>
                <a:cubicBezTo>
                  <a:pt x="191" y="166"/>
                  <a:pt x="181" y="168"/>
                  <a:pt x="179" y="165"/>
                </a:cubicBezTo>
                <a:cubicBezTo>
                  <a:pt x="167" y="134"/>
                  <a:pt x="144" y="112"/>
                  <a:pt x="124" y="89"/>
                </a:cubicBezTo>
                <a:close/>
                <a:moveTo>
                  <a:pt x="211" y="172"/>
                </a:moveTo>
                <a:cubicBezTo>
                  <a:pt x="208" y="168"/>
                  <a:pt x="214" y="168"/>
                  <a:pt x="216" y="168"/>
                </a:cubicBezTo>
                <a:cubicBezTo>
                  <a:pt x="220" y="168"/>
                  <a:pt x="224" y="168"/>
                  <a:pt x="228" y="167"/>
                </a:cubicBezTo>
                <a:cubicBezTo>
                  <a:pt x="233" y="166"/>
                  <a:pt x="239" y="166"/>
                  <a:pt x="245" y="166"/>
                </a:cubicBezTo>
                <a:lnTo>
                  <a:pt x="211" y="172"/>
                </a:lnTo>
                <a:close/>
                <a:moveTo>
                  <a:pt x="248" y="166"/>
                </a:moveTo>
                <a:cubicBezTo>
                  <a:pt x="248" y="165"/>
                  <a:pt x="248" y="165"/>
                  <a:pt x="248" y="165"/>
                </a:cubicBezTo>
                <a:cubicBezTo>
                  <a:pt x="255" y="165"/>
                  <a:pt x="255" y="165"/>
                  <a:pt x="255" y="165"/>
                </a:cubicBezTo>
                <a:cubicBezTo>
                  <a:pt x="256" y="167"/>
                  <a:pt x="249" y="166"/>
                  <a:pt x="248" y="166"/>
                </a:cubicBezTo>
                <a:close/>
                <a:moveTo>
                  <a:pt x="313" y="165"/>
                </a:moveTo>
                <a:cubicBezTo>
                  <a:pt x="312" y="165"/>
                  <a:pt x="309" y="165"/>
                  <a:pt x="307" y="164"/>
                </a:cubicBezTo>
                <a:cubicBezTo>
                  <a:pt x="313" y="163"/>
                  <a:pt x="320" y="165"/>
                  <a:pt x="324" y="165"/>
                </a:cubicBezTo>
                <a:cubicBezTo>
                  <a:pt x="331" y="165"/>
                  <a:pt x="317" y="165"/>
                  <a:pt x="313" y="165"/>
                </a:cubicBezTo>
                <a:close/>
                <a:moveTo>
                  <a:pt x="329" y="159"/>
                </a:moveTo>
                <a:cubicBezTo>
                  <a:pt x="320" y="148"/>
                  <a:pt x="309" y="137"/>
                  <a:pt x="298" y="127"/>
                </a:cubicBezTo>
                <a:cubicBezTo>
                  <a:pt x="311" y="135"/>
                  <a:pt x="322" y="144"/>
                  <a:pt x="336" y="151"/>
                </a:cubicBezTo>
                <a:cubicBezTo>
                  <a:pt x="337" y="151"/>
                  <a:pt x="337" y="151"/>
                  <a:pt x="337" y="151"/>
                </a:cubicBezTo>
                <a:cubicBezTo>
                  <a:pt x="338" y="151"/>
                  <a:pt x="339" y="151"/>
                  <a:pt x="339" y="152"/>
                </a:cubicBezTo>
                <a:cubicBezTo>
                  <a:pt x="346" y="154"/>
                  <a:pt x="339" y="155"/>
                  <a:pt x="345" y="158"/>
                </a:cubicBezTo>
                <a:cubicBezTo>
                  <a:pt x="341" y="159"/>
                  <a:pt x="331" y="161"/>
                  <a:pt x="329" y="159"/>
                </a:cubicBezTo>
                <a:close/>
                <a:moveTo>
                  <a:pt x="334" y="165"/>
                </a:moveTo>
                <a:cubicBezTo>
                  <a:pt x="356" y="164"/>
                  <a:pt x="376" y="165"/>
                  <a:pt x="396" y="169"/>
                </a:cubicBezTo>
                <a:cubicBezTo>
                  <a:pt x="376" y="168"/>
                  <a:pt x="355" y="167"/>
                  <a:pt x="334" y="165"/>
                </a:cubicBezTo>
                <a:close/>
                <a:moveTo>
                  <a:pt x="387" y="157"/>
                </a:moveTo>
                <a:cubicBezTo>
                  <a:pt x="387" y="156"/>
                  <a:pt x="389" y="156"/>
                  <a:pt x="390" y="157"/>
                </a:cubicBezTo>
                <a:cubicBezTo>
                  <a:pt x="392" y="159"/>
                  <a:pt x="386" y="159"/>
                  <a:pt x="387" y="157"/>
                </a:cubicBezTo>
                <a:close/>
                <a:moveTo>
                  <a:pt x="421" y="245"/>
                </a:moveTo>
                <a:cubicBezTo>
                  <a:pt x="421" y="229"/>
                  <a:pt x="421" y="229"/>
                  <a:pt x="421" y="229"/>
                </a:cubicBezTo>
                <a:cubicBezTo>
                  <a:pt x="427" y="229"/>
                  <a:pt x="430" y="235"/>
                  <a:pt x="436" y="237"/>
                </a:cubicBezTo>
                <a:cubicBezTo>
                  <a:pt x="434" y="241"/>
                  <a:pt x="426" y="242"/>
                  <a:pt x="421" y="245"/>
                </a:cubicBezTo>
                <a:close/>
                <a:moveTo>
                  <a:pt x="421" y="224"/>
                </a:moveTo>
                <a:cubicBezTo>
                  <a:pt x="422" y="208"/>
                  <a:pt x="422" y="208"/>
                  <a:pt x="422" y="208"/>
                </a:cubicBezTo>
                <a:cubicBezTo>
                  <a:pt x="428" y="212"/>
                  <a:pt x="438" y="223"/>
                  <a:pt x="439" y="234"/>
                </a:cubicBezTo>
                <a:cubicBezTo>
                  <a:pt x="433" y="230"/>
                  <a:pt x="427" y="227"/>
                  <a:pt x="421" y="224"/>
                </a:cubicBezTo>
                <a:close/>
                <a:moveTo>
                  <a:pt x="488" y="200"/>
                </a:moveTo>
                <a:cubicBezTo>
                  <a:pt x="486" y="201"/>
                  <a:pt x="485" y="199"/>
                  <a:pt x="484" y="198"/>
                </a:cubicBezTo>
                <a:cubicBezTo>
                  <a:pt x="468" y="177"/>
                  <a:pt x="450" y="158"/>
                  <a:pt x="431" y="140"/>
                </a:cubicBezTo>
                <a:cubicBezTo>
                  <a:pt x="432" y="140"/>
                  <a:pt x="433" y="140"/>
                  <a:pt x="434" y="140"/>
                </a:cubicBezTo>
                <a:cubicBezTo>
                  <a:pt x="454" y="156"/>
                  <a:pt x="470" y="171"/>
                  <a:pt x="492" y="190"/>
                </a:cubicBezTo>
                <a:cubicBezTo>
                  <a:pt x="491" y="190"/>
                  <a:pt x="499" y="193"/>
                  <a:pt x="496" y="189"/>
                </a:cubicBezTo>
                <a:cubicBezTo>
                  <a:pt x="480" y="165"/>
                  <a:pt x="460" y="143"/>
                  <a:pt x="437" y="123"/>
                </a:cubicBezTo>
                <a:cubicBezTo>
                  <a:pt x="438" y="123"/>
                  <a:pt x="439" y="123"/>
                  <a:pt x="439" y="124"/>
                </a:cubicBezTo>
                <a:cubicBezTo>
                  <a:pt x="464" y="142"/>
                  <a:pt x="488" y="163"/>
                  <a:pt x="511" y="184"/>
                </a:cubicBezTo>
                <a:cubicBezTo>
                  <a:pt x="505" y="189"/>
                  <a:pt x="496" y="194"/>
                  <a:pt x="488" y="200"/>
                </a:cubicBezTo>
                <a:close/>
                <a:moveTo>
                  <a:pt x="514" y="181"/>
                </a:moveTo>
                <a:cubicBezTo>
                  <a:pt x="495" y="156"/>
                  <a:pt x="472" y="136"/>
                  <a:pt x="448" y="115"/>
                </a:cubicBezTo>
                <a:cubicBezTo>
                  <a:pt x="449" y="115"/>
                  <a:pt x="450" y="115"/>
                  <a:pt x="451" y="116"/>
                </a:cubicBezTo>
                <a:cubicBezTo>
                  <a:pt x="471" y="130"/>
                  <a:pt x="494" y="150"/>
                  <a:pt x="515" y="163"/>
                </a:cubicBezTo>
                <a:cubicBezTo>
                  <a:pt x="519" y="165"/>
                  <a:pt x="524" y="168"/>
                  <a:pt x="527" y="171"/>
                </a:cubicBezTo>
                <a:lnTo>
                  <a:pt x="514" y="181"/>
                </a:lnTo>
                <a:close/>
                <a:moveTo>
                  <a:pt x="558" y="148"/>
                </a:moveTo>
                <a:cubicBezTo>
                  <a:pt x="524" y="120"/>
                  <a:pt x="494" y="89"/>
                  <a:pt x="461" y="59"/>
                </a:cubicBezTo>
                <a:cubicBezTo>
                  <a:pt x="462" y="59"/>
                  <a:pt x="463" y="59"/>
                  <a:pt x="463" y="59"/>
                </a:cubicBezTo>
                <a:cubicBezTo>
                  <a:pt x="497" y="86"/>
                  <a:pt x="530" y="113"/>
                  <a:pt x="562" y="142"/>
                </a:cubicBezTo>
                <a:cubicBezTo>
                  <a:pt x="567" y="146"/>
                  <a:pt x="559" y="146"/>
                  <a:pt x="558" y="148"/>
                </a:cubicBezTo>
                <a:close/>
                <a:moveTo>
                  <a:pt x="431" y="16"/>
                </a:moveTo>
                <a:cubicBezTo>
                  <a:pt x="454" y="39"/>
                  <a:pt x="477" y="62"/>
                  <a:pt x="501" y="84"/>
                </a:cubicBezTo>
                <a:cubicBezTo>
                  <a:pt x="482" y="70"/>
                  <a:pt x="460" y="53"/>
                  <a:pt x="439" y="39"/>
                </a:cubicBezTo>
                <a:cubicBezTo>
                  <a:pt x="442" y="39"/>
                  <a:pt x="445" y="39"/>
                  <a:pt x="443" y="37"/>
                </a:cubicBezTo>
                <a:cubicBezTo>
                  <a:pt x="436" y="33"/>
                  <a:pt x="430" y="28"/>
                  <a:pt x="427" y="23"/>
                </a:cubicBezTo>
                <a:cubicBezTo>
                  <a:pt x="427" y="21"/>
                  <a:pt x="426" y="10"/>
                  <a:pt x="431" y="16"/>
                </a:cubicBezTo>
                <a:close/>
                <a:moveTo>
                  <a:pt x="425" y="48"/>
                </a:moveTo>
                <a:cubicBezTo>
                  <a:pt x="426" y="41"/>
                  <a:pt x="425" y="34"/>
                  <a:pt x="427" y="28"/>
                </a:cubicBezTo>
                <a:cubicBezTo>
                  <a:pt x="431" y="32"/>
                  <a:pt x="434" y="34"/>
                  <a:pt x="438" y="37"/>
                </a:cubicBezTo>
                <a:cubicBezTo>
                  <a:pt x="435" y="39"/>
                  <a:pt x="433" y="35"/>
                  <a:pt x="430" y="36"/>
                </a:cubicBezTo>
                <a:cubicBezTo>
                  <a:pt x="433" y="41"/>
                  <a:pt x="439" y="45"/>
                  <a:pt x="444" y="49"/>
                </a:cubicBezTo>
                <a:cubicBezTo>
                  <a:pt x="444" y="49"/>
                  <a:pt x="445" y="48"/>
                  <a:pt x="445" y="48"/>
                </a:cubicBezTo>
                <a:cubicBezTo>
                  <a:pt x="448" y="50"/>
                  <a:pt x="452" y="52"/>
                  <a:pt x="454" y="55"/>
                </a:cubicBezTo>
                <a:cubicBezTo>
                  <a:pt x="452" y="55"/>
                  <a:pt x="451" y="54"/>
                  <a:pt x="449" y="54"/>
                </a:cubicBezTo>
                <a:cubicBezTo>
                  <a:pt x="473" y="74"/>
                  <a:pt x="497" y="96"/>
                  <a:pt x="519" y="119"/>
                </a:cubicBezTo>
                <a:cubicBezTo>
                  <a:pt x="491" y="96"/>
                  <a:pt x="462" y="73"/>
                  <a:pt x="430" y="54"/>
                </a:cubicBezTo>
                <a:cubicBezTo>
                  <a:pt x="427" y="52"/>
                  <a:pt x="425" y="50"/>
                  <a:pt x="425" y="48"/>
                </a:cubicBezTo>
                <a:close/>
                <a:moveTo>
                  <a:pt x="417" y="96"/>
                </a:moveTo>
                <a:cubicBezTo>
                  <a:pt x="419" y="96"/>
                  <a:pt x="422" y="97"/>
                  <a:pt x="421" y="93"/>
                </a:cubicBezTo>
                <a:cubicBezTo>
                  <a:pt x="426" y="95"/>
                  <a:pt x="425" y="88"/>
                  <a:pt x="421" y="90"/>
                </a:cubicBezTo>
                <a:cubicBezTo>
                  <a:pt x="423" y="81"/>
                  <a:pt x="426" y="71"/>
                  <a:pt x="425" y="60"/>
                </a:cubicBezTo>
                <a:cubicBezTo>
                  <a:pt x="428" y="62"/>
                  <a:pt x="429" y="65"/>
                  <a:pt x="433" y="66"/>
                </a:cubicBezTo>
                <a:cubicBezTo>
                  <a:pt x="431" y="64"/>
                  <a:pt x="434" y="64"/>
                  <a:pt x="435" y="65"/>
                </a:cubicBezTo>
                <a:cubicBezTo>
                  <a:pt x="433" y="60"/>
                  <a:pt x="428" y="63"/>
                  <a:pt x="427" y="57"/>
                </a:cubicBezTo>
                <a:cubicBezTo>
                  <a:pt x="461" y="75"/>
                  <a:pt x="490" y="100"/>
                  <a:pt x="519" y="123"/>
                </a:cubicBezTo>
                <a:cubicBezTo>
                  <a:pt x="531" y="132"/>
                  <a:pt x="544" y="141"/>
                  <a:pt x="555" y="151"/>
                </a:cubicBezTo>
                <a:cubicBezTo>
                  <a:pt x="552" y="155"/>
                  <a:pt x="548" y="152"/>
                  <a:pt x="547" y="151"/>
                </a:cubicBezTo>
                <a:cubicBezTo>
                  <a:pt x="529" y="139"/>
                  <a:pt x="512" y="125"/>
                  <a:pt x="495" y="112"/>
                </a:cubicBezTo>
                <a:cubicBezTo>
                  <a:pt x="508" y="127"/>
                  <a:pt x="526" y="141"/>
                  <a:pt x="542" y="152"/>
                </a:cubicBezTo>
                <a:cubicBezTo>
                  <a:pt x="542" y="152"/>
                  <a:pt x="543" y="153"/>
                  <a:pt x="544" y="153"/>
                </a:cubicBezTo>
                <a:cubicBezTo>
                  <a:pt x="544" y="155"/>
                  <a:pt x="550" y="153"/>
                  <a:pt x="548" y="156"/>
                </a:cubicBezTo>
                <a:cubicBezTo>
                  <a:pt x="545" y="161"/>
                  <a:pt x="538" y="163"/>
                  <a:pt x="533" y="167"/>
                </a:cubicBezTo>
                <a:cubicBezTo>
                  <a:pt x="521" y="155"/>
                  <a:pt x="506" y="142"/>
                  <a:pt x="493" y="130"/>
                </a:cubicBezTo>
                <a:cubicBezTo>
                  <a:pt x="505" y="136"/>
                  <a:pt x="517" y="147"/>
                  <a:pt x="529" y="154"/>
                </a:cubicBezTo>
                <a:cubicBezTo>
                  <a:pt x="531" y="156"/>
                  <a:pt x="528" y="151"/>
                  <a:pt x="527" y="149"/>
                </a:cubicBezTo>
                <a:cubicBezTo>
                  <a:pt x="496" y="122"/>
                  <a:pt x="468" y="92"/>
                  <a:pt x="436" y="68"/>
                </a:cubicBezTo>
                <a:cubicBezTo>
                  <a:pt x="435" y="67"/>
                  <a:pt x="434" y="67"/>
                  <a:pt x="433" y="68"/>
                </a:cubicBezTo>
                <a:cubicBezTo>
                  <a:pt x="455" y="87"/>
                  <a:pt x="477" y="107"/>
                  <a:pt x="498" y="128"/>
                </a:cubicBezTo>
                <a:cubicBezTo>
                  <a:pt x="476" y="112"/>
                  <a:pt x="454" y="95"/>
                  <a:pt x="429" y="80"/>
                </a:cubicBezTo>
                <a:cubicBezTo>
                  <a:pt x="428" y="79"/>
                  <a:pt x="423" y="82"/>
                  <a:pt x="426" y="84"/>
                </a:cubicBezTo>
                <a:cubicBezTo>
                  <a:pt x="460" y="107"/>
                  <a:pt x="498" y="138"/>
                  <a:pt x="524" y="165"/>
                </a:cubicBezTo>
                <a:cubicBezTo>
                  <a:pt x="503" y="150"/>
                  <a:pt x="503" y="150"/>
                  <a:pt x="503" y="150"/>
                </a:cubicBezTo>
                <a:cubicBezTo>
                  <a:pt x="478" y="131"/>
                  <a:pt x="454" y="110"/>
                  <a:pt x="424" y="97"/>
                </a:cubicBezTo>
                <a:cubicBezTo>
                  <a:pt x="424" y="104"/>
                  <a:pt x="445" y="112"/>
                  <a:pt x="442" y="114"/>
                </a:cubicBezTo>
                <a:cubicBezTo>
                  <a:pt x="457" y="129"/>
                  <a:pt x="475" y="143"/>
                  <a:pt x="490" y="160"/>
                </a:cubicBezTo>
                <a:cubicBezTo>
                  <a:pt x="470" y="142"/>
                  <a:pt x="450" y="125"/>
                  <a:pt x="426" y="110"/>
                </a:cubicBezTo>
                <a:cubicBezTo>
                  <a:pt x="423" y="108"/>
                  <a:pt x="418" y="105"/>
                  <a:pt x="413" y="105"/>
                </a:cubicBezTo>
                <a:cubicBezTo>
                  <a:pt x="408" y="106"/>
                  <a:pt x="402" y="101"/>
                  <a:pt x="397" y="97"/>
                </a:cubicBezTo>
                <a:cubicBezTo>
                  <a:pt x="403" y="96"/>
                  <a:pt x="410" y="95"/>
                  <a:pt x="417" y="96"/>
                </a:cubicBezTo>
                <a:close/>
                <a:moveTo>
                  <a:pt x="426" y="118"/>
                </a:moveTo>
                <a:cubicBezTo>
                  <a:pt x="428" y="120"/>
                  <a:pt x="433" y="121"/>
                  <a:pt x="433" y="124"/>
                </a:cubicBezTo>
                <a:cubicBezTo>
                  <a:pt x="452" y="141"/>
                  <a:pt x="472" y="160"/>
                  <a:pt x="487" y="181"/>
                </a:cubicBezTo>
                <a:cubicBezTo>
                  <a:pt x="466" y="163"/>
                  <a:pt x="443" y="141"/>
                  <a:pt x="419" y="124"/>
                </a:cubicBezTo>
                <a:cubicBezTo>
                  <a:pt x="422" y="124"/>
                  <a:pt x="424" y="127"/>
                  <a:pt x="428" y="125"/>
                </a:cubicBezTo>
                <a:cubicBezTo>
                  <a:pt x="413" y="116"/>
                  <a:pt x="398" y="106"/>
                  <a:pt x="384" y="97"/>
                </a:cubicBezTo>
                <a:cubicBezTo>
                  <a:pt x="399" y="102"/>
                  <a:pt x="413" y="111"/>
                  <a:pt x="426" y="118"/>
                </a:cubicBezTo>
                <a:close/>
                <a:moveTo>
                  <a:pt x="405" y="116"/>
                </a:moveTo>
                <a:cubicBezTo>
                  <a:pt x="403" y="121"/>
                  <a:pt x="399" y="113"/>
                  <a:pt x="398" y="112"/>
                </a:cubicBezTo>
                <a:cubicBezTo>
                  <a:pt x="397" y="112"/>
                  <a:pt x="397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09"/>
                  <a:pt x="402" y="114"/>
                  <a:pt x="405" y="116"/>
                </a:cubicBezTo>
                <a:close/>
                <a:moveTo>
                  <a:pt x="361" y="105"/>
                </a:moveTo>
                <a:cubicBezTo>
                  <a:pt x="374" y="117"/>
                  <a:pt x="387" y="129"/>
                  <a:pt x="398" y="143"/>
                </a:cubicBezTo>
                <a:cubicBezTo>
                  <a:pt x="346" y="102"/>
                  <a:pt x="346" y="102"/>
                  <a:pt x="346" y="102"/>
                </a:cubicBezTo>
                <a:cubicBezTo>
                  <a:pt x="345" y="101"/>
                  <a:pt x="343" y="101"/>
                  <a:pt x="342" y="100"/>
                </a:cubicBezTo>
                <a:cubicBezTo>
                  <a:pt x="347" y="97"/>
                  <a:pt x="357" y="101"/>
                  <a:pt x="361" y="105"/>
                </a:cubicBezTo>
                <a:close/>
                <a:moveTo>
                  <a:pt x="334" y="98"/>
                </a:moveTo>
                <a:cubicBezTo>
                  <a:pt x="334" y="101"/>
                  <a:pt x="336" y="103"/>
                  <a:pt x="338" y="105"/>
                </a:cubicBezTo>
                <a:cubicBezTo>
                  <a:pt x="342" y="111"/>
                  <a:pt x="347" y="108"/>
                  <a:pt x="352" y="112"/>
                </a:cubicBezTo>
                <a:cubicBezTo>
                  <a:pt x="411" y="158"/>
                  <a:pt x="411" y="158"/>
                  <a:pt x="411" y="158"/>
                </a:cubicBezTo>
                <a:cubicBezTo>
                  <a:pt x="412" y="158"/>
                  <a:pt x="419" y="161"/>
                  <a:pt x="416" y="158"/>
                </a:cubicBezTo>
                <a:cubicBezTo>
                  <a:pt x="403" y="143"/>
                  <a:pt x="390" y="128"/>
                  <a:pt x="376" y="115"/>
                </a:cubicBezTo>
                <a:cubicBezTo>
                  <a:pt x="375" y="114"/>
                  <a:pt x="371" y="109"/>
                  <a:pt x="372" y="110"/>
                </a:cubicBezTo>
                <a:cubicBezTo>
                  <a:pt x="410" y="133"/>
                  <a:pt x="410" y="133"/>
                  <a:pt x="410" y="133"/>
                </a:cubicBezTo>
                <a:cubicBezTo>
                  <a:pt x="397" y="121"/>
                  <a:pt x="379" y="109"/>
                  <a:pt x="363" y="99"/>
                </a:cubicBezTo>
                <a:cubicBezTo>
                  <a:pt x="368" y="99"/>
                  <a:pt x="374" y="98"/>
                  <a:pt x="377" y="100"/>
                </a:cubicBezTo>
                <a:cubicBezTo>
                  <a:pt x="393" y="111"/>
                  <a:pt x="405" y="123"/>
                  <a:pt x="417" y="137"/>
                </a:cubicBezTo>
                <a:cubicBezTo>
                  <a:pt x="410" y="135"/>
                  <a:pt x="410" y="135"/>
                  <a:pt x="410" y="135"/>
                </a:cubicBezTo>
                <a:cubicBezTo>
                  <a:pt x="413" y="137"/>
                  <a:pt x="416" y="138"/>
                  <a:pt x="418" y="141"/>
                </a:cubicBezTo>
                <a:cubicBezTo>
                  <a:pt x="419" y="142"/>
                  <a:pt x="423" y="143"/>
                  <a:pt x="422" y="140"/>
                </a:cubicBezTo>
                <a:cubicBezTo>
                  <a:pt x="421" y="136"/>
                  <a:pt x="416" y="134"/>
                  <a:pt x="415" y="129"/>
                </a:cubicBezTo>
                <a:cubicBezTo>
                  <a:pt x="418" y="128"/>
                  <a:pt x="420" y="132"/>
                  <a:pt x="421" y="134"/>
                </a:cubicBezTo>
                <a:cubicBezTo>
                  <a:pt x="421" y="135"/>
                  <a:pt x="421" y="135"/>
                  <a:pt x="421" y="135"/>
                </a:cubicBezTo>
                <a:cubicBezTo>
                  <a:pt x="441" y="153"/>
                  <a:pt x="459" y="171"/>
                  <a:pt x="475" y="192"/>
                </a:cubicBezTo>
                <a:cubicBezTo>
                  <a:pt x="476" y="193"/>
                  <a:pt x="479" y="194"/>
                  <a:pt x="478" y="197"/>
                </a:cubicBezTo>
                <a:cubicBezTo>
                  <a:pt x="478" y="193"/>
                  <a:pt x="472" y="196"/>
                  <a:pt x="475" y="192"/>
                </a:cubicBezTo>
                <a:cubicBezTo>
                  <a:pt x="421" y="150"/>
                  <a:pt x="421" y="150"/>
                  <a:pt x="421" y="150"/>
                </a:cubicBezTo>
                <a:cubicBezTo>
                  <a:pt x="419" y="148"/>
                  <a:pt x="412" y="146"/>
                  <a:pt x="414" y="150"/>
                </a:cubicBezTo>
                <a:cubicBezTo>
                  <a:pt x="416" y="155"/>
                  <a:pt x="421" y="161"/>
                  <a:pt x="426" y="163"/>
                </a:cubicBezTo>
                <a:cubicBezTo>
                  <a:pt x="429" y="164"/>
                  <a:pt x="429" y="162"/>
                  <a:pt x="428" y="160"/>
                </a:cubicBezTo>
                <a:cubicBezTo>
                  <a:pt x="468" y="191"/>
                  <a:pt x="468" y="191"/>
                  <a:pt x="468" y="191"/>
                </a:cubicBezTo>
                <a:cubicBezTo>
                  <a:pt x="473" y="194"/>
                  <a:pt x="478" y="199"/>
                  <a:pt x="483" y="204"/>
                </a:cubicBezTo>
                <a:cubicBezTo>
                  <a:pt x="470" y="213"/>
                  <a:pt x="454" y="223"/>
                  <a:pt x="442" y="232"/>
                </a:cubicBezTo>
                <a:cubicBezTo>
                  <a:pt x="438" y="220"/>
                  <a:pt x="432" y="211"/>
                  <a:pt x="422" y="204"/>
                </a:cubicBezTo>
                <a:cubicBezTo>
                  <a:pt x="428" y="205"/>
                  <a:pt x="428" y="205"/>
                  <a:pt x="428" y="205"/>
                </a:cubicBezTo>
                <a:cubicBezTo>
                  <a:pt x="424" y="201"/>
                  <a:pt x="424" y="201"/>
                  <a:pt x="424" y="201"/>
                </a:cubicBezTo>
                <a:cubicBezTo>
                  <a:pt x="426" y="201"/>
                  <a:pt x="433" y="206"/>
                  <a:pt x="428" y="206"/>
                </a:cubicBezTo>
                <a:cubicBezTo>
                  <a:pt x="435" y="211"/>
                  <a:pt x="441" y="218"/>
                  <a:pt x="449" y="221"/>
                </a:cubicBezTo>
                <a:cubicBezTo>
                  <a:pt x="448" y="208"/>
                  <a:pt x="434" y="200"/>
                  <a:pt x="430" y="189"/>
                </a:cubicBezTo>
                <a:cubicBezTo>
                  <a:pt x="433" y="190"/>
                  <a:pt x="441" y="194"/>
                  <a:pt x="445" y="198"/>
                </a:cubicBezTo>
                <a:cubicBezTo>
                  <a:pt x="445" y="199"/>
                  <a:pt x="446" y="199"/>
                  <a:pt x="446" y="199"/>
                </a:cubicBezTo>
                <a:cubicBezTo>
                  <a:pt x="451" y="204"/>
                  <a:pt x="455" y="210"/>
                  <a:pt x="462" y="213"/>
                </a:cubicBezTo>
                <a:cubicBezTo>
                  <a:pt x="461" y="216"/>
                  <a:pt x="466" y="215"/>
                  <a:pt x="466" y="213"/>
                </a:cubicBezTo>
                <a:cubicBezTo>
                  <a:pt x="462" y="197"/>
                  <a:pt x="438" y="173"/>
                  <a:pt x="434" y="169"/>
                </a:cubicBezTo>
                <a:cubicBezTo>
                  <a:pt x="433" y="168"/>
                  <a:pt x="426" y="165"/>
                  <a:pt x="428" y="167"/>
                </a:cubicBezTo>
                <a:cubicBezTo>
                  <a:pt x="439" y="178"/>
                  <a:pt x="451" y="191"/>
                  <a:pt x="459" y="206"/>
                </a:cubicBezTo>
                <a:cubicBezTo>
                  <a:pt x="451" y="200"/>
                  <a:pt x="444" y="191"/>
                  <a:pt x="435" y="187"/>
                </a:cubicBezTo>
                <a:cubicBezTo>
                  <a:pt x="429" y="184"/>
                  <a:pt x="423" y="177"/>
                  <a:pt x="424" y="169"/>
                </a:cubicBezTo>
                <a:cubicBezTo>
                  <a:pt x="424" y="168"/>
                  <a:pt x="417" y="164"/>
                  <a:pt x="420" y="168"/>
                </a:cubicBezTo>
                <a:cubicBezTo>
                  <a:pt x="418" y="167"/>
                  <a:pt x="410" y="166"/>
                  <a:pt x="408" y="165"/>
                </a:cubicBezTo>
                <a:cubicBezTo>
                  <a:pt x="386" y="151"/>
                  <a:pt x="371" y="129"/>
                  <a:pt x="352" y="112"/>
                </a:cubicBezTo>
                <a:cubicBezTo>
                  <a:pt x="351" y="112"/>
                  <a:pt x="350" y="113"/>
                  <a:pt x="353" y="115"/>
                </a:cubicBezTo>
                <a:cubicBezTo>
                  <a:pt x="355" y="116"/>
                  <a:pt x="351" y="117"/>
                  <a:pt x="350" y="116"/>
                </a:cubicBezTo>
                <a:cubicBezTo>
                  <a:pt x="361" y="127"/>
                  <a:pt x="376" y="139"/>
                  <a:pt x="384" y="153"/>
                </a:cubicBezTo>
                <a:cubicBezTo>
                  <a:pt x="360" y="134"/>
                  <a:pt x="335" y="115"/>
                  <a:pt x="304" y="100"/>
                </a:cubicBezTo>
                <a:cubicBezTo>
                  <a:pt x="304" y="100"/>
                  <a:pt x="299" y="101"/>
                  <a:pt x="301" y="102"/>
                </a:cubicBezTo>
                <a:cubicBezTo>
                  <a:pt x="332" y="115"/>
                  <a:pt x="356" y="137"/>
                  <a:pt x="383" y="156"/>
                </a:cubicBezTo>
                <a:cubicBezTo>
                  <a:pt x="383" y="156"/>
                  <a:pt x="381" y="155"/>
                  <a:pt x="380" y="155"/>
                </a:cubicBezTo>
                <a:cubicBezTo>
                  <a:pt x="390" y="163"/>
                  <a:pt x="390" y="163"/>
                  <a:pt x="390" y="163"/>
                </a:cubicBezTo>
                <a:cubicBezTo>
                  <a:pt x="360" y="159"/>
                  <a:pt x="360" y="159"/>
                  <a:pt x="360" y="159"/>
                </a:cubicBezTo>
                <a:cubicBezTo>
                  <a:pt x="341" y="142"/>
                  <a:pt x="320" y="125"/>
                  <a:pt x="299" y="109"/>
                </a:cubicBezTo>
                <a:cubicBezTo>
                  <a:pt x="323" y="124"/>
                  <a:pt x="349" y="139"/>
                  <a:pt x="372" y="157"/>
                </a:cubicBezTo>
                <a:cubicBezTo>
                  <a:pt x="373" y="157"/>
                  <a:pt x="379" y="158"/>
                  <a:pt x="377" y="157"/>
                </a:cubicBezTo>
                <a:cubicBezTo>
                  <a:pt x="348" y="135"/>
                  <a:pt x="317" y="115"/>
                  <a:pt x="285" y="96"/>
                </a:cubicBezTo>
                <a:cubicBezTo>
                  <a:pt x="302" y="98"/>
                  <a:pt x="318" y="98"/>
                  <a:pt x="334" y="98"/>
                </a:cubicBezTo>
                <a:close/>
                <a:moveTo>
                  <a:pt x="423" y="198"/>
                </a:moveTo>
                <a:cubicBezTo>
                  <a:pt x="424" y="187"/>
                  <a:pt x="424" y="187"/>
                  <a:pt x="424" y="187"/>
                </a:cubicBezTo>
                <a:cubicBezTo>
                  <a:pt x="432" y="195"/>
                  <a:pt x="438" y="205"/>
                  <a:pt x="443" y="214"/>
                </a:cubicBezTo>
                <a:cubicBezTo>
                  <a:pt x="437" y="209"/>
                  <a:pt x="431" y="202"/>
                  <a:pt x="423" y="198"/>
                </a:cubicBezTo>
                <a:close/>
                <a:moveTo>
                  <a:pt x="281" y="100"/>
                </a:moveTo>
                <a:cubicBezTo>
                  <a:pt x="283" y="104"/>
                  <a:pt x="289" y="104"/>
                  <a:pt x="292" y="107"/>
                </a:cubicBezTo>
                <a:cubicBezTo>
                  <a:pt x="293" y="107"/>
                  <a:pt x="293" y="107"/>
                  <a:pt x="293" y="107"/>
                </a:cubicBezTo>
                <a:cubicBezTo>
                  <a:pt x="295" y="107"/>
                  <a:pt x="297" y="109"/>
                  <a:pt x="298" y="112"/>
                </a:cubicBezTo>
                <a:cubicBezTo>
                  <a:pt x="354" y="158"/>
                  <a:pt x="354" y="158"/>
                  <a:pt x="354" y="158"/>
                </a:cubicBezTo>
                <a:cubicBezTo>
                  <a:pt x="320" y="139"/>
                  <a:pt x="290" y="116"/>
                  <a:pt x="259" y="94"/>
                </a:cubicBezTo>
                <a:cubicBezTo>
                  <a:pt x="268" y="93"/>
                  <a:pt x="277" y="93"/>
                  <a:pt x="281" y="100"/>
                </a:cubicBezTo>
                <a:close/>
                <a:moveTo>
                  <a:pt x="251" y="94"/>
                </a:moveTo>
                <a:cubicBezTo>
                  <a:pt x="277" y="111"/>
                  <a:pt x="299" y="131"/>
                  <a:pt x="319" y="153"/>
                </a:cubicBezTo>
                <a:cubicBezTo>
                  <a:pt x="290" y="132"/>
                  <a:pt x="263" y="109"/>
                  <a:pt x="232" y="91"/>
                </a:cubicBezTo>
                <a:cubicBezTo>
                  <a:pt x="238" y="91"/>
                  <a:pt x="245" y="91"/>
                  <a:pt x="251" y="94"/>
                </a:cubicBezTo>
                <a:close/>
                <a:moveTo>
                  <a:pt x="306" y="149"/>
                </a:moveTo>
                <a:cubicBezTo>
                  <a:pt x="307" y="148"/>
                  <a:pt x="307" y="148"/>
                  <a:pt x="307" y="148"/>
                </a:cubicBezTo>
                <a:cubicBezTo>
                  <a:pt x="315" y="150"/>
                  <a:pt x="314" y="156"/>
                  <a:pt x="320" y="159"/>
                </a:cubicBezTo>
                <a:cubicBezTo>
                  <a:pt x="315" y="159"/>
                  <a:pt x="306" y="160"/>
                  <a:pt x="304" y="158"/>
                </a:cubicBezTo>
                <a:cubicBezTo>
                  <a:pt x="282" y="135"/>
                  <a:pt x="256" y="114"/>
                  <a:pt x="230" y="95"/>
                </a:cubicBezTo>
                <a:cubicBezTo>
                  <a:pt x="257" y="110"/>
                  <a:pt x="281" y="131"/>
                  <a:pt x="306" y="149"/>
                </a:cubicBezTo>
                <a:close/>
                <a:moveTo>
                  <a:pt x="228" y="96"/>
                </a:moveTo>
                <a:cubicBezTo>
                  <a:pt x="227" y="97"/>
                  <a:pt x="226" y="96"/>
                  <a:pt x="225" y="95"/>
                </a:cubicBezTo>
                <a:cubicBezTo>
                  <a:pt x="224" y="93"/>
                  <a:pt x="228" y="95"/>
                  <a:pt x="228" y="96"/>
                </a:cubicBezTo>
                <a:close/>
                <a:moveTo>
                  <a:pt x="295" y="158"/>
                </a:moveTo>
                <a:cubicBezTo>
                  <a:pt x="258" y="159"/>
                  <a:pt x="258" y="159"/>
                  <a:pt x="258" y="159"/>
                </a:cubicBezTo>
                <a:cubicBezTo>
                  <a:pt x="250" y="148"/>
                  <a:pt x="240" y="139"/>
                  <a:pt x="231" y="129"/>
                </a:cubicBezTo>
                <a:cubicBezTo>
                  <a:pt x="237" y="131"/>
                  <a:pt x="242" y="137"/>
                  <a:pt x="248" y="140"/>
                </a:cubicBezTo>
                <a:cubicBezTo>
                  <a:pt x="257" y="145"/>
                  <a:pt x="263" y="153"/>
                  <a:pt x="274" y="157"/>
                </a:cubicBezTo>
                <a:cubicBezTo>
                  <a:pt x="277" y="159"/>
                  <a:pt x="276" y="153"/>
                  <a:pt x="275" y="152"/>
                </a:cubicBezTo>
                <a:cubicBezTo>
                  <a:pt x="254" y="127"/>
                  <a:pt x="229" y="106"/>
                  <a:pt x="204" y="85"/>
                </a:cubicBezTo>
                <a:cubicBezTo>
                  <a:pt x="236" y="107"/>
                  <a:pt x="265" y="133"/>
                  <a:pt x="295" y="158"/>
                </a:cubicBezTo>
                <a:close/>
                <a:moveTo>
                  <a:pt x="185" y="82"/>
                </a:moveTo>
                <a:cubicBezTo>
                  <a:pt x="194" y="85"/>
                  <a:pt x="203" y="85"/>
                  <a:pt x="207" y="92"/>
                </a:cubicBezTo>
                <a:cubicBezTo>
                  <a:pt x="204" y="92"/>
                  <a:pt x="204" y="92"/>
                  <a:pt x="204" y="92"/>
                </a:cubicBezTo>
                <a:cubicBezTo>
                  <a:pt x="227" y="109"/>
                  <a:pt x="248" y="128"/>
                  <a:pt x="267" y="149"/>
                </a:cubicBezTo>
                <a:cubicBezTo>
                  <a:pt x="237" y="129"/>
                  <a:pt x="211" y="103"/>
                  <a:pt x="182" y="82"/>
                </a:cubicBezTo>
                <a:cubicBezTo>
                  <a:pt x="183" y="82"/>
                  <a:pt x="185" y="82"/>
                  <a:pt x="185" y="82"/>
                </a:cubicBezTo>
                <a:close/>
                <a:moveTo>
                  <a:pt x="188" y="92"/>
                </a:moveTo>
                <a:cubicBezTo>
                  <a:pt x="187" y="93"/>
                  <a:pt x="187" y="93"/>
                  <a:pt x="188" y="94"/>
                </a:cubicBezTo>
                <a:cubicBezTo>
                  <a:pt x="209" y="111"/>
                  <a:pt x="228" y="130"/>
                  <a:pt x="246" y="149"/>
                </a:cubicBezTo>
                <a:cubicBezTo>
                  <a:pt x="246" y="150"/>
                  <a:pt x="246" y="152"/>
                  <a:pt x="246" y="152"/>
                </a:cubicBezTo>
                <a:cubicBezTo>
                  <a:pt x="217" y="127"/>
                  <a:pt x="190" y="101"/>
                  <a:pt x="161" y="76"/>
                </a:cubicBezTo>
                <a:cubicBezTo>
                  <a:pt x="171" y="80"/>
                  <a:pt x="180" y="87"/>
                  <a:pt x="188" y="92"/>
                </a:cubicBezTo>
                <a:close/>
                <a:moveTo>
                  <a:pt x="234" y="147"/>
                </a:moveTo>
                <a:cubicBezTo>
                  <a:pt x="236" y="149"/>
                  <a:pt x="241" y="151"/>
                  <a:pt x="243" y="152"/>
                </a:cubicBezTo>
                <a:cubicBezTo>
                  <a:pt x="240" y="154"/>
                  <a:pt x="248" y="157"/>
                  <a:pt x="247" y="158"/>
                </a:cubicBezTo>
                <a:cubicBezTo>
                  <a:pt x="236" y="163"/>
                  <a:pt x="227" y="161"/>
                  <a:pt x="224" y="153"/>
                </a:cubicBezTo>
                <a:cubicBezTo>
                  <a:pt x="201" y="124"/>
                  <a:pt x="175" y="98"/>
                  <a:pt x="149" y="73"/>
                </a:cubicBezTo>
                <a:cubicBezTo>
                  <a:pt x="178" y="96"/>
                  <a:pt x="206" y="122"/>
                  <a:pt x="234" y="147"/>
                </a:cubicBezTo>
                <a:close/>
                <a:moveTo>
                  <a:pt x="149" y="77"/>
                </a:moveTo>
                <a:cubicBezTo>
                  <a:pt x="169" y="99"/>
                  <a:pt x="192" y="118"/>
                  <a:pt x="210" y="141"/>
                </a:cubicBezTo>
                <a:cubicBezTo>
                  <a:pt x="210" y="141"/>
                  <a:pt x="210" y="142"/>
                  <a:pt x="210" y="143"/>
                </a:cubicBezTo>
                <a:cubicBezTo>
                  <a:pt x="187" y="118"/>
                  <a:pt x="164" y="93"/>
                  <a:pt x="137" y="72"/>
                </a:cubicBezTo>
                <a:cubicBezTo>
                  <a:pt x="142" y="75"/>
                  <a:pt x="145" y="72"/>
                  <a:pt x="149" y="77"/>
                </a:cubicBezTo>
                <a:close/>
                <a:moveTo>
                  <a:pt x="122" y="66"/>
                </a:moveTo>
                <a:cubicBezTo>
                  <a:pt x="161" y="93"/>
                  <a:pt x="191" y="128"/>
                  <a:pt x="223" y="161"/>
                </a:cubicBezTo>
                <a:cubicBezTo>
                  <a:pt x="217" y="163"/>
                  <a:pt x="208" y="163"/>
                  <a:pt x="207" y="162"/>
                </a:cubicBezTo>
                <a:cubicBezTo>
                  <a:pt x="183" y="129"/>
                  <a:pt x="158" y="99"/>
                  <a:pt x="127" y="76"/>
                </a:cubicBezTo>
                <a:cubicBezTo>
                  <a:pt x="154" y="103"/>
                  <a:pt x="181" y="130"/>
                  <a:pt x="202" y="163"/>
                </a:cubicBezTo>
                <a:cubicBezTo>
                  <a:pt x="169" y="128"/>
                  <a:pt x="135" y="90"/>
                  <a:pt x="98" y="59"/>
                </a:cubicBezTo>
                <a:cubicBezTo>
                  <a:pt x="106" y="60"/>
                  <a:pt x="113" y="64"/>
                  <a:pt x="118" y="69"/>
                </a:cubicBezTo>
                <a:cubicBezTo>
                  <a:pt x="115" y="64"/>
                  <a:pt x="121" y="66"/>
                  <a:pt x="122" y="66"/>
                </a:cubicBezTo>
                <a:close/>
                <a:moveTo>
                  <a:pt x="79" y="52"/>
                </a:moveTo>
                <a:cubicBezTo>
                  <a:pt x="80" y="52"/>
                  <a:pt x="80" y="52"/>
                  <a:pt x="80" y="52"/>
                </a:cubicBezTo>
                <a:cubicBezTo>
                  <a:pt x="88" y="53"/>
                  <a:pt x="89" y="61"/>
                  <a:pt x="94" y="66"/>
                </a:cubicBezTo>
                <a:cubicBezTo>
                  <a:pt x="122" y="91"/>
                  <a:pt x="147" y="118"/>
                  <a:pt x="167" y="151"/>
                </a:cubicBezTo>
                <a:cubicBezTo>
                  <a:pt x="131" y="116"/>
                  <a:pt x="99" y="75"/>
                  <a:pt x="62" y="42"/>
                </a:cubicBezTo>
                <a:cubicBezTo>
                  <a:pt x="68" y="44"/>
                  <a:pt x="74" y="48"/>
                  <a:pt x="79" y="52"/>
                </a:cubicBezTo>
                <a:close/>
                <a:moveTo>
                  <a:pt x="37" y="27"/>
                </a:moveTo>
                <a:cubicBezTo>
                  <a:pt x="51" y="37"/>
                  <a:pt x="65" y="49"/>
                  <a:pt x="76" y="63"/>
                </a:cubicBezTo>
                <a:cubicBezTo>
                  <a:pt x="64" y="54"/>
                  <a:pt x="50" y="41"/>
                  <a:pt x="40" y="33"/>
                </a:cubicBezTo>
                <a:cubicBezTo>
                  <a:pt x="37" y="31"/>
                  <a:pt x="38" y="29"/>
                  <a:pt x="37" y="27"/>
                </a:cubicBezTo>
                <a:close/>
                <a:moveTo>
                  <a:pt x="41" y="41"/>
                </a:moveTo>
                <a:cubicBezTo>
                  <a:pt x="58" y="53"/>
                  <a:pt x="75" y="67"/>
                  <a:pt x="88" y="84"/>
                </a:cubicBezTo>
                <a:cubicBezTo>
                  <a:pt x="88" y="84"/>
                  <a:pt x="88" y="85"/>
                  <a:pt x="88" y="86"/>
                </a:cubicBezTo>
                <a:cubicBezTo>
                  <a:pt x="72" y="71"/>
                  <a:pt x="54" y="56"/>
                  <a:pt x="41" y="41"/>
                </a:cubicBezTo>
                <a:close/>
                <a:moveTo>
                  <a:pt x="46" y="51"/>
                </a:moveTo>
                <a:cubicBezTo>
                  <a:pt x="60" y="65"/>
                  <a:pt x="77" y="79"/>
                  <a:pt x="92" y="93"/>
                </a:cubicBezTo>
                <a:cubicBezTo>
                  <a:pt x="91" y="94"/>
                  <a:pt x="98" y="96"/>
                  <a:pt x="96" y="93"/>
                </a:cubicBezTo>
                <a:cubicBezTo>
                  <a:pt x="94" y="88"/>
                  <a:pt x="90" y="84"/>
                  <a:pt x="88" y="79"/>
                </a:cubicBezTo>
                <a:cubicBezTo>
                  <a:pt x="110" y="104"/>
                  <a:pt x="131" y="130"/>
                  <a:pt x="147" y="159"/>
                </a:cubicBezTo>
                <a:cubicBezTo>
                  <a:pt x="115" y="131"/>
                  <a:pt x="88" y="95"/>
                  <a:pt x="57" y="66"/>
                </a:cubicBezTo>
                <a:cubicBezTo>
                  <a:pt x="52" y="62"/>
                  <a:pt x="46" y="59"/>
                  <a:pt x="46" y="51"/>
                </a:cubicBezTo>
                <a:close/>
                <a:moveTo>
                  <a:pt x="47" y="171"/>
                </a:moveTo>
                <a:cubicBezTo>
                  <a:pt x="51" y="173"/>
                  <a:pt x="54" y="177"/>
                  <a:pt x="58" y="179"/>
                </a:cubicBezTo>
                <a:cubicBezTo>
                  <a:pt x="57" y="173"/>
                  <a:pt x="53" y="177"/>
                  <a:pt x="51" y="169"/>
                </a:cubicBezTo>
                <a:cubicBezTo>
                  <a:pt x="63" y="176"/>
                  <a:pt x="70" y="186"/>
                  <a:pt x="79" y="193"/>
                </a:cubicBezTo>
                <a:cubicBezTo>
                  <a:pt x="83" y="195"/>
                  <a:pt x="84" y="191"/>
                  <a:pt x="84" y="189"/>
                </a:cubicBezTo>
                <a:cubicBezTo>
                  <a:pt x="81" y="178"/>
                  <a:pt x="73" y="169"/>
                  <a:pt x="65" y="163"/>
                </a:cubicBezTo>
                <a:cubicBezTo>
                  <a:pt x="65" y="163"/>
                  <a:pt x="64" y="162"/>
                  <a:pt x="63" y="163"/>
                </a:cubicBezTo>
                <a:cubicBezTo>
                  <a:pt x="69" y="170"/>
                  <a:pt x="76" y="178"/>
                  <a:pt x="79" y="188"/>
                </a:cubicBezTo>
                <a:cubicBezTo>
                  <a:pt x="68" y="180"/>
                  <a:pt x="60" y="170"/>
                  <a:pt x="49" y="163"/>
                </a:cubicBezTo>
                <a:cubicBezTo>
                  <a:pt x="51" y="150"/>
                  <a:pt x="51" y="150"/>
                  <a:pt x="51" y="150"/>
                </a:cubicBezTo>
                <a:cubicBezTo>
                  <a:pt x="55" y="152"/>
                  <a:pt x="56" y="160"/>
                  <a:pt x="62" y="156"/>
                </a:cubicBezTo>
                <a:cubicBezTo>
                  <a:pt x="63" y="157"/>
                  <a:pt x="63" y="157"/>
                  <a:pt x="63" y="157"/>
                </a:cubicBezTo>
                <a:cubicBezTo>
                  <a:pt x="75" y="166"/>
                  <a:pt x="87" y="177"/>
                  <a:pt x="98" y="188"/>
                </a:cubicBezTo>
                <a:cubicBezTo>
                  <a:pt x="70" y="201"/>
                  <a:pt x="70" y="201"/>
                  <a:pt x="70" y="201"/>
                </a:cubicBezTo>
                <a:cubicBezTo>
                  <a:pt x="68" y="193"/>
                  <a:pt x="63" y="185"/>
                  <a:pt x="56" y="180"/>
                </a:cubicBezTo>
                <a:cubicBezTo>
                  <a:pt x="59" y="185"/>
                  <a:pt x="66" y="196"/>
                  <a:pt x="66" y="202"/>
                </a:cubicBezTo>
                <a:cubicBezTo>
                  <a:pt x="43" y="183"/>
                  <a:pt x="43" y="183"/>
                  <a:pt x="43" y="183"/>
                </a:cubicBezTo>
                <a:cubicBezTo>
                  <a:pt x="45" y="180"/>
                  <a:pt x="48" y="176"/>
                  <a:pt x="47" y="171"/>
                </a:cubicBezTo>
                <a:close/>
                <a:moveTo>
                  <a:pt x="40" y="191"/>
                </a:moveTo>
                <a:cubicBezTo>
                  <a:pt x="45" y="193"/>
                  <a:pt x="49" y="200"/>
                  <a:pt x="51" y="207"/>
                </a:cubicBezTo>
                <a:cubicBezTo>
                  <a:pt x="47" y="205"/>
                  <a:pt x="40" y="202"/>
                  <a:pt x="37" y="197"/>
                </a:cubicBezTo>
                <a:lnTo>
                  <a:pt x="40" y="191"/>
                </a:lnTo>
                <a:close/>
                <a:moveTo>
                  <a:pt x="51" y="209"/>
                </a:moveTo>
                <a:cubicBezTo>
                  <a:pt x="55" y="208"/>
                  <a:pt x="53" y="203"/>
                  <a:pt x="51" y="200"/>
                </a:cubicBezTo>
                <a:cubicBezTo>
                  <a:pt x="49" y="196"/>
                  <a:pt x="46" y="194"/>
                  <a:pt x="42" y="188"/>
                </a:cubicBezTo>
                <a:cubicBezTo>
                  <a:pt x="48" y="191"/>
                  <a:pt x="59" y="201"/>
                  <a:pt x="63" y="205"/>
                </a:cubicBezTo>
                <a:cubicBezTo>
                  <a:pt x="42" y="217"/>
                  <a:pt x="42" y="217"/>
                  <a:pt x="42" y="217"/>
                </a:cubicBezTo>
                <a:cubicBezTo>
                  <a:pt x="41" y="212"/>
                  <a:pt x="38" y="206"/>
                  <a:pt x="35" y="201"/>
                </a:cubicBezTo>
                <a:cubicBezTo>
                  <a:pt x="41" y="204"/>
                  <a:pt x="46" y="211"/>
                  <a:pt x="51" y="209"/>
                </a:cubicBezTo>
                <a:close/>
                <a:moveTo>
                  <a:pt x="38" y="220"/>
                </a:moveTo>
                <a:cubicBezTo>
                  <a:pt x="28" y="221"/>
                  <a:pt x="18" y="227"/>
                  <a:pt x="14" y="234"/>
                </a:cubicBezTo>
                <a:cubicBezTo>
                  <a:pt x="20" y="225"/>
                  <a:pt x="28" y="216"/>
                  <a:pt x="32" y="205"/>
                </a:cubicBezTo>
                <a:cubicBezTo>
                  <a:pt x="36" y="210"/>
                  <a:pt x="41" y="220"/>
                  <a:pt x="38" y="220"/>
                </a:cubicBezTo>
                <a:close/>
              </a:path>
            </a:pathLst>
          </a:custGeom>
          <a:solidFill>
            <a:srgbClr val="70AD4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1887538" y="3265488"/>
            <a:ext cx="9404350" cy="682625"/>
          </a:xfrm>
          <a:custGeom>
            <a:avLst/>
            <a:gdLst>
              <a:gd name="connsiteX0" fmla="*/ 0 w 9405257"/>
              <a:gd name="connsiteY0" fmla="*/ 478972 h 682172"/>
              <a:gd name="connsiteX1" fmla="*/ 290286 w 9405257"/>
              <a:gd name="connsiteY1" fmla="*/ 464457 h 682172"/>
              <a:gd name="connsiteX2" fmla="*/ 783772 w 9405257"/>
              <a:gd name="connsiteY2" fmla="*/ 449943 h 682172"/>
              <a:gd name="connsiteX3" fmla="*/ 928914 w 9405257"/>
              <a:gd name="connsiteY3" fmla="*/ 435429 h 682172"/>
              <a:gd name="connsiteX4" fmla="*/ 1465943 w 9405257"/>
              <a:gd name="connsiteY4" fmla="*/ 406400 h 682172"/>
              <a:gd name="connsiteX5" fmla="*/ 1683657 w 9405257"/>
              <a:gd name="connsiteY5" fmla="*/ 391886 h 682172"/>
              <a:gd name="connsiteX6" fmla="*/ 3352800 w 9405257"/>
              <a:gd name="connsiteY6" fmla="*/ 406400 h 682172"/>
              <a:gd name="connsiteX7" fmla="*/ 3410857 w 9405257"/>
              <a:gd name="connsiteY7" fmla="*/ 420915 h 682172"/>
              <a:gd name="connsiteX8" fmla="*/ 3701143 w 9405257"/>
              <a:gd name="connsiteY8" fmla="*/ 435429 h 682172"/>
              <a:gd name="connsiteX9" fmla="*/ 5834743 w 9405257"/>
              <a:gd name="connsiteY9" fmla="*/ 449943 h 682172"/>
              <a:gd name="connsiteX10" fmla="*/ 5878286 w 9405257"/>
              <a:gd name="connsiteY10" fmla="*/ 464457 h 682172"/>
              <a:gd name="connsiteX11" fmla="*/ 6125029 w 9405257"/>
              <a:gd name="connsiteY11" fmla="*/ 522515 h 682172"/>
              <a:gd name="connsiteX12" fmla="*/ 6212114 w 9405257"/>
              <a:gd name="connsiteY12" fmla="*/ 537029 h 682172"/>
              <a:gd name="connsiteX13" fmla="*/ 6415314 w 9405257"/>
              <a:gd name="connsiteY13" fmla="*/ 624115 h 682172"/>
              <a:gd name="connsiteX14" fmla="*/ 6458857 w 9405257"/>
              <a:gd name="connsiteY14" fmla="*/ 653143 h 682172"/>
              <a:gd name="connsiteX15" fmla="*/ 6691086 w 9405257"/>
              <a:gd name="connsiteY15" fmla="*/ 682172 h 682172"/>
              <a:gd name="connsiteX16" fmla="*/ 6908800 w 9405257"/>
              <a:gd name="connsiteY16" fmla="*/ 667657 h 682172"/>
              <a:gd name="connsiteX17" fmla="*/ 6952343 w 9405257"/>
              <a:gd name="connsiteY17" fmla="*/ 653143 h 682172"/>
              <a:gd name="connsiteX18" fmla="*/ 7010400 w 9405257"/>
              <a:gd name="connsiteY18" fmla="*/ 638629 h 682172"/>
              <a:gd name="connsiteX19" fmla="*/ 7097486 w 9405257"/>
              <a:gd name="connsiteY19" fmla="*/ 609600 h 682172"/>
              <a:gd name="connsiteX20" fmla="*/ 7199086 w 9405257"/>
              <a:gd name="connsiteY20" fmla="*/ 580572 h 682172"/>
              <a:gd name="connsiteX21" fmla="*/ 7344229 w 9405257"/>
              <a:gd name="connsiteY21" fmla="*/ 537029 h 682172"/>
              <a:gd name="connsiteX22" fmla="*/ 7387772 w 9405257"/>
              <a:gd name="connsiteY22" fmla="*/ 522515 h 682172"/>
              <a:gd name="connsiteX23" fmla="*/ 7431314 w 9405257"/>
              <a:gd name="connsiteY23" fmla="*/ 508000 h 682172"/>
              <a:gd name="connsiteX24" fmla="*/ 7576457 w 9405257"/>
              <a:gd name="connsiteY24" fmla="*/ 493486 h 682172"/>
              <a:gd name="connsiteX25" fmla="*/ 8215086 w 9405257"/>
              <a:gd name="connsiteY25" fmla="*/ 508000 h 682172"/>
              <a:gd name="connsiteX26" fmla="*/ 8258629 w 9405257"/>
              <a:gd name="connsiteY26" fmla="*/ 522515 h 682172"/>
              <a:gd name="connsiteX27" fmla="*/ 8374743 w 9405257"/>
              <a:gd name="connsiteY27" fmla="*/ 537029 h 682172"/>
              <a:gd name="connsiteX28" fmla="*/ 8432800 w 9405257"/>
              <a:gd name="connsiteY28" fmla="*/ 551543 h 682172"/>
              <a:gd name="connsiteX29" fmla="*/ 8519886 w 9405257"/>
              <a:gd name="connsiteY29" fmla="*/ 566057 h 682172"/>
              <a:gd name="connsiteX30" fmla="*/ 8694057 w 9405257"/>
              <a:gd name="connsiteY30" fmla="*/ 551543 h 682172"/>
              <a:gd name="connsiteX31" fmla="*/ 8737600 w 9405257"/>
              <a:gd name="connsiteY31" fmla="*/ 537029 h 682172"/>
              <a:gd name="connsiteX32" fmla="*/ 8810172 w 9405257"/>
              <a:gd name="connsiteY32" fmla="*/ 522515 h 682172"/>
              <a:gd name="connsiteX33" fmla="*/ 8926286 w 9405257"/>
              <a:gd name="connsiteY33" fmla="*/ 508000 h 682172"/>
              <a:gd name="connsiteX34" fmla="*/ 9071429 w 9405257"/>
              <a:gd name="connsiteY34" fmla="*/ 478972 h 682172"/>
              <a:gd name="connsiteX35" fmla="*/ 9158514 w 9405257"/>
              <a:gd name="connsiteY35" fmla="*/ 420915 h 682172"/>
              <a:gd name="connsiteX36" fmla="*/ 9202057 w 9405257"/>
              <a:gd name="connsiteY36" fmla="*/ 391886 h 682172"/>
              <a:gd name="connsiteX37" fmla="*/ 9231086 w 9405257"/>
              <a:gd name="connsiteY37" fmla="*/ 348343 h 682172"/>
              <a:gd name="connsiteX38" fmla="*/ 9274629 w 9405257"/>
              <a:gd name="connsiteY38" fmla="*/ 333829 h 682172"/>
              <a:gd name="connsiteX39" fmla="*/ 9332686 w 9405257"/>
              <a:gd name="connsiteY39" fmla="*/ 275772 h 682172"/>
              <a:gd name="connsiteX40" fmla="*/ 9405257 w 9405257"/>
              <a:gd name="connsiteY40" fmla="*/ 145143 h 682172"/>
              <a:gd name="connsiteX41" fmla="*/ 9303657 w 9405257"/>
              <a:gd name="connsiteY41" fmla="*/ 43543 h 682172"/>
              <a:gd name="connsiteX42" fmla="*/ 9216572 w 9405257"/>
              <a:gd name="connsiteY42" fmla="*/ 14515 h 682172"/>
              <a:gd name="connsiteX43" fmla="*/ 9173029 w 9405257"/>
              <a:gd name="connsiteY43" fmla="*/ 0 h 682172"/>
              <a:gd name="connsiteX44" fmla="*/ 9071429 w 9405257"/>
              <a:gd name="connsiteY44" fmla="*/ 14515 h 682172"/>
              <a:gd name="connsiteX45" fmla="*/ 9027886 w 9405257"/>
              <a:gd name="connsiteY45" fmla="*/ 43543 h 682172"/>
              <a:gd name="connsiteX46" fmla="*/ 9085943 w 9405257"/>
              <a:gd name="connsiteY46" fmla="*/ 174172 h 682172"/>
              <a:gd name="connsiteX47" fmla="*/ 9173029 w 9405257"/>
              <a:gd name="connsiteY47" fmla="*/ 217715 h 682172"/>
              <a:gd name="connsiteX48" fmla="*/ 9231086 w 9405257"/>
              <a:gd name="connsiteY48" fmla="*/ 145143 h 682172"/>
              <a:gd name="connsiteX49" fmla="*/ 9202057 w 9405257"/>
              <a:gd name="connsiteY49" fmla="*/ 145143 h 682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9405257" h="682172">
                <a:moveTo>
                  <a:pt x="0" y="478972"/>
                </a:moveTo>
                <a:lnTo>
                  <a:pt x="290286" y="464457"/>
                </a:lnTo>
                <a:lnTo>
                  <a:pt x="783772" y="449943"/>
                </a:lnTo>
                <a:cubicBezTo>
                  <a:pt x="832344" y="447735"/>
                  <a:pt x="880391" y="438526"/>
                  <a:pt x="928914" y="435429"/>
                </a:cubicBezTo>
                <a:lnTo>
                  <a:pt x="1465943" y="406400"/>
                </a:lnTo>
                <a:lnTo>
                  <a:pt x="1683657" y="391886"/>
                </a:lnTo>
                <a:lnTo>
                  <a:pt x="3352800" y="406400"/>
                </a:lnTo>
                <a:cubicBezTo>
                  <a:pt x="3372745" y="406735"/>
                  <a:pt x="3390978" y="419258"/>
                  <a:pt x="3410857" y="420915"/>
                </a:cubicBezTo>
                <a:cubicBezTo>
                  <a:pt x="3507405" y="428961"/>
                  <a:pt x="3604267" y="434269"/>
                  <a:pt x="3701143" y="435429"/>
                </a:cubicBezTo>
                <a:lnTo>
                  <a:pt x="5834743" y="449943"/>
                </a:lnTo>
                <a:cubicBezTo>
                  <a:pt x="5849257" y="454781"/>
                  <a:pt x="5863503" y="460515"/>
                  <a:pt x="5878286" y="464457"/>
                </a:cubicBezTo>
                <a:cubicBezTo>
                  <a:pt x="5969229" y="488709"/>
                  <a:pt x="6037951" y="506682"/>
                  <a:pt x="6125029" y="522515"/>
                </a:cubicBezTo>
                <a:cubicBezTo>
                  <a:pt x="6153983" y="527779"/>
                  <a:pt x="6183564" y="529892"/>
                  <a:pt x="6212114" y="537029"/>
                </a:cubicBezTo>
                <a:cubicBezTo>
                  <a:pt x="6274047" y="552512"/>
                  <a:pt x="6365460" y="590880"/>
                  <a:pt x="6415314" y="624115"/>
                </a:cubicBezTo>
                <a:cubicBezTo>
                  <a:pt x="6429828" y="633791"/>
                  <a:pt x="6442308" y="647627"/>
                  <a:pt x="6458857" y="653143"/>
                </a:cubicBezTo>
                <a:cubicBezTo>
                  <a:pt x="6497439" y="666003"/>
                  <a:pt x="6676038" y="680667"/>
                  <a:pt x="6691086" y="682172"/>
                </a:cubicBezTo>
                <a:cubicBezTo>
                  <a:pt x="6763657" y="677334"/>
                  <a:pt x="6836512" y="675689"/>
                  <a:pt x="6908800" y="667657"/>
                </a:cubicBezTo>
                <a:cubicBezTo>
                  <a:pt x="6924006" y="665967"/>
                  <a:pt x="6937632" y="657346"/>
                  <a:pt x="6952343" y="653143"/>
                </a:cubicBezTo>
                <a:cubicBezTo>
                  <a:pt x="6971523" y="647663"/>
                  <a:pt x="6991293" y="644361"/>
                  <a:pt x="7010400" y="638629"/>
                </a:cubicBezTo>
                <a:cubicBezTo>
                  <a:pt x="7039708" y="629836"/>
                  <a:pt x="7067801" y="617021"/>
                  <a:pt x="7097486" y="609600"/>
                </a:cubicBezTo>
                <a:cubicBezTo>
                  <a:pt x="7278929" y="564240"/>
                  <a:pt x="7053370" y="622206"/>
                  <a:pt x="7199086" y="580572"/>
                </a:cubicBezTo>
                <a:cubicBezTo>
                  <a:pt x="7352635" y="536700"/>
                  <a:pt x="7137275" y="606012"/>
                  <a:pt x="7344229" y="537029"/>
                </a:cubicBezTo>
                <a:lnTo>
                  <a:pt x="7387772" y="522515"/>
                </a:lnTo>
                <a:cubicBezTo>
                  <a:pt x="7402286" y="517677"/>
                  <a:pt x="7416091" y="509522"/>
                  <a:pt x="7431314" y="508000"/>
                </a:cubicBezTo>
                <a:lnTo>
                  <a:pt x="7576457" y="493486"/>
                </a:lnTo>
                <a:lnTo>
                  <a:pt x="8215086" y="508000"/>
                </a:lnTo>
                <a:cubicBezTo>
                  <a:pt x="8230372" y="508650"/>
                  <a:pt x="8243576" y="519778"/>
                  <a:pt x="8258629" y="522515"/>
                </a:cubicBezTo>
                <a:cubicBezTo>
                  <a:pt x="8297006" y="529493"/>
                  <a:pt x="8336268" y="530617"/>
                  <a:pt x="8374743" y="537029"/>
                </a:cubicBezTo>
                <a:cubicBezTo>
                  <a:pt x="8394420" y="540308"/>
                  <a:pt x="8413239" y="547631"/>
                  <a:pt x="8432800" y="551543"/>
                </a:cubicBezTo>
                <a:cubicBezTo>
                  <a:pt x="8461658" y="557314"/>
                  <a:pt x="8490857" y="561219"/>
                  <a:pt x="8519886" y="566057"/>
                </a:cubicBezTo>
                <a:cubicBezTo>
                  <a:pt x="8577943" y="561219"/>
                  <a:pt x="8636310" y="559242"/>
                  <a:pt x="8694057" y="551543"/>
                </a:cubicBezTo>
                <a:cubicBezTo>
                  <a:pt x="8709222" y="549521"/>
                  <a:pt x="8722757" y="540740"/>
                  <a:pt x="8737600" y="537029"/>
                </a:cubicBezTo>
                <a:cubicBezTo>
                  <a:pt x="8761533" y="531046"/>
                  <a:pt x="8785789" y="526266"/>
                  <a:pt x="8810172" y="522515"/>
                </a:cubicBezTo>
                <a:cubicBezTo>
                  <a:pt x="8848724" y="516584"/>
                  <a:pt x="8887672" y="513516"/>
                  <a:pt x="8926286" y="508000"/>
                </a:cubicBezTo>
                <a:cubicBezTo>
                  <a:pt x="9009328" y="496137"/>
                  <a:pt x="9000900" y="496604"/>
                  <a:pt x="9071429" y="478972"/>
                </a:cubicBezTo>
                <a:lnTo>
                  <a:pt x="9158514" y="420915"/>
                </a:lnTo>
                <a:lnTo>
                  <a:pt x="9202057" y="391886"/>
                </a:lnTo>
                <a:cubicBezTo>
                  <a:pt x="9211733" y="377372"/>
                  <a:pt x="9217464" y="359240"/>
                  <a:pt x="9231086" y="348343"/>
                </a:cubicBezTo>
                <a:cubicBezTo>
                  <a:pt x="9243033" y="338786"/>
                  <a:pt x="9263811" y="344647"/>
                  <a:pt x="9274629" y="333829"/>
                </a:cubicBezTo>
                <a:cubicBezTo>
                  <a:pt x="9352038" y="256420"/>
                  <a:pt x="9216571" y="314476"/>
                  <a:pt x="9332686" y="275772"/>
                </a:cubicBezTo>
                <a:cubicBezTo>
                  <a:pt x="9399230" y="175956"/>
                  <a:pt x="9379711" y="221784"/>
                  <a:pt x="9405257" y="145143"/>
                </a:cubicBezTo>
                <a:cubicBezTo>
                  <a:pt x="9385182" y="84917"/>
                  <a:pt x="9390996" y="72656"/>
                  <a:pt x="9303657" y="43543"/>
                </a:cubicBezTo>
                <a:lnTo>
                  <a:pt x="9216572" y="14515"/>
                </a:lnTo>
                <a:lnTo>
                  <a:pt x="9173029" y="0"/>
                </a:lnTo>
                <a:cubicBezTo>
                  <a:pt x="9139162" y="4838"/>
                  <a:pt x="9104197" y="4685"/>
                  <a:pt x="9071429" y="14515"/>
                </a:cubicBezTo>
                <a:cubicBezTo>
                  <a:pt x="9054721" y="19527"/>
                  <a:pt x="9031307" y="26438"/>
                  <a:pt x="9027886" y="43543"/>
                </a:cubicBezTo>
                <a:cubicBezTo>
                  <a:pt x="8999283" y="186554"/>
                  <a:pt x="9023052" y="142727"/>
                  <a:pt x="9085943" y="174172"/>
                </a:cubicBezTo>
                <a:cubicBezTo>
                  <a:pt x="9198489" y="230445"/>
                  <a:pt x="9063582" y="181231"/>
                  <a:pt x="9173029" y="217715"/>
                </a:cubicBezTo>
                <a:cubicBezTo>
                  <a:pt x="9191930" y="205114"/>
                  <a:pt x="9243833" y="183383"/>
                  <a:pt x="9231086" y="145143"/>
                </a:cubicBezTo>
                <a:cubicBezTo>
                  <a:pt x="9228026" y="135963"/>
                  <a:pt x="9211733" y="145143"/>
                  <a:pt x="9202057" y="145143"/>
                </a:cubicBezTo>
              </a:path>
            </a:pathLst>
          </a:custGeom>
          <a:noFill/>
          <a:ln w="28575">
            <a:solidFill>
              <a:schemeClr val="accent2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/>
          </a:p>
        </p:txBody>
      </p:sp>
      <p:pic>
        <p:nvPicPr>
          <p:cNvPr id="169" name="图片 168"/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398256" y="2650147"/>
            <a:ext cx="1430484" cy="1396667"/>
          </a:xfrm>
          <a:prstGeom prst="rect">
            <a:avLst/>
          </a:prstGeom>
        </p:spPr>
      </p:pic>
      <p:sp>
        <p:nvSpPr>
          <p:cNvPr id="51209" name="文本框 21"/>
          <p:cNvSpPr txBox="1">
            <a:spLocks noChangeArrowheads="1"/>
          </p:cNvSpPr>
          <p:nvPr/>
        </p:nvSpPr>
        <p:spPr bwMode="auto">
          <a:xfrm>
            <a:off x="2670175" y="5292725"/>
            <a:ext cx="7210425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2019</a:t>
            </a:r>
            <a:r>
              <a:rPr lang="zh-CN" altLang="en-US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春季学期</a:t>
            </a:r>
            <a:r>
              <a:rPr lang="zh-CN" altLang="en-US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软件工程</a:t>
            </a:r>
            <a:r>
              <a:rPr lang="zh-CN" altLang="en-US" b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</a:t>
            </a:r>
            <a:r>
              <a:rPr lang="zh-CN" altLang="en-US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轮迭代代码审查</a:t>
            </a:r>
            <a:r>
              <a:rPr lang="zh-CN" altLang="en-US" b="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答辩</a:t>
            </a:r>
            <a:endParaRPr lang="zh-CN" altLang="en-US" sz="1000" b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4527551" y="-114633"/>
            <a:ext cx="3238498" cy="6858000"/>
          </a:xfrm>
          <a:prstGeom prst="rect">
            <a:avLst/>
          </a:prstGeom>
        </p:spPr>
      </p:pic>
      <p:sp>
        <p:nvSpPr>
          <p:cNvPr id="55299" name="TextBox 76"/>
          <p:cNvSpPr txBox="1">
            <a:spLocks noChangeArrowheads="1"/>
          </p:cNvSpPr>
          <p:nvPr/>
        </p:nvSpPr>
        <p:spPr bwMode="auto">
          <a:xfrm>
            <a:off x="5027613" y="2151063"/>
            <a:ext cx="201612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第二章节</a:t>
            </a:r>
          </a:p>
        </p:txBody>
      </p:sp>
      <p:sp>
        <p:nvSpPr>
          <p:cNvPr id="55300" name="文本框 21"/>
          <p:cNvSpPr txBox="1">
            <a:spLocks noChangeArrowheads="1"/>
          </p:cNvSpPr>
          <p:nvPr/>
        </p:nvSpPr>
        <p:spPr bwMode="auto">
          <a:xfrm>
            <a:off x="2974975" y="3663950"/>
            <a:ext cx="6119813" cy="34509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 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301" name="TextBox 76"/>
          <p:cNvSpPr txBox="1">
            <a:spLocks noChangeArrowheads="1"/>
          </p:cNvSpPr>
          <p:nvPr/>
        </p:nvSpPr>
        <p:spPr bwMode="auto">
          <a:xfrm>
            <a:off x="3309938" y="2846388"/>
            <a:ext cx="5449887" cy="701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测试要点</a:t>
            </a:r>
            <a:endParaRPr lang="zh-CN" altLang="en-US" sz="40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373361" y="5061664"/>
            <a:ext cx="2633477" cy="5212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3199" y="669956"/>
            <a:ext cx="2708440" cy="264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5906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reeform 5"/>
          <p:cNvSpPr>
            <a:spLocks noEditPoints="1"/>
          </p:cNvSpPr>
          <p:nvPr/>
        </p:nvSpPr>
        <p:spPr bwMode="auto">
          <a:xfrm>
            <a:off x="100013" y="155575"/>
            <a:ext cx="1098550" cy="679450"/>
          </a:xfrm>
          <a:custGeom>
            <a:avLst/>
            <a:gdLst>
              <a:gd name="T0" fmla="*/ 2147483647 w 572"/>
              <a:gd name="T1" fmla="*/ 2147483647 h 254"/>
              <a:gd name="T2" fmla="*/ 2147483647 w 572"/>
              <a:gd name="T3" fmla="*/ 2147483647 h 254"/>
              <a:gd name="T4" fmla="*/ 2147483647 w 572"/>
              <a:gd name="T5" fmla="*/ 2147483647 h 254"/>
              <a:gd name="T6" fmla="*/ 2147483647 w 572"/>
              <a:gd name="T7" fmla="*/ 2147483647 h 254"/>
              <a:gd name="T8" fmla="*/ 2147483647 w 572"/>
              <a:gd name="T9" fmla="*/ 2147483647 h 254"/>
              <a:gd name="T10" fmla="*/ 2147483647 w 572"/>
              <a:gd name="T11" fmla="*/ 2147483647 h 254"/>
              <a:gd name="T12" fmla="*/ 2147483647 w 572"/>
              <a:gd name="T13" fmla="*/ 2147483647 h 254"/>
              <a:gd name="T14" fmla="*/ 2147483647 w 572"/>
              <a:gd name="T15" fmla="*/ 2147483647 h 254"/>
              <a:gd name="T16" fmla="*/ 2147483647 w 572"/>
              <a:gd name="T17" fmla="*/ 2147483647 h 254"/>
              <a:gd name="T18" fmla="*/ 2147483647 w 572"/>
              <a:gd name="T19" fmla="*/ 2147483647 h 254"/>
              <a:gd name="T20" fmla="*/ 2147483647 w 572"/>
              <a:gd name="T21" fmla="*/ 2147483647 h 254"/>
              <a:gd name="T22" fmla="*/ 2147483647 w 572"/>
              <a:gd name="T23" fmla="*/ 2147483647 h 254"/>
              <a:gd name="T24" fmla="*/ 2147483647 w 572"/>
              <a:gd name="T25" fmla="*/ 2147483647 h 254"/>
              <a:gd name="T26" fmla="*/ 2147483647 w 572"/>
              <a:gd name="T27" fmla="*/ 2147483647 h 254"/>
              <a:gd name="T28" fmla="*/ 2147483647 w 572"/>
              <a:gd name="T29" fmla="*/ 2147483647 h 254"/>
              <a:gd name="T30" fmla="*/ 2147483647 w 572"/>
              <a:gd name="T31" fmla="*/ 2147483647 h 254"/>
              <a:gd name="T32" fmla="*/ 2147483647 w 572"/>
              <a:gd name="T33" fmla="*/ 2147483647 h 254"/>
              <a:gd name="T34" fmla="*/ 2147483647 w 572"/>
              <a:gd name="T35" fmla="*/ 2147483647 h 254"/>
              <a:gd name="T36" fmla="*/ 2147483647 w 572"/>
              <a:gd name="T37" fmla="*/ 2147483647 h 254"/>
              <a:gd name="T38" fmla="*/ 2147483647 w 572"/>
              <a:gd name="T39" fmla="*/ 2147483647 h 254"/>
              <a:gd name="T40" fmla="*/ 2147483647 w 572"/>
              <a:gd name="T41" fmla="*/ 2147483647 h 254"/>
              <a:gd name="T42" fmla="*/ 2147483647 w 572"/>
              <a:gd name="T43" fmla="*/ 2147483647 h 254"/>
              <a:gd name="T44" fmla="*/ 2147483647 w 572"/>
              <a:gd name="T45" fmla="*/ 2147483647 h 254"/>
              <a:gd name="T46" fmla="*/ 2147483647 w 572"/>
              <a:gd name="T47" fmla="*/ 2147483647 h 254"/>
              <a:gd name="T48" fmla="*/ 2147483647 w 572"/>
              <a:gd name="T49" fmla="*/ 2147483647 h 254"/>
              <a:gd name="T50" fmla="*/ 2147483647 w 572"/>
              <a:gd name="T51" fmla="*/ 2147483647 h 254"/>
              <a:gd name="T52" fmla="*/ 2147483647 w 572"/>
              <a:gd name="T53" fmla="*/ 2147483647 h 254"/>
              <a:gd name="T54" fmla="*/ 2147483647 w 572"/>
              <a:gd name="T55" fmla="*/ 2147483647 h 254"/>
              <a:gd name="T56" fmla="*/ 2147483647 w 572"/>
              <a:gd name="T57" fmla="*/ 2147483647 h 254"/>
              <a:gd name="T58" fmla="*/ 2147483647 w 572"/>
              <a:gd name="T59" fmla="*/ 2147483647 h 254"/>
              <a:gd name="T60" fmla="*/ 2147483647 w 572"/>
              <a:gd name="T61" fmla="*/ 2147483647 h 254"/>
              <a:gd name="T62" fmla="*/ 2147483647 w 572"/>
              <a:gd name="T63" fmla="*/ 2147483647 h 254"/>
              <a:gd name="T64" fmla="*/ 2147483647 w 572"/>
              <a:gd name="T65" fmla="*/ 2147483647 h 254"/>
              <a:gd name="T66" fmla="*/ 2147483647 w 572"/>
              <a:gd name="T67" fmla="*/ 2147483647 h 254"/>
              <a:gd name="T68" fmla="*/ 2147483647 w 572"/>
              <a:gd name="T69" fmla="*/ 2147483647 h 254"/>
              <a:gd name="T70" fmla="*/ 2147483647 w 572"/>
              <a:gd name="T71" fmla="*/ 2147483647 h 254"/>
              <a:gd name="T72" fmla="*/ 2147483647 w 572"/>
              <a:gd name="T73" fmla="*/ 2147483647 h 254"/>
              <a:gd name="T74" fmla="*/ 2147483647 w 572"/>
              <a:gd name="T75" fmla="*/ 2147483647 h 254"/>
              <a:gd name="T76" fmla="*/ 2147483647 w 572"/>
              <a:gd name="T77" fmla="*/ 2147483647 h 254"/>
              <a:gd name="T78" fmla="*/ 2147483647 w 572"/>
              <a:gd name="T79" fmla="*/ 2147483647 h 254"/>
              <a:gd name="T80" fmla="*/ 2147483647 w 572"/>
              <a:gd name="T81" fmla="*/ 2147483647 h 254"/>
              <a:gd name="T82" fmla="*/ 2147483647 w 572"/>
              <a:gd name="T83" fmla="*/ 2147483647 h 254"/>
              <a:gd name="T84" fmla="*/ 2147483647 w 572"/>
              <a:gd name="T85" fmla="*/ 2147483647 h 254"/>
              <a:gd name="T86" fmla="*/ 2147483647 w 572"/>
              <a:gd name="T87" fmla="*/ 2147483647 h 254"/>
              <a:gd name="T88" fmla="*/ 2147483647 w 572"/>
              <a:gd name="T89" fmla="*/ 2147483647 h 254"/>
              <a:gd name="T90" fmla="*/ 2147483647 w 572"/>
              <a:gd name="T91" fmla="*/ 2147483647 h 254"/>
              <a:gd name="T92" fmla="*/ 2147483647 w 572"/>
              <a:gd name="T93" fmla="*/ 2147483647 h 254"/>
              <a:gd name="T94" fmla="*/ 2147483647 w 572"/>
              <a:gd name="T95" fmla="*/ 2147483647 h 254"/>
              <a:gd name="T96" fmla="*/ 2147483647 w 572"/>
              <a:gd name="T97" fmla="*/ 2147483647 h 254"/>
              <a:gd name="T98" fmla="*/ 2147483647 w 572"/>
              <a:gd name="T99" fmla="*/ 2147483647 h 254"/>
              <a:gd name="T100" fmla="*/ 2147483647 w 572"/>
              <a:gd name="T101" fmla="*/ 2147483647 h 254"/>
              <a:gd name="T102" fmla="*/ 2147483647 w 572"/>
              <a:gd name="T103" fmla="*/ 2147483647 h 254"/>
              <a:gd name="T104" fmla="*/ 2147483647 w 572"/>
              <a:gd name="T105" fmla="*/ 2147483647 h 254"/>
              <a:gd name="T106" fmla="*/ 2147483647 w 572"/>
              <a:gd name="T107" fmla="*/ 2147483647 h 254"/>
              <a:gd name="T108" fmla="*/ 2147483647 w 572"/>
              <a:gd name="T109" fmla="*/ 2147483647 h 254"/>
              <a:gd name="T110" fmla="*/ 2147483647 w 572"/>
              <a:gd name="T111" fmla="*/ 2147483647 h 254"/>
              <a:gd name="T112" fmla="*/ 2147483647 w 572"/>
              <a:gd name="T113" fmla="*/ 2147483647 h 254"/>
              <a:gd name="T114" fmla="*/ 2147483647 w 572"/>
              <a:gd name="T115" fmla="*/ 2147483647 h 254"/>
              <a:gd name="T116" fmla="*/ 2147483647 w 572"/>
              <a:gd name="T117" fmla="*/ 2147483647 h 254"/>
              <a:gd name="T118" fmla="*/ 2147483647 w 572"/>
              <a:gd name="T119" fmla="*/ 2147483647 h 254"/>
              <a:gd name="T120" fmla="*/ 2147483647 w 572"/>
              <a:gd name="T121" fmla="*/ 2147483647 h 254"/>
              <a:gd name="T122" fmla="*/ 2147483647 w 572"/>
              <a:gd name="T123" fmla="*/ 2147483647 h 254"/>
              <a:gd name="T124" fmla="*/ 2147483647 w 572"/>
              <a:gd name="T125" fmla="*/ 2147483647 h 25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572"/>
              <a:gd name="T190" fmla="*/ 0 h 254"/>
              <a:gd name="T191" fmla="*/ 572 w 572"/>
              <a:gd name="T192" fmla="*/ 254 h 254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572" h="254">
                <a:moveTo>
                  <a:pt x="65" y="219"/>
                </a:moveTo>
                <a:cubicBezTo>
                  <a:pt x="120" y="192"/>
                  <a:pt x="188" y="179"/>
                  <a:pt x="259" y="170"/>
                </a:cubicBezTo>
                <a:cubicBezTo>
                  <a:pt x="304" y="165"/>
                  <a:pt x="356" y="173"/>
                  <a:pt x="401" y="173"/>
                </a:cubicBezTo>
                <a:cubicBezTo>
                  <a:pt x="407" y="173"/>
                  <a:pt x="415" y="175"/>
                  <a:pt x="418" y="174"/>
                </a:cubicBezTo>
                <a:cubicBezTo>
                  <a:pt x="416" y="252"/>
                  <a:pt x="416" y="252"/>
                  <a:pt x="416" y="252"/>
                </a:cubicBezTo>
                <a:cubicBezTo>
                  <a:pt x="416" y="254"/>
                  <a:pt x="420" y="252"/>
                  <a:pt x="422" y="251"/>
                </a:cubicBezTo>
                <a:cubicBezTo>
                  <a:pt x="473" y="218"/>
                  <a:pt x="523" y="182"/>
                  <a:pt x="572" y="146"/>
                </a:cubicBezTo>
                <a:cubicBezTo>
                  <a:pt x="524" y="98"/>
                  <a:pt x="475" y="54"/>
                  <a:pt x="429" y="7"/>
                </a:cubicBezTo>
                <a:cubicBezTo>
                  <a:pt x="427" y="5"/>
                  <a:pt x="426" y="0"/>
                  <a:pt x="423" y="2"/>
                </a:cubicBezTo>
                <a:cubicBezTo>
                  <a:pt x="423" y="2"/>
                  <a:pt x="422" y="3"/>
                  <a:pt x="422" y="3"/>
                </a:cubicBezTo>
                <a:cubicBezTo>
                  <a:pt x="422" y="5"/>
                  <a:pt x="422" y="10"/>
                  <a:pt x="422" y="12"/>
                </a:cubicBezTo>
                <a:cubicBezTo>
                  <a:pt x="422" y="16"/>
                  <a:pt x="422" y="22"/>
                  <a:pt x="415" y="17"/>
                </a:cubicBezTo>
                <a:cubicBezTo>
                  <a:pt x="417" y="20"/>
                  <a:pt x="419" y="20"/>
                  <a:pt x="420" y="22"/>
                </a:cubicBezTo>
                <a:cubicBezTo>
                  <a:pt x="422" y="29"/>
                  <a:pt x="421" y="43"/>
                  <a:pt x="418" y="50"/>
                </a:cubicBezTo>
                <a:cubicBezTo>
                  <a:pt x="422" y="59"/>
                  <a:pt x="420" y="78"/>
                  <a:pt x="416" y="85"/>
                </a:cubicBezTo>
                <a:cubicBezTo>
                  <a:pt x="415" y="87"/>
                  <a:pt x="416" y="91"/>
                  <a:pt x="413" y="88"/>
                </a:cubicBezTo>
                <a:cubicBezTo>
                  <a:pt x="402" y="91"/>
                  <a:pt x="387" y="93"/>
                  <a:pt x="377" y="87"/>
                </a:cubicBezTo>
                <a:cubicBezTo>
                  <a:pt x="377" y="90"/>
                  <a:pt x="380" y="91"/>
                  <a:pt x="381" y="92"/>
                </a:cubicBezTo>
                <a:cubicBezTo>
                  <a:pt x="331" y="96"/>
                  <a:pt x="283" y="89"/>
                  <a:pt x="237" y="85"/>
                </a:cubicBezTo>
                <a:cubicBezTo>
                  <a:pt x="217" y="83"/>
                  <a:pt x="198" y="78"/>
                  <a:pt x="184" y="73"/>
                </a:cubicBezTo>
                <a:cubicBezTo>
                  <a:pt x="169" y="73"/>
                  <a:pt x="152" y="68"/>
                  <a:pt x="139" y="65"/>
                </a:cubicBezTo>
                <a:cubicBezTo>
                  <a:pt x="95" y="55"/>
                  <a:pt x="62" y="35"/>
                  <a:pt x="30" y="15"/>
                </a:cubicBezTo>
                <a:cubicBezTo>
                  <a:pt x="28" y="14"/>
                  <a:pt x="23" y="10"/>
                  <a:pt x="23" y="17"/>
                </a:cubicBezTo>
                <a:cubicBezTo>
                  <a:pt x="23" y="21"/>
                  <a:pt x="31" y="26"/>
                  <a:pt x="31" y="34"/>
                </a:cubicBezTo>
                <a:cubicBezTo>
                  <a:pt x="32" y="34"/>
                  <a:pt x="42" y="50"/>
                  <a:pt x="38" y="57"/>
                </a:cubicBezTo>
                <a:cubicBezTo>
                  <a:pt x="42" y="61"/>
                  <a:pt x="46" y="67"/>
                  <a:pt x="46" y="74"/>
                </a:cubicBezTo>
                <a:cubicBezTo>
                  <a:pt x="45" y="86"/>
                  <a:pt x="43" y="94"/>
                  <a:pt x="48" y="106"/>
                </a:cubicBezTo>
                <a:cubicBezTo>
                  <a:pt x="46" y="168"/>
                  <a:pt x="25" y="209"/>
                  <a:pt x="0" y="246"/>
                </a:cubicBezTo>
                <a:cubicBezTo>
                  <a:pt x="23" y="239"/>
                  <a:pt x="45" y="229"/>
                  <a:pt x="65" y="219"/>
                </a:cubicBezTo>
                <a:close/>
                <a:moveTo>
                  <a:pt x="43" y="224"/>
                </a:moveTo>
                <a:cubicBezTo>
                  <a:pt x="51" y="219"/>
                  <a:pt x="59" y="214"/>
                  <a:pt x="68" y="210"/>
                </a:cubicBezTo>
                <a:cubicBezTo>
                  <a:pt x="60" y="214"/>
                  <a:pt x="51" y="221"/>
                  <a:pt x="43" y="224"/>
                </a:cubicBezTo>
                <a:close/>
                <a:moveTo>
                  <a:pt x="70" y="209"/>
                </a:moveTo>
                <a:cubicBezTo>
                  <a:pt x="71" y="208"/>
                  <a:pt x="73" y="207"/>
                  <a:pt x="75" y="206"/>
                </a:cubicBezTo>
                <a:cubicBezTo>
                  <a:pt x="74" y="208"/>
                  <a:pt x="72" y="209"/>
                  <a:pt x="70" y="209"/>
                </a:cubicBezTo>
                <a:close/>
                <a:moveTo>
                  <a:pt x="203" y="174"/>
                </a:moveTo>
                <a:cubicBezTo>
                  <a:pt x="158" y="181"/>
                  <a:pt x="118" y="192"/>
                  <a:pt x="79" y="204"/>
                </a:cubicBezTo>
                <a:cubicBezTo>
                  <a:pt x="115" y="186"/>
                  <a:pt x="156" y="175"/>
                  <a:pt x="205" y="170"/>
                </a:cubicBezTo>
                <a:cubicBezTo>
                  <a:pt x="208" y="170"/>
                  <a:pt x="203" y="173"/>
                  <a:pt x="203" y="174"/>
                </a:cubicBezTo>
                <a:close/>
                <a:moveTo>
                  <a:pt x="97" y="181"/>
                </a:moveTo>
                <a:cubicBezTo>
                  <a:pt x="94" y="179"/>
                  <a:pt x="91" y="177"/>
                  <a:pt x="89" y="175"/>
                </a:cubicBezTo>
                <a:cubicBezTo>
                  <a:pt x="52" y="141"/>
                  <a:pt x="52" y="141"/>
                  <a:pt x="52" y="141"/>
                </a:cubicBezTo>
                <a:cubicBezTo>
                  <a:pt x="53" y="110"/>
                  <a:pt x="53" y="110"/>
                  <a:pt x="53" y="110"/>
                </a:cubicBezTo>
                <a:cubicBezTo>
                  <a:pt x="53" y="103"/>
                  <a:pt x="57" y="111"/>
                  <a:pt x="57" y="110"/>
                </a:cubicBezTo>
                <a:cubicBezTo>
                  <a:pt x="73" y="128"/>
                  <a:pt x="88" y="144"/>
                  <a:pt x="102" y="162"/>
                </a:cubicBezTo>
                <a:cubicBezTo>
                  <a:pt x="102" y="162"/>
                  <a:pt x="102" y="164"/>
                  <a:pt x="102" y="164"/>
                </a:cubicBezTo>
                <a:cubicBezTo>
                  <a:pt x="88" y="150"/>
                  <a:pt x="74" y="138"/>
                  <a:pt x="59" y="127"/>
                </a:cubicBezTo>
                <a:cubicBezTo>
                  <a:pt x="54" y="124"/>
                  <a:pt x="55" y="132"/>
                  <a:pt x="57" y="132"/>
                </a:cubicBezTo>
                <a:cubicBezTo>
                  <a:pt x="60" y="139"/>
                  <a:pt x="68" y="140"/>
                  <a:pt x="74" y="143"/>
                </a:cubicBezTo>
                <a:cubicBezTo>
                  <a:pt x="89" y="153"/>
                  <a:pt x="100" y="167"/>
                  <a:pt x="113" y="178"/>
                </a:cubicBezTo>
                <a:cubicBezTo>
                  <a:pt x="106" y="157"/>
                  <a:pt x="90" y="142"/>
                  <a:pt x="77" y="127"/>
                </a:cubicBezTo>
                <a:cubicBezTo>
                  <a:pt x="70" y="119"/>
                  <a:pt x="61" y="112"/>
                  <a:pt x="54" y="105"/>
                </a:cubicBezTo>
                <a:cubicBezTo>
                  <a:pt x="55" y="103"/>
                  <a:pt x="53" y="98"/>
                  <a:pt x="54" y="95"/>
                </a:cubicBezTo>
                <a:cubicBezTo>
                  <a:pt x="80" y="120"/>
                  <a:pt x="105" y="148"/>
                  <a:pt x="127" y="173"/>
                </a:cubicBezTo>
                <a:cubicBezTo>
                  <a:pt x="130" y="176"/>
                  <a:pt x="131" y="171"/>
                  <a:pt x="131" y="171"/>
                </a:cubicBezTo>
                <a:cubicBezTo>
                  <a:pt x="122" y="149"/>
                  <a:pt x="110" y="131"/>
                  <a:pt x="97" y="115"/>
                </a:cubicBezTo>
                <a:cubicBezTo>
                  <a:pt x="110" y="128"/>
                  <a:pt x="121" y="143"/>
                  <a:pt x="136" y="153"/>
                </a:cubicBezTo>
                <a:cubicBezTo>
                  <a:pt x="136" y="154"/>
                  <a:pt x="136" y="154"/>
                  <a:pt x="136" y="154"/>
                </a:cubicBezTo>
                <a:cubicBezTo>
                  <a:pt x="142" y="160"/>
                  <a:pt x="147" y="166"/>
                  <a:pt x="154" y="171"/>
                </a:cubicBezTo>
                <a:cubicBezTo>
                  <a:pt x="136" y="176"/>
                  <a:pt x="118" y="180"/>
                  <a:pt x="103" y="187"/>
                </a:cubicBezTo>
                <a:cubicBezTo>
                  <a:pt x="95" y="170"/>
                  <a:pt x="85" y="155"/>
                  <a:pt x="70" y="146"/>
                </a:cubicBezTo>
                <a:cubicBezTo>
                  <a:pt x="77" y="155"/>
                  <a:pt x="89" y="169"/>
                  <a:pt x="97" y="181"/>
                </a:cubicBezTo>
                <a:close/>
                <a:moveTo>
                  <a:pt x="123" y="163"/>
                </a:moveTo>
                <a:cubicBezTo>
                  <a:pt x="101" y="139"/>
                  <a:pt x="79" y="112"/>
                  <a:pt x="54" y="90"/>
                </a:cubicBezTo>
                <a:cubicBezTo>
                  <a:pt x="51" y="68"/>
                  <a:pt x="51" y="68"/>
                  <a:pt x="51" y="68"/>
                </a:cubicBezTo>
                <a:cubicBezTo>
                  <a:pt x="59" y="77"/>
                  <a:pt x="59" y="77"/>
                  <a:pt x="59" y="77"/>
                </a:cubicBezTo>
                <a:cubicBezTo>
                  <a:pt x="57" y="76"/>
                  <a:pt x="55" y="73"/>
                  <a:pt x="53" y="73"/>
                </a:cubicBezTo>
                <a:cubicBezTo>
                  <a:pt x="80" y="98"/>
                  <a:pt x="106" y="127"/>
                  <a:pt x="123" y="163"/>
                </a:cubicBezTo>
                <a:close/>
                <a:moveTo>
                  <a:pt x="174" y="164"/>
                </a:moveTo>
                <a:cubicBezTo>
                  <a:pt x="175" y="165"/>
                  <a:pt x="179" y="167"/>
                  <a:pt x="174" y="168"/>
                </a:cubicBezTo>
                <a:cubicBezTo>
                  <a:pt x="170" y="168"/>
                  <a:pt x="157" y="171"/>
                  <a:pt x="156" y="169"/>
                </a:cubicBezTo>
                <a:cubicBezTo>
                  <a:pt x="139" y="136"/>
                  <a:pt x="117" y="107"/>
                  <a:pt x="94" y="79"/>
                </a:cubicBezTo>
                <a:cubicBezTo>
                  <a:pt x="144" y="133"/>
                  <a:pt x="144" y="133"/>
                  <a:pt x="144" y="133"/>
                </a:cubicBezTo>
                <a:cubicBezTo>
                  <a:pt x="144" y="133"/>
                  <a:pt x="151" y="138"/>
                  <a:pt x="145" y="136"/>
                </a:cubicBezTo>
                <a:lnTo>
                  <a:pt x="174" y="164"/>
                </a:lnTo>
                <a:close/>
                <a:moveTo>
                  <a:pt x="124" y="89"/>
                </a:moveTo>
                <a:cubicBezTo>
                  <a:pt x="124" y="89"/>
                  <a:pt x="125" y="89"/>
                  <a:pt x="126" y="89"/>
                </a:cubicBezTo>
                <a:cubicBezTo>
                  <a:pt x="149" y="111"/>
                  <a:pt x="167" y="135"/>
                  <a:pt x="191" y="155"/>
                </a:cubicBezTo>
                <a:cubicBezTo>
                  <a:pt x="191" y="155"/>
                  <a:pt x="193" y="161"/>
                  <a:pt x="199" y="163"/>
                </a:cubicBezTo>
                <a:cubicBezTo>
                  <a:pt x="191" y="166"/>
                  <a:pt x="181" y="168"/>
                  <a:pt x="179" y="165"/>
                </a:cubicBezTo>
                <a:cubicBezTo>
                  <a:pt x="167" y="134"/>
                  <a:pt x="144" y="112"/>
                  <a:pt x="124" y="89"/>
                </a:cubicBezTo>
                <a:close/>
                <a:moveTo>
                  <a:pt x="211" y="172"/>
                </a:moveTo>
                <a:cubicBezTo>
                  <a:pt x="208" y="168"/>
                  <a:pt x="214" y="168"/>
                  <a:pt x="216" y="168"/>
                </a:cubicBezTo>
                <a:cubicBezTo>
                  <a:pt x="220" y="168"/>
                  <a:pt x="224" y="168"/>
                  <a:pt x="228" y="167"/>
                </a:cubicBezTo>
                <a:cubicBezTo>
                  <a:pt x="233" y="166"/>
                  <a:pt x="239" y="166"/>
                  <a:pt x="245" y="166"/>
                </a:cubicBezTo>
                <a:lnTo>
                  <a:pt x="211" y="172"/>
                </a:lnTo>
                <a:close/>
                <a:moveTo>
                  <a:pt x="248" y="166"/>
                </a:moveTo>
                <a:cubicBezTo>
                  <a:pt x="248" y="165"/>
                  <a:pt x="248" y="165"/>
                  <a:pt x="248" y="165"/>
                </a:cubicBezTo>
                <a:cubicBezTo>
                  <a:pt x="255" y="165"/>
                  <a:pt x="255" y="165"/>
                  <a:pt x="255" y="165"/>
                </a:cubicBezTo>
                <a:cubicBezTo>
                  <a:pt x="256" y="167"/>
                  <a:pt x="249" y="166"/>
                  <a:pt x="248" y="166"/>
                </a:cubicBezTo>
                <a:close/>
                <a:moveTo>
                  <a:pt x="313" y="165"/>
                </a:moveTo>
                <a:cubicBezTo>
                  <a:pt x="312" y="165"/>
                  <a:pt x="309" y="165"/>
                  <a:pt x="307" y="164"/>
                </a:cubicBezTo>
                <a:cubicBezTo>
                  <a:pt x="313" y="163"/>
                  <a:pt x="320" y="165"/>
                  <a:pt x="324" y="165"/>
                </a:cubicBezTo>
                <a:cubicBezTo>
                  <a:pt x="331" y="165"/>
                  <a:pt x="317" y="165"/>
                  <a:pt x="313" y="165"/>
                </a:cubicBezTo>
                <a:close/>
                <a:moveTo>
                  <a:pt x="329" y="159"/>
                </a:moveTo>
                <a:cubicBezTo>
                  <a:pt x="320" y="148"/>
                  <a:pt x="309" y="137"/>
                  <a:pt x="298" y="127"/>
                </a:cubicBezTo>
                <a:cubicBezTo>
                  <a:pt x="311" y="135"/>
                  <a:pt x="322" y="144"/>
                  <a:pt x="336" y="151"/>
                </a:cubicBezTo>
                <a:cubicBezTo>
                  <a:pt x="337" y="151"/>
                  <a:pt x="337" y="151"/>
                  <a:pt x="337" y="151"/>
                </a:cubicBezTo>
                <a:cubicBezTo>
                  <a:pt x="338" y="151"/>
                  <a:pt x="339" y="151"/>
                  <a:pt x="339" y="152"/>
                </a:cubicBezTo>
                <a:cubicBezTo>
                  <a:pt x="346" y="154"/>
                  <a:pt x="339" y="155"/>
                  <a:pt x="345" y="158"/>
                </a:cubicBezTo>
                <a:cubicBezTo>
                  <a:pt x="341" y="159"/>
                  <a:pt x="331" y="161"/>
                  <a:pt x="329" y="159"/>
                </a:cubicBezTo>
                <a:close/>
                <a:moveTo>
                  <a:pt x="334" y="165"/>
                </a:moveTo>
                <a:cubicBezTo>
                  <a:pt x="356" y="164"/>
                  <a:pt x="376" y="165"/>
                  <a:pt x="396" y="169"/>
                </a:cubicBezTo>
                <a:cubicBezTo>
                  <a:pt x="376" y="168"/>
                  <a:pt x="355" y="167"/>
                  <a:pt x="334" y="165"/>
                </a:cubicBezTo>
                <a:close/>
                <a:moveTo>
                  <a:pt x="387" y="157"/>
                </a:moveTo>
                <a:cubicBezTo>
                  <a:pt x="387" y="156"/>
                  <a:pt x="389" y="156"/>
                  <a:pt x="390" y="157"/>
                </a:cubicBezTo>
                <a:cubicBezTo>
                  <a:pt x="392" y="159"/>
                  <a:pt x="386" y="159"/>
                  <a:pt x="387" y="157"/>
                </a:cubicBezTo>
                <a:close/>
                <a:moveTo>
                  <a:pt x="421" y="245"/>
                </a:moveTo>
                <a:cubicBezTo>
                  <a:pt x="421" y="229"/>
                  <a:pt x="421" y="229"/>
                  <a:pt x="421" y="229"/>
                </a:cubicBezTo>
                <a:cubicBezTo>
                  <a:pt x="427" y="229"/>
                  <a:pt x="430" y="235"/>
                  <a:pt x="436" y="237"/>
                </a:cubicBezTo>
                <a:cubicBezTo>
                  <a:pt x="434" y="241"/>
                  <a:pt x="426" y="242"/>
                  <a:pt x="421" y="245"/>
                </a:cubicBezTo>
                <a:close/>
                <a:moveTo>
                  <a:pt x="421" y="224"/>
                </a:moveTo>
                <a:cubicBezTo>
                  <a:pt x="422" y="208"/>
                  <a:pt x="422" y="208"/>
                  <a:pt x="422" y="208"/>
                </a:cubicBezTo>
                <a:cubicBezTo>
                  <a:pt x="428" y="212"/>
                  <a:pt x="438" y="223"/>
                  <a:pt x="439" y="234"/>
                </a:cubicBezTo>
                <a:cubicBezTo>
                  <a:pt x="433" y="230"/>
                  <a:pt x="427" y="227"/>
                  <a:pt x="421" y="224"/>
                </a:cubicBezTo>
                <a:close/>
                <a:moveTo>
                  <a:pt x="488" y="200"/>
                </a:moveTo>
                <a:cubicBezTo>
                  <a:pt x="486" y="201"/>
                  <a:pt x="485" y="199"/>
                  <a:pt x="484" y="198"/>
                </a:cubicBezTo>
                <a:cubicBezTo>
                  <a:pt x="468" y="177"/>
                  <a:pt x="450" y="158"/>
                  <a:pt x="431" y="140"/>
                </a:cubicBezTo>
                <a:cubicBezTo>
                  <a:pt x="432" y="140"/>
                  <a:pt x="433" y="140"/>
                  <a:pt x="434" y="140"/>
                </a:cubicBezTo>
                <a:cubicBezTo>
                  <a:pt x="454" y="156"/>
                  <a:pt x="470" y="171"/>
                  <a:pt x="492" y="190"/>
                </a:cubicBezTo>
                <a:cubicBezTo>
                  <a:pt x="491" y="190"/>
                  <a:pt x="499" y="193"/>
                  <a:pt x="496" y="189"/>
                </a:cubicBezTo>
                <a:cubicBezTo>
                  <a:pt x="480" y="165"/>
                  <a:pt x="460" y="143"/>
                  <a:pt x="437" y="123"/>
                </a:cubicBezTo>
                <a:cubicBezTo>
                  <a:pt x="438" y="123"/>
                  <a:pt x="439" y="123"/>
                  <a:pt x="439" y="124"/>
                </a:cubicBezTo>
                <a:cubicBezTo>
                  <a:pt x="464" y="142"/>
                  <a:pt x="488" y="163"/>
                  <a:pt x="511" y="184"/>
                </a:cubicBezTo>
                <a:cubicBezTo>
                  <a:pt x="505" y="189"/>
                  <a:pt x="496" y="194"/>
                  <a:pt x="488" y="200"/>
                </a:cubicBezTo>
                <a:close/>
                <a:moveTo>
                  <a:pt x="514" y="181"/>
                </a:moveTo>
                <a:cubicBezTo>
                  <a:pt x="495" y="156"/>
                  <a:pt x="472" y="136"/>
                  <a:pt x="448" y="115"/>
                </a:cubicBezTo>
                <a:cubicBezTo>
                  <a:pt x="449" y="115"/>
                  <a:pt x="450" y="115"/>
                  <a:pt x="451" y="116"/>
                </a:cubicBezTo>
                <a:cubicBezTo>
                  <a:pt x="471" y="130"/>
                  <a:pt x="494" y="150"/>
                  <a:pt x="515" y="163"/>
                </a:cubicBezTo>
                <a:cubicBezTo>
                  <a:pt x="519" y="165"/>
                  <a:pt x="524" y="168"/>
                  <a:pt x="527" y="171"/>
                </a:cubicBezTo>
                <a:lnTo>
                  <a:pt x="514" y="181"/>
                </a:lnTo>
                <a:close/>
                <a:moveTo>
                  <a:pt x="558" y="148"/>
                </a:moveTo>
                <a:cubicBezTo>
                  <a:pt x="524" y="120"/>
                  <a:pt x="494" y="89"/>
                  <a:pt x="461" y="59"/>
                </a:cubicBezTo>
                <a:cubicBezTo>
                  <a:pt x="462" y="59"/>
                  <a:pt x="463" y="59"/>
                  <a:pt x="463" y="59"/>
                </a:cubicBezTo>
                <a:cubicBezTo>
                  <a:pt x="497" y="86"/>
                  <a:pt x="530" y="113"/>
                  <a:pt x="562" y="142"/>
                </a:cubicBezTo>
                <a:cubicBezTo>
                  <a:pt x="567" y="146"/>
                  <a:pt x="559" y="146"/>
                  <a:pt x="558" y="148"/>
                </a:cubicBezTo>
                <a:close/>
                <a:moveTo>
                  <a:pt x="431" y="16"/>
                </a:moveTo>
                <a:cubicBezTo>
                  <a:pt x="454" y="39"/>
                  <a:pt x="477" y="62"/>
                  <a:pt x="501" y="84"/>
                </a:cubicBezTo>
                <a:cubicBezTo>
                  <a:pt x="482" y="70"/>
                  <a:pt x="460" y="53"/>
                  <a:pt x="439" y="39"/>
                </a:cubicBezTo>
                <a:cubicBezTo>
                  <a:pt x="442" y="39"/>
                  <a:pt x="445" y="39"/>
                  <a:pt x="443" y="37"/>
                </a:cubicBezTo>
                <a:cubicBezTo>
                  <a:pt x="436" y="33"/>
                  <a:pt x="430" y="28"/>
                  <a:pt x="427" y="23"/>
                </a:cubicBezTo>
                <a:cubicBezTo>
                  <a:pt x="427" y="21"/>
                  <a:pt x="426" y="10"/>
                  <a:pt x="431" y="16"/>
                </a:cubicBezTo>
                <a:close/>
                <a:moveTo>
                  <a:pt x="425" y="48"/>
                </a:moveTo>
                <a:cubicBezTo>
                  <a:pt x="426" y="41"/>
                  <a:pt x="425" y="34"/>
                  <a:pt x="427" y="28"/>
                </a:cubicBezTo>
                <a:cubicBezTo>
                  <a:pt x="431" y="32"/>
                  <a:pt x="434" y="34"/>
                  <a:pt x="438" y="37"/>
                </a:cubicBezTo>
                <a:cubicBezTo>
                  <a:pt x="435" y="39"/>
                  <a:pt x="433" y="35"/>
                  <a:pt x="430" y="36"/>
                </a:cubicBezTo>
                <a:cubicBezTo>
                  <a:pt x="433" y="41"/>
                  <a:pt x="439" y="45"/>
                  <a:pt x="444" y="49"/>
                </a:cubicBezTo>
                <a:cubicBezTo>
                  <a:pt x="444" y="49"/>
                  <a:pt x="445" y="48"/>
                  <a:pt x="445" y="48"/>
                </a:cubicBezTo>
                <a:cubicBezTo>
                  <a:pt x="448" y="50"/>
                  <a:pt x="452" y="52"/>
                  <a:pt x="454" y="55"/>
                </a:cubicBezTo>
                <a:cubicBezTo>
                  <a:pt x="452" y="55"/>
                  <a:pt x="451" y="54"/>
                  <a:pt x="449" y="54"/>
                </a:cubicBezTo>
                <a:cubicBezTo>
                  <a:pt x="473" y="74"/>
                  <a:pt x="497" y="96"/>
                  <a:pt x="519" y="119"/>
                </a:cubicBezTo>
                <a:cubicBezTo>
                  <a:pt x="491" y="96"/>
                  <a:pt x="462" y="73"/>
                  <a:pt x="430" y="54"/>
                </a:cubicBezTo>
                <a:cubicBezTo>
                  <a:pt x="427" y="52"/>
                  <a:pt x="425" y="50"/>
                  <a:pt x="425" y="48"/>
                </a:cubicBezTo>
                <a:close/>
                <a:moveTo>
                  <a:pt x="417" y="96"/>
                </a:moveTo>
                <a:cubicBezTo>
                  <a:pt x="419" y="96"/>
                  <a:pt x="422" y="97"/>
                  <a:pt x="421" y="93"/>
                </a:cubicBezTo>
                <a:cubicBezTo>
                  <a:pt x="426" y="95"/>
                  <a:pt x="425" y="88"/>
                  <a:pt x="421" y="90"/>
                </a:cubicBezTo>
                <a:cubicBezTo>
                  <a:pt x="423" y="81"/>
                  <a:pt x="426" y="71"/>
                  <a:pt x="425" y="60"/>
                </a:cubicBezTo>
                <a:cubicBezTo>
                  <a:pt x="428" y="62"/>
                  <a:pt x="429" y="65"/>
                  <a:pt x="433" y="66"/>
                </a:cubicBezTo>
                <a:cubicBezTo>
                  <a:pt x="431" y="64"/>
                  <a:pt x="434" y="64"/>
                  <a:pt x="435" y="65"/>
                </a:cubicBezTo>
                <a:cubicBezTo>
                  <a:pt x="433" y="60"/>
                  <a:pt x="428" y="63"/>
                  <a:pt x="427" y="57"/>
                </a:cubicBezTo>
                <a:cubicBezTo>
                  <a:pt x="461" y="75"/>
                  <a:pt x="490" y="100"/>
                  <a:pt x="519" y="123"/>
                </a:cubicBezTo>
                <a:cubicBezTo>
                  <a:pt x="531" y="132"/>
                  <a:pt x="544" y="141"/>
                  <a:pt x="555" y="151"/>
                </a:cubicBezTo>
                <a:cubicBezTo>
                  <a:pt x="552" y="155"/>
                  <a:pt x="548" y="152"/>
                  <a:pt x="547" y="151"/>
                </a:cubicBezTo>
                <a:cubicBezTo>
                  <a:pt x="529" y="139"/>
                  <a:pt x="512" y="125"/>
                  <a:pt x="495" y="112"/>
                </a:cubicBezTo>
                <a:cubicBezTo>
                  <a:pt x="508" y="127"/>
                  <a:pt x="526" y="141"/>
                  <a:pt x="542" y="152"/>
                </a:cubicBezTo>
                <a:cubicBezTo>
                  <a:pt x="542" y="152"/>
                  <a:pt x="543" y="153"/>
                  <a:pt x="544" y="153"/>
                </a:cubicBezTo>
                <a:cubicBezTo>
                  <a:pt x="544" y="155"/>
                  <a:pt x="550" y="153"/>
                  <a:pt x="548" y="156"/>
                </a:cubicBezTo>
                <a:cubicBezTo>
                  <a:pt x="545" y="161"/>
                  <a:pt x="538" y="163"/>
                  <a:pt x="533" y="167"/>
                </a:cubicBezTo>
                <a:cubicBezTo>
                  <a:pt x="521" y="155"/>
                  <a:pt x="506" y="142"/>
                  <a:pt x="493" y="130"/>
                </a:cubicBezTo>
                <a:cubicBezTo>
                  <a:pt x="505" y="136"/>
                  <a:pt x="517" y="147"/>
                  <a:pt x="529" y="154"/>
                </a:cubicBezTo>
                <a:cubicBezTo>
                  <a:pt x="531" y="156"/>
                  <a:pt x="528" y="151"/>
                  <a:pt x="527" y="149"/>
                </a:cubicBezTo>
                <a:cubicBezTo>
                  <a:pt x="496" y="122"/>
                  <a:pt x="468" y="92"/>
                  <a:pt x="436" y="68"/>
                </a:cubicBezTo>
                <a:cubicBezTo>
                  <a:pt x="435" y="67"/>
                  <a:pt x="434" y="67"/>
                  <a:pt x="433" y="68"/>
                </a:cubicBezTo>
                <a:cubicBezTo>
                  <a:pt x="455" y="87"/>
                  <a:pt x="477" y="107"/>
                  <a:pt x="498" y="128"/>
                </a:cubicBezTo>
                <a:cubicBezTo>
                  <a:pt x="476" y="112"/>
                  <a:pt x="454" y="95"/>
                  <a:pt x="429" y="80"/>
                </a:cubicBezTo>
                <a:cubicBezTo>
                  <a:pt x="428" y="79"/>
                  <a:pt x="423" y="82"/>
                  <a:pt x="426" y="84"/>
                </a:cubicBezTo>
                <a:cubicBezTo>
                  <a:pt x="460" y="107"/>
                  <a:pt x="498" y="138"/>
                  <a:pt x="524" y="165"/>
                </a:cubicBezTo>
                <a:cubicBezTo>
                  <a:pt x="503" y="150"/>
                  <a:pt x="503" y="150"/>
                  <a:pt x="503" y="150"/>
                </a:cubicBezTo>
                <a:cubicBezTo>
                  <a:pt x="478" y="131"/>
                  <a:pt x="454" y="110"/>
                  <a:pt x="424" y="97"/>
                </a:cubicBezTo>
                <a:cubicBezTo>
                  <a:pt x="424" y="104"/>
                  <a:pt x="445" y="112"/>
                  <a:pt x="442" y="114"/>
                </a:cubicBezTo>
                <a:cubicBezTo>
                  <a:pt x="457" y="129"/>
                  <a:pt x="475" y="143"/>
                  <a:pt x="490" y="160"/>
                </a:cubicBezTo>
                <a:cubicBezTo>
                  <a:pt x="470" y="142"/>
                  <a:pt x="450" y="125"/>
                  <a:pt x="426" y="110"/>
                </a:cubicBezTo>
                <a:cubicBezTo>
                  <a:pt x="423" y="108"/>
                  <a:pt x="418" y="105"/>
                  <a:pt x="413" y="105"/>
                </a:cubicBezTo>
                <a:cubicBezTo>
                  <a:pt x="408" y="106"/>
                  <a:pt x="402" y="101"/>
                  <a:pt x="397" y="97"/>
                </a:cubicBezTo>
                <a:cubicBezTo>
                  <a:pt x="403" y="96"/>
                  <a:pt x="410" y="95"/>
                  <a:pt x="417" y="96"/>
                </a:cubicBezTo>
                <a:close/>
                <a:moveTo>
                  <a:pt x="426" y="118"/>
                </a:moveTo>
                <a:cubicBezTo>
                  <a:pt x="428" y="120"/>
                  <a:pt x="433" y="121"/>
                  <a:pt x="433" y="124"/>
                </a:cubicBezTo>
                <a:cubicBezTo>
                  <a:pt x="452" y="141"/>
                  <a:pt x="472" y="160"/>
                  <a:pt x="487" y="181"/>
                </a:cubicBezTo>
                <a:cubicBezTo>
                  <a:pt x="466" y="163"/>
                  <a:pt x="443" y="141"/>
                  <a:pt x="419" y="124"/>
                </a:cubicBezTo>
                <a:cubicBezTo>
                  <a:pt x="422" y="124"/>
                  <a:pt x="424" y="127"/>
                  <a:pt x="428" y="125"/>
                </a:cubicBezTo>
                <a:cubicBezTo>
                  <a:pt x="413" y="116"/>
                  <a:pt x="398" y="106"/>
                  <a:pt x="384" y="97"/>
                </a:cubicBezTo>
                <a:cubicBezTo>
                  <a:pt x="399" y="102"/>
                  <a:pt x="413" y="111"/>
                  <a:pt x="426" y="118"/>
                </a:cubicBezTo>
                <a:close/>
                <a:moveTo>
                  <a:pt x="405" y="116"/>
                </a:moveTo>
                <a:cubicBezTo>
                  <a:pt x="403" y="121"/>
                  <a:pt x="399" y="113"/>
                  <a:pt x="398" y="112"/>
                </a:cubicBezTo>
                <a:cubicBezTo>
                  <a:pt x="397" y="112"/>
                  <a:pt x="397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09"/>
                  <a:pt x="402" y="114"/>
                  <a:pt x="405" y="116"/>
                </a:cubicBezTo>
                <a:close/>
                <a:moveTo>
                  <a:pt x="361" y="105"/>
                </a:moveTo>
                <a:cubicBezTo>
                  <a:pt x="374" y="117"/>
                  <a:pt x="387" y="129"/>
                  <a:pt x="398" y="143"/>
                </a:cubicBezTo>
                <a:cubicBezTo>
                  <a:pt x="346" y="102"/>
                  <a:pt x="346" y="102"/>
                  <a:pt x="346" y="102"/>
                </a:cubicBezTo>
                <a:cubicBezTo>
                  <a:pt x="345" y="101"/>
                  <a:pt x="343" y="101"/>
                  <a:pt x="342" y="100"/>
                </a:cubicBezTo>
                <a:cubicBezTo>
                  <a:pt x="347" y="97"/>
                  <a:pt x="357" y="101"/>
                  <a:pt x="361" y="105"/>
                </a:cubicBezTo>
                <a:close/>
                <a:moveTo>
                  <a:pt x="334" y="98"/>
                </a:moveTo>
                <a:cubicBezTo>
                  <a:pt x="334" y="101"/>
                  <a:pt x="336" y="103"/>
                  <a:pt x="338" y="105"/>
                </a:cubicBezTo>
                <a:cubicBezTo>
                  <a:pt x="342" y="111"/>
                  <a:pt x="347" y="108"/>
                  <a:pt x="352" y="112"/>
                </a:cubicBezTo>
                <a:cubicBezTo>
                  <a:pt x="411" y="158"/>
                  <a:pt x="411" y="158"/>
                  <a:pt x="411" y="158"/>
                </a:cubicBezTo>
                <a:cubicBezTo>
                  <a:pt x="412" y="158"/>
                  <a:pt x="419" y="161"/>
                  <a:pt x="416" y="158"/>
                </a:cubicBezTo>
                <a:cubicBezTo>
                  <a:pt x="403" y="143"/>
                  <a:pt x="390" y="128"/>
                  <a:pt x="376" y="115"/>
                </a:cubicBezTo>
                <a:cubicBezTo>
                  <a:pt x="375" y="114"/>
                  <a:pt x="371" y="109"/>
                  <a:pt x="372" y="110"/>
                </a:cubicBezTo>
                <a:cubicBezTo>
                  <a:pt x="410" y="133"/>
                  <a:pt x="410" y="133"/>
                  <a:pt x="410" y="133"/>
                </a:cubicBezTo>
                <a:cubicBezTo>
                  <a:pt x="397" y="121"/>
                  <a:pt x="379" y="109"/>
                  <a:pt x="363" y="99"/>
                </a:cubicBezTo>
                <a:cubicBezTo>
                  <a:pt x="368" y="99"/>
                  <a:pt x="374" y="98"/>
                  <a:pt x="377" y="100"/>
                </a:cubicBezTo>
                <a:cubicBezTo>
                  <a:pt x="393" y="111"/>
                  <a:pt x="405" y="123"/>
                  <a:pt x="417" y="137"/>
                </a:cubicBezTo>
                <a:cubicBezTo>
                  <a:pt x="410" y="135"/>
                  <a:pt x="410" y="135"/>
                  <a:pt x="410" y="135"/>
                </a:cubicBezTo>
                <a:cubicBezTo>
                  <a:pt x="413" y="137"/>
                  <a:pt x="416" y="138"/>
                  <a:pt x="418" y="141"/>
                </a:cubicBezTo>
                <a:cubicBezTo>
                  <a:pt x="419" y="142"/>
                  <a:pt x="423" y="143"/>
                  <a:pt x="422" y="140"/>
                </a:cubicBezTo>
                <a:cubicBezTo>
                  <a:pt x="421" y="136"/>
                  <a:pt x="416" y="134"/>
                  <a:pt x="415" y="129"/>
                </a:cubicBezTo>
                <a:cubicBezTo>
                  <a:pt x="418" y="128"/>
                  <a:pt x="420" y="132"/>
                  <a:pt x="421" y="134"/>
                </a:cubicBezTo>
                <a:cubicBezTo>
                  <a:pt x="421" y="135"/>
                  <a:pt x="421" y="135"/>
                  <a:pt x="421" y="135"/>
                </a:cubicBezTo>
                <a:cubicBezTo>
                  <a:pt x="441" y="153"/>
                  <a:pt x="459" y="171"/>
                  <a:pt x="475" y="192"/>
                </a:cubicBezTo>
                <a:cubicBezTo>
                  <a:pt x="476" y="193"/>
                  <a:pt x="479" y="194"/>
                  <a:pt x="478" y="197"/>
                </a:cubicBezTo>
                <a:cubicBezTo>
                  <a:pt x="478" y="193"/>
                  <a:pt x="472" y="196"/>
                  <a:pt x="475" y="192"/>
                </a:cubicBezTo>
                <a:cubicBezTo>
                  <a:pt x="421" y="150"/>
                  <a:pt x="421" y="150"/>
                  <a:pt x="421" y="150"/>
                </a:cubicBezTo>
                <a:cubicBezTo>
                  <a:pt x="419" y="148"/>
                  <a:pt x="412" y="146"/>
                  <a:pt x="414" y="150"/>
                </a:cubicBezTo>
                <a:cubicBezTo>
                  <a:pt x="416" y="155"/>
                  <a:pt x="421" y="161"/>
                  <a:pt x="426" y="163"/>
                </a:cubicBezTo>
                <a:cubicBezTo>
                  <a:pt x="429" y="164"/>
                  <a:pt x="429" y="162"/>
                  <a:pt x="428" y="160"/>
                </a:cubicBezTo>
                <a:cubicBezTo>
                  <a:pt x="468" y="191"/>
                  <a:pt x="468" y="191"/>
                  <a:pt x="468" y="191"/>
                </a:cubicBezTo>
                <a:cubicBezTo>
                  <a:pt x="473" y="194"/>
                  <a:pt x="478" y="199"/>
                  <a:pt x="483" y="204"/>
                </a:cubicBezTo>
                <a:cubicBezTo>
                  <a:pt x="470" y="213"/>
                  <a:pt x="454" y="223"/>
                  <a:pt x="442" y="232"/>
                </a:cubicBezTo>
                <a:cubicBezTo>
                  <a:pt x="438" y="220"/>
                  <a:pt x="432" y="211"/>
                  <a:pt x="422" y="204"/>
                </a:cubicBezTo>
                <a:cubicBezTo>
                  <a:pt x="428" y="205"/>
                  <a:pt x="428" y="205"/>
                  <a:pt x="428" y="205"/>
                </a:cubicBezTo>
                <a:cubicBezTo>
                  <a:pt x="424" y="201"/>
                  <a:pt x="424" y="201"/>
                  <a:pt x="424" y="201"/>
                </a:cubicBezTo>
                <a:cubicBezTo>
                  <a:pt x="426" y="201"/>
                  <a:pt x="433" y="206"/>
                  <a:pt x="428" y="206"/>
                </a:cubicBezTo>
                <a:cubicBezTo>
                  <a:pt x="435" y="211"/>
                  <a:pt x="441" y="218"/>
                  <a:pt x="449" y="221"/>
                </a:cubicBezTo>
                <a:cubicBezTo>
                  <a:pt x="448" y="208"/>
                  <a:pt x="434" y="200"/>
                  <a:pt x="430" y="189"/>
                </a:cubicBezTo>
                <a:cubicBezTo>
                  <a:pt x="433" y="190"/>
                  <a:pt x="441" y="194"/>
                  <a:pt x="445" y="198"/>
                </a:cubicBezTo>
                <a:cubicBezTo>
                  <a:pt x="445" y="199"/>
                  <a:pt x="446" y="199"/>
                  <a:pt x="446" y="199"/>
                </a:cubicBezTo>
                <a:cubicBezTo>
                  <a:pt x="451" y="204"/>
                  <a:pt x="455" y="210"/>
                  <a:pt x="462" y="213"/>
                </a:cubicBezTo>
                <a:cubicBezTo>
                  <a:pt x="461" y="216"/>
                  <a:pt x="466" y="215"/>
                  <a:pt x="466" y="213"/>
                </a:cubicBezTo>
                <a:cubicBezTo>
                  <a:pt x="462" y="197"/>
                  <a:pt x="438" y="173"/>
                  <a:pt x="434" y="169"/>
                </a:cubicBezTo>
                <a:cubicBezTo>
                  <a:pt x="433" y="168"/>
                  <a:pt x="426" y="165"/>
                  <a:pt x="428" y="167"/>
                </a:cubicBezTo>
                <a:cubicBezTo>
                  <a:pt x="439" y="178"/>
                  <a:pt x="451" y="191"/>
                  <a:pt x="459" y="206"/>
                </a:cubicBezTo>
                <a:cubicBezTo>
                  <a:pt x="451" y="200"/>
                  <a:pt x="444" y="191"/>
                  <a:pt x="435" y="187"/>
                </a:cubicBezTo>
                <a:cubicBezTo>
                  <a:pt x="429" y="184"/>
                  <a:pt x="423" y="177"/>
                  <a:pt x="424" y="169"/>
                </a:cubicBezTo>
                <a:cubicBezTo>
                  <a:pt x="424" y="168"/>
                  <a:pt x="417" y="164"/>
                  <a:pt x="420" y="168"/>
                </a:cubicBezTo>
                <a:cubicBezTo>
                  <a:pt x="418" y="167"/>
                  <a:pt x="410" y="166"/>
                  <a:pt x="408" y="165"/>
                </a:cubicBezTo>
                <a:cubicBezTo>
                  <a:pt x="386" y="151"/>
                  <a:pt x="371" y="129"/>
                  <a:pt x="352" y="112"/>
                </a:cubicBezTo>
                <a:cubicBezTo>
                  <a:pt x="351" y="112"/>
                  <a:pt x="350" y="113"/>
                  <a:pt x="353" y="115"/>
                </a:cubicBezTo>
                <a:cubicBezTo>
                  <a:pt x="355" y="116"/>
                  <a:pt x="351" y="117"/>
                  <a:pt x="350" y="116"/>
                </a:cubicBezTo>
                <a:cubicBezTo>
                  <a:pt x="361" y="127"/>
                  <a:pt x="376" y="139"/>
                  <a:pt x="384" y="153"/>
                </a:cubicBezTo>
                <a:cubicBezTo>
                  <a:pt x="360" y="134"/>
                  <a:pt x="335" y="115"/>
                  <a:pt x="304" y="100"/>
                </a:cubicBezTo>
                <a:cubicBezTo>
                  <a:pt x="304" y="100"/>
                  <a:pt x="299" y="101"/>
                  <a:pt x="301" y="102"/>
                </a:cubicBezTo>
                <a:cubicBezTo>
                  <a:pt x="332" y="115"/>
                  <a:pt x="356" y="137"/>
                  <a:pt x="383" y="156"/>
                </a:cubicBezTo>
                <a:cubicBezTo>
                  <a:pt x="383" y="156"/>
                  <a:pt x="381" y="155"/>
                  <a:pt x="380" y="155"/>
                </a:cubicBezTo>
                <a:cubicBezTo>
                  <a:pt x="390" y="163"/>
                  <a:pt x="390" y="163"/>
                  <a:pt x="390" y="163"/>
                </a:cubicBezTo>
                <a:cubicBezTo>
                  <a:pt x="360" y="159"/>
                  <a:pt x="360" y="159"/>
                  <a:pt x="360" y="159"/>
                </a:cubicBezTo>
                <a:cubicBezTo>
                  <a:pt x="341" y="142"/>
                  <a:pt x="320" y="125"/>
                  <a:pt x="299" y="109"/>
                </a:cubicBezTo>
                <a:cubicBezTo>
                  <a:pt x="323" y="124"/>
                  <a:pt x="349" y="139"/>
                  <a:pt x="372" y="157"/>
                </a:cubicBezTo>
                <a:cubicBezTo>
                  <a:pt x="373" y="157"/>
                  <a:pt x="379" y="158"/>
                  <a:pt x="377" y="157"/>
                </a:cubicBezTo>
                <a:cubicBezTo>
                  <a:pt x="348" y="135"/>
                  <a:pt x="317" y="115"/>
                  <a:pt x="285" y="96"/>
                </a:cubicBezTo>
                <a:cubicBezTo>
                  <a:pt x="302" y="98"/>
                  <a:pt x="318" y="98"/>
                  <a:pt x="334" y="98"/>
                </a:cubicBezTo>
                <a:close/>
                <a:moveTo>
                  <a:pt x="423" y="198"/>
                </a:moveTo>
                <a:cubicBezTo>
                  <a:pt x="424" y="187"/>
                  <a:pt x="424" y="187"/>
                  <a:pt x="424" y="187"/>
                </a:cubicBezTo>
                <a:cubicBezTo>
                  <a:pt x="432" y="195"/>
                  <a:pt x="438" y="205"/>
                  <a:pt x="443" y="214"/>
                </a:cubicBezTo>
                <a:cubicBezTo>
                  <a:pt x="437" y="209"/>
                  <a:pt x="431" y="202"/>
                  <a:pt x="423" y="198"/>
                </a:cubicBezTo>
                <a:close/>
                <a:moveTo>
                  <a:pt x="281" y="100"/>
                </a:moveTo>
                <a:cubicBezTo>
                  <a:pt x="283" y="104"/>
                  <a:pt x="289" y="104"/>
                  <a:pt x="292" y="107"/>
                </a:cubicBezTo>
                <a:cubicBezTo>
                  <a:pt x="293" y="107"/>
                  <a:pt x="293" y="107"/>
                  <a:pt x="293" y="107"/>
                </a:cubicBezTo>
                <a:cubicBezTo>
                  <a:pt x="295" y="107"/>
                  <a:pt x="297" y="109"/>
                  <a:pt x="298" y="112"/>
                </a:cubicBezTo>
                <a:cubicBezTo>
                  <a:pt x="354" y="158"/>
                  <a:pt x="354" y="158"/>
                  <a:pt x="354" y="158"/>
                </a:cubicBezTo>
                <a:cubicBezTo>
                  <a:pt x="320" y="139"/>
                  <a:pt x="290" y="116"/>
                  <a:pt x="259" y="94"/>
                </a:cubicBezTo>
                <a:cubicBezTo>
                  <a:pt x="268" y="93"/>
                  <a:pt x="277" y="93"/>
                  <a:pt x="281" y="100"/>
                </a:cubicBezTo>
                <a:close/>
                <a:moveTo>
                  <a:pt x="251" y="94"/>
                </a:moveTo>
                <a:cubicBezTo>
                  <a:pt x="277" y="111"/>
                  <a:pt x="299" y="131"/>
                  <a:pt x="319" y="153"/>
                </a:cubicBezTo>
                <a:cubicBezTo>
                  <a:pt x="290" y="132"/>
                  <a:pt x="263" y="109"/>
                  <a:pt x="232" y="91"/>
                </a:cubicBezTo>
                <a:cubicBezTo>
                  <a:pt x="238" y="91"/>
                  <a:pt x="245" y="91"/>
                  <a:pt x="251" y="94"/>
                </a:cubicBezTo>
                <a:close/>
                <a:moveTo>
                  <a:pt x="306" y="149"/>
                </a:moveTo>
                <a:cubicBezTo>
                  <a:pt x="307" y="148"/>
                  <a:pt x="307" y="148"/>
                  <a:pt x="307" y="148"/>
                </a:cubicBezTo>
                <a:cubicBezTo>
                  <a:pt x="315" y="150"/>
                  <a:pt x="314" y="156"/>
                  <a:pt x="320" y="159"/>
                </a:cubicBezTo>
                <a:cubicBezTo>
                  <a:pt x="315" y="159"/>
                  <a:pt x="306" y="160"/>
                  <a:pt x="304" y="158"/>
                </a:cubicBezTo>
                <a:cubicBezTo>
                  <a:pt x="282" y="135"/>
                  <a:pt x="256" y="114"/>
                  <a:pt x="230" y="95"/>
                </a:cubicBezTo>
                <a:cubicBezTo>
                  <a:pt x="257" y="110"/>
                  <a:pt x="281" y="131"/>
                  <a:pt x="306" y="149"/>
                </a:cubicBezTo>
                <a:close/>
                <a:moveTo>
                  <a:pt x="228" y="96"/>
                </a:moveTo>
                <a:cubicBezTo>
                  <a:pt x="227" y="97"/>
                  <a:pt x="226" y="96"/>
                  <a:pt x="225" y="95"/>
                </a:cubicBezTo>
                <a:cubicBezTo>
                  <a:pt x="224" y="93"/>
                  <a:pt x="228" y="95"/>
                  <a:pt x="228" y="96"/>
                </a:cubicBezTo>
                <a:close/>
                <a:moveTo>
                  <a:pt x="295" y="158"/>
                </a:moveTo>
                <a:cubicBezTo>
                  <a:pt x="258" y="159"/>
                  <a:pt x="258" y="159"/>
                  <a:pt x="258" y="159"/>
                </a:cubicBezTo>
                <a:cubicBezTo>
                  <a:pt x="250" y="148"/>
                  <a:pt x="240" y="139"/>
                  <a:pt x="231" y="129"/>
                </a:cubicBezTo>
                <a:cubicBezTo>
                  <a:pt x="237" y="131"/>
                  <a:pt x="242" y="137"/>
                  <a:pt x="248" y="140"/>
                </a:cubicBezTo>
                <a:cubicBezTo>
                  <a:pt x="257" y="145"/>
                  <a:pt x="263" y="153"/>
                  <a:pt x="274" y="157"/>
                </a:cubicBezTo>
                <a:cubicBezTo>
                  <a:pt x="277" y="159"/>
                  <a:pt x="276" y="153"/>
                  <a:pt x="275" y="152"/>
                </a:cubicBezTo>
                <a:cubicBezTo>
                  <a:pt x="254" y="127"/>
                  <a:pt x="229" y="106"/>
                  <a:pt x="204" y="85"/>
                </a:cubicBezTo>
                <a:cubicBezTo>
                  <a:pt x="236" y="107"/>
                  <a:pt x="265" y="133"/>
                  <a:pt x="295" y="158"/>
                </a:cubicBezTo>
                <a:close/>
                <a:moveTo>
                  <a:pt x="185" y="82"/>
                </a:moveTo>
                <a:cubicBezTo>
                  <a:pt x="194" y="85"/>
                  <a:pt x="203" y="85"/>
                  <a:pt x="207" y="92"/>
                </a:cubicBezTo>
                <a:cubicBezTo>
                  <a:pt x="204" y="92"/>
                  <a:pt x="204" y="92"/>
                  <a:pt x="204" y="92"/>
                </a:cubicBezTo>
                <a:cubicBezTo>
                  <a:pt x="227" y="109"/>
                  <a:pt x="248" y="128"/>
                  <a:pt x="267" y="149"/>
                </a:cubicBezTo>
                <a:cubicBezTo>
                  <a:pt x="237" y="129"/>
                  <a:pt x="211" y="103"/>
                  <a:pt x="182" y="82"/>
                </a:cubicBezTo>
                <a:cubicBezTo>
                  <a:pt x="183" y="82"/>
                  <a:pt x="185" y="82"/>
                  <a:pt x="185" y="82"/>
                </a:cubicBezTo>
                <a:close/>
                <a:moveTo>
                  <a:pt x="188" y="92"/>
                </a:moveTo>
                <a:cubicBezTo>
                  <a:pt x="187" y="93"/>
                  <a:pt x="187" y="93"/>
                  <a:pt x="188" y="94"/>
                </a:cubicBezTo>
                <a:cubicBezTo>
                  <a:pt x="209" y="111"/>
                  <a:pt x="228" y="130"/>
                  <a:pt x="246" y="149"/>
                </a:cubicBezTo>
                <a:cubicBezTo>
                  <a:pt x="246" y="150"/>
                  <a:pt x="246" y="152"/>
                  <a:pt x="246" y="152"/>
                </a:cubicBezTo>
                <a:cubicBezTo>
                  <a:pt x="217" y="127"/>
                  <a:pt x="190" y="101"/>
                  <a:pt x="161" y="76"/>
                </a:cubicBezTo>
                <a:cubicBezTo>
                  <a:pt x="171" y="80"/>
                  <a:pt x="180" y="87"/>
                  <a:pt x="188" y="92"/>
                </a:cubicBezTo>
                <a:close/>
                <a:moveTo>
                  <a:pt x="234" y="147"/>
                </a:moveTo>
                <a:cubicBezTo>
                  <a:pt x="236" y="149"/>
                  <a:pt x="241" y="151"/>
                  <a:pt x="243" y="152"/>
                </a:cubicBezTo>
                <a:cubicBezTo>
                  <a:pt x="240" y="154"/>
                  <a:pt x="248" y="157"/>
                  <a:pt x="247" y="158"/>
                </a:cubicBezTo>
                <a:cubicBezTo>
                  <a:pt x="236" y="163"/>
                  <a:pt x="227" y="161"/>
                  <a:pt x="224" y="153"/>
                </a:cubicBezTo>
                <a:cubicBezTo>
                  <a:pt x="201" y="124"/>
                  <a:pt x="175" y="98"/>
                  <a:pt x="149" y="73"/>
                </a:cubicBezTo>
                <a:cubicBezTo>
                  <a:pt x="178" y="96"/>
                  <a:pt x="206" y="122"/>
                  <a:pt x="234" y="147"/>
                </a:cubicBezTo>
                <a:close/>
                <a:moveTo>
                  <a:pt x="149" y="77"/>
                </a:moveTo>
                <a:cubicBezTo>
                  <a:pt x="169" y="99"/>
                  <a:pt x="192" y="118"/>
                  <a:pt x="210" y="141"/>
                </a:cubicBezTo>
                <a:cubicBezTo>
                  <a:pt x="210" y="141"/>
                  <a:pt x="210" y="142"/>
                  <a:pt x="210" y="143"/>
                </a:cubicBezTo>
                <a:cubicBezTo>
                  <a:pt x="187" y="118"/>
                  <a:pt x="164" y="93"/>
                  <a:pt x="137" y="72"/>
                </a:cubicBezTo>
                <a:cubicBezTo>
                  <a:pt x="142" y="75"/>
                  <a:pt x="145" y="72"/>
                  <a:pt x="149" y="77"/>
                </a:cubicBezTo>
                <a:close/>
                <a:moveTo>
                  <a:pt x="122" y="66"/>
                </a:moveTo>
                <a:cubicBezTo>
                  <a:pt x="161" y="93"/>
                  <a:pt x="191" y="128"/>
                  <a:pt x="223" y="161"/>
                </a:cubicBezTo>
                <a:cubicBezTo>
                  <a:pt x="217" y="163"/>
                  <a:pt x="208" y="163"/>
                  <a:pt x="207" y="162"/>
                </a:cubicBezTo>
                <a:cubicBezTo>
                  <a:pt x="183" y="129"/>
                  <a:pt x="158" y="99"/>
                  <a:pt x="127" y="76"/>
                </a:cubicBezTo>
                <a:cubicBezTo>
                  <a:pt x="154" y="103"/>
                  <a:pt x="181" y="130"/>
                  <a:pt x="202" y="163"/>
                </a:cubicBezTo>
                <a:cubicBezTo>
                  <a:pt x="169" y="128"/>
                  <a:pt x="135" y="90"/>
                  <a:pt x="98" y="59"/>
                </a:cubicBezTo>
                <a:cubicBezTo>
                  <a:pt x="106" y="60"/>
                  <a:pt x="113" y="64"/>
                  <a:pt x="118" y="69"/>
                </a:cubicBezTo>
                <a:cubicBezTo>
                  <a:pt x="115" y="64"/>
                  <a:pt x="121" y="66"/>
                  <a:pt x="122" y="66"/>
                </a:cubicBezTo>
                <a:close/>
                <a:moveTo>
                  <a:pt x="79" y="52"/>
                </a:moveTo>
                <a:cubicBezTo>
                  <a:pt x="80" y="52"/>
                  <a:pt x="80" y="52"/>
                  <a:pt x="80" y="52"/>
                </a:cubicBezTo>
                <a:cubicBezTo>
                  <a:pt x="88" y="53"/>
                  <a:pt x="89" y="61"/>
                  <a:pt x="94" y="66"/>
                </a:cubicBezTo>
                <a:cubicBezTo>
                  <a:pt x="122" y="91"/>
                  <a:pt x="147" y="118"/>
                  <a:pt x="167" y="151"/>
                </a:cubicBezTo>
                <a:cubicBezTo>
                  <a:pt x="131" y="116"/>
                  <a:pt x="99" y="75"/>
                  <a:pt x="62" y="42"/>
                </a:cubicBezTo>
                <a:cubicBezTo>
                  <a:pt x="68" y="44"/>
                  <a:pt x="74" y="48"/>
                  <a:pt x="79" y="52"/>
                </a:cubicBezTo>
                <a:close/>
                <a:moveTo>
                  <a:pt x="37" y="27"/>
                </a:moveTo>
                <a:cubicBezTo>
                  <a:pt x="51" y="37"/>
                  <a:pt x="65" y="49"/>
                  <a:pt x="76" y="63"/>
                </a:cubicBezTo>
                <a:cubicBezTo>
                  <a:pt x="64" y="54"/>
                  <a:pt x="50" y="41"/>
                  <a:pt x="40" y="33"/>
                </a:cubicBezTo>
                <a:cubicBezTo>
                  <a:pt x="37" y="31"/>
                  <a:pt x="38" y="29"/>
                  <a:pt x="37" y="27"/>
                </a:cubicBezTo>
                <a:close/>
                <a:moveTo>
                  <a:pt x="41" y="41"/>
                </a:moveTo>
                <a:cubicBezTo>
                  <a:pt x="58" y="53"/>
                  <a:pt x="75" y="67"/>
                  <a:pt x="88" y="84"/>
                </a:cubicBezTo>
                <a:cubicBezTo>
                  <a:pt x="88" y="84"/>
                  <a:pt x="88" y="85"/>
                  <a:pt x="88" y="86"/>
                </a:cubicBezTo>
                <a:cubicBezTo>
                  <a:pt x="72" y="71"/>
                  <a:pt x="54" y="56"/>
                  <a:pt x="41" y="41"/>
                </a:cubicBezTo>
                <a:close/>
                <a:moveTo>
                  <a:pt x="46" y="51"/>
                </a:moveTo>
                <a:cubicBezTo>
                  <a:pt x="60" y="65"/>
                  <a:pt x="77" y="79"/>
                  <a:pt x="92" y="93"/>
                </a:cubicBezTo>
                <a:cubicBezTo>
                  <a:pt x="91" y="94"/>
                  <a:pt x="98" y="96"/>
                  <a:pt x="96" y="93"/>
                </a:cubicBezTo>
                <a:cubicBezTo>
                  <a:pt x="94" y="88"/>
                  <a:pt x="90" y="84"/>
                  <a:pt x="88" y="79"/>
                </a:cubicBezTo>
                <a:cubicBezTo>
                  <a:pt x="110" y="104"/>
                  <a:pt x="131" y="130"/>
                  <a:pt x="147" y="159"/>
                </a:cubicBezTo>
                <a:cubicBezTo>
                  <a:pt x="115" y="131"/>
                  <a:pt x="88" y="95"/>
                  <a:pt x="57" y="66"/>
                </a:cubicBezTo>
                <a:cubicBezTo>
                  <a:pt x="52" y="62"/>
                  <a:pt x="46" y="59"/>
                  <a:pt x="46" y="51"/>
                </a:cubicBezTo>
                <a:close/>
                <a:moveTo>
                  <a:pt x="47" y="171"/>
                </a:moveTo>
                <a:cubicBezTo>
                  <a:pt x="51" y="173"/>
                  <a:pt x="54" y="177"/>
                  <a:pt x="58" y="179"/>
                </a:cubicBezTo>
                <a:cubicBezTo>
                  <a:pt x="57" y="173"/>
                  <a:pt x="53" y="177"/>
                  <a:pt x="51" y="169"/>
                </a:cubicBezTo>
                <a:cubicBezTo>
                  <a:pt x="63" y="176"/>
                  <a:pt x="70" y="186"/>
                  <a:pt x="79" y="193"/>
                </a:cubicBezTo>
                <a:cubicBezTo>
                  <a:pt x="83" y="195"/>
                  <a:pt x="84" y="191"/>
                  <a:pt x="84" y="189"/>
                </a:cubicBezTo>
                <a:cubicBezTo>
                  <a:pt x="81" y="178"/>
                  <a:pt x="73" y="169"/>
                  <a:pt x="65" y="163"/>
                </a:cubicBezTo>
                <a:cubicBezTo>
                  <a:pt x="65" y="163"/>
                  <a:pt x="64" y="162"/>
                  <a:pt x="63" y="163"/>
                </a:cubicBezTo>
                <a:cubicBezTo>
                  <a:pt x="69" y="170"/>
                  <a:pt x="76" y="178"/>
                  <a:pt x="79" y="188"/>
                </a:cubicBezTo>
                <a:cubicBezTo>
                  <a:pt x="68" y="180"/>
                  <a:pt x="60" y="170"/>
                  <a:pt x="49" y="163"/>
                </a:cubicBezTo>
                <a:cubicBezTo>
                  <a:pt x="51" y="150"/>
                  <a:pt x="51" y="150"/>
                  <a:pt x="51" y="150"/>
                </a:cubicBezTo>
                <a:cubicBezTo>
                  <a:pt x="55" y="152"/>
                  <a:pt x="56" y="160"/>
                  <a:pt x="62" y="156"/>
                </a:cubicBezTo>
                <a:cubicBezTo>
                  <a:pt x="63" y="157"/>
                  <a:pt x="63" y="157"/>
                  <a:pt x="63" y="157"/>
                </a:cubicBezTo>
                <a:cubicBezTo>
                  <a:pt x="75" y="166"/>
                  <a:pt x="87" y="177"/>
                  <a:pt x="98" y="188"/>
                </a:cubicBezTo>
                <a:cubicBezTo>
                  <a:pt x="70" y="201"/>
                  <a:pt x="70" y="201"/>
                  <a:pt x="70" y="201"/>
                </a:cubicBezTo>
                <a:cubicBezTo>
                  <a:pt x="68" y="193"/>
                  <a:pt x="63" y="185"/>
                  <a:pt x="56" y="180"/>
                </a:cubicBezTo>
                <a:cubicBezTo>
                  <a:pt x="59" y="185"/>
                  <a:pt x="66" y="196"/>
                  <a:pt x="66" y="202"/>
                </a:cubicBezTo>
                <a:cubicBezTo>
                  <a:pt x="43" y="183"/>
                  <a:pt x="43" y="183"/>
                  <a:pt x="43" y="183"/>
                </a:cubicBezTo>
                <a:cubicBezTo>
                  <a:pt x="45" y="180"/>
                  <a:pt x="48" y="176"/>
                  <a:pt x="47" y="171"/>
                </a:cubicBezTo>
                <a:close/>
                <a:moveTo>
                  <a:pt x="40" y="191"/>
                </a:moveTo>
                <a:cubicBezTo>
                  <a:pt x="45" y="193"/>
                  <a:pt x="49" y="200"/>
                  <a:pt x="51" y="207"/>
                </a:cubicBezTo>
                <a:cubicBezTo>
                  <a:pt x="47" y="205"/>
                  <a:pt x="40" y="202"/>
                  <a:pt x="37" y="197"/>
                </a:cubicBezTo>
                <a:lnTo>
                  <a:pt x="40" y="191"/>
                </a:lnTo>
                <a:close/>
                <a:moveTo>
                  <a:pt x="51" y="209"/>
                </a:moveTo>
                <a:cubicBezTo>
                  <a:pt x="55" y="208"/>
                  <a:pt x="53" y="203"/>
                  <a:pt x="51" y="200"/>
                </a:cubicBezTo>
                <a:cubicBezTo>
                  <a:pt x="49" y="196"/>
                  <a:pt x="46" y="194"/>
                  <a:pt x="42" y="188"/>
                </a:cubicBezTo>
                <a:cubicBezTo>
                  <a:pt x="48" y="191"/>
                  <a:pt x="59" y="201"/>
                  <a:pt x="63" y="205"/>
                </a:cubicBezTo>
                <a:cubicBezTo>
                  <a:pt x="42" y="217"/>
                  <a:pt x="42" y="217"/>
                  <a:pt x="42" y="217"/>
                </a:cubicBezTo>
                <a:cubicBezTo>
                  <a:pt x="41" y="212"/>
                  <a:pt x="38" y="206"/>
                  <a:pt x="35" y="201"/>
                </a:cubicBezTo>
                <a:cubicBezTo>
                  <a:pt x="41" y="204"/>
                  <a:pt x="46" y="211"/>
                  <a:pt x="51" y="209"/>
                </a:cubicBezTo>
                <a:close/>
                <a:moveTo>
                  <a:pt x="38" y="220"/>
                </a:moveTo>
                <a:cubicBezTo>
                  <a:pt x="28" y="221"/>
                  <a:pt x="18" y="227"/>
                  <a:pt x="14" y="234"/>
                </a:cubicBezTo>
                <a:cubicBezTo>
                  <a:pt x="20" y="225"/>
                  <a:pt x="28" y="216"/>
                  <a:pt x="32" y="205"/>
                </a:cubicBezTo>
                <a:cubicBezTo>
                  <a:pt x="36" y="210"/>
                  <a:pt x="41" y="220"/>
                  <a:pt x="38" y="220"/>
                </a:cubicBezTo>
                <a:close/>
              </a:path>
            </a:pathLst>
          </a:custGeom>
          <a:solidFill>
            <a:srgbClr val="F7B63E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47" name="文本框 45"/>
          <p:cNvSpPr txBox="1">
            <a:spLocks noChangeArrowheads="1"/>
          </p:cNvSpPr>
          <p:nvPr/>
        </p:nvSpPr>
        <p:spPr bwMode="auto">
          <a:xfrm>
            <a:off x="1198563" y="264467"/>
            <a:ext cx="141577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测试要点</a:t>
            </a:r>
            <a:endParaRPr lang="zh-CN" altLang="en-US" sz="2400" dirty="0" smtClean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33943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4527551" y="-114633"/>
            <a:ext cx="3238498" cy="6858000"/>
          </a:xfrm>
          <a:prstGeom prst="rect">
            <a:avLst/>
          </a:prstGeom>
        </p:spPr>
      </p:pic>
      <p:sp>
        <p:nvSpPr>
          <p:cNvPr id="16386" name="TextBox 76"/>
          <p:cNvSpPr txBox="1">
            <a:spLocks noChangeArrowheads="1"/>
          </p:cNvSpPr>
          <p:nvPr/>
        </p:nvSpPr>
        <p:spPr bwMode="auto">
          <a:xfrm>
            <a:off x="5027613" y="2151063"/>
            <a:ext cx="201612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第三章节</a:t>
            </a:r>
          </a:p>
        </p:txBody>
      </p:sp>
      <p:sp>
        <p:nvSpPr>
          <p:cNvPr id="16387" name="文本框 21"/>
          <p:cNvSpPr txBox="1">
            <a:spLocks noChangeArrowheads="1"/>
          </p:cNvSpPr>
          <p:nvPr/>
        </p:nvSpPr>
        <p:spPr bwMode="auto">
          <a:xfrm>
            <a:off x="2974975" y="3663950"/>
            <a:ext cx="6119813" cy="34509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 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8" name="TextBox 76"/>
          <p:cNvSpPr txBox="1">
            <a:spLocks noChangeArrowheads="1"/>
          </p:cNvSpPr>
          <p:nvPr/>
        </p:nvSpPr>
        <p:spPr bwMode="auto">
          <a:xfrm>
            <a:off x="3373438" y="2871788"/>
            <a:ext cx="5449887" cy="701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代码评审</a:t>
            </a:r>
            <a:endParaRPr lang="zh-CN" altLang="en-US" sz="40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3199" y="669956"/>
            <a:ext cx="2708440" cy="264441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373361" y="5061664"/>
            <a:ext cx="2633477" cy="52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24886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reeform 5"/>
          <p:cNvSpPr>
            <a:spLocks noEditPoints="1"/>
          </p:cNvSpPr>
          <p:nvPr/>
        </p:nvSpPr>
        <p:spPr bwMode="auto">
          <a:xfrm>
            <a:off x="100013" y="155575"/>
            <a:ext cx="1098550" cy="679450"/>
          </a:xfrm>
          <a:custGeom>
            <a:avLst/>
            <a:gdLst>
              <a:gd name="T0" fmla="*/ 2147483647 w 572"/>
              <a:gd name="T1" fmla="*/ 2147483647 h 254"/>
              <a:gd name="T2" fmla="*/ 2147483647 w 572"/>
              <a:gd name="T3" fmla="*/ 2147483647 h 254"/>
              <a:gd name="T4" fmla="*/ 2147483647 w 572"/>
              <a:gd name="T5" fmla="*/ 2147483647 h 254"/>
              <a:gd name="T6" fmla="*/ 2147483647 w 572"/>
              <a:gd name="T7" fmla="*/ 2147483647 h 254"/>
              <a:gd name="T8" fmla="*/ 2147483647 w 572"/>
              <a:gd name="T9" fmla="*/ 2147483647 h 254"/>
              <a:gd name="T10" fmla="*/ 2147483647 w 572"/>
              <a:gd name="T11" fmla="*/ 2147483647 h 254"/>
              <a:gd name="T12" fmla="*/ 2147483647 w 572"/>
              <a:gd name="T13" fmla="*/ 2147483647 h 254"/>
              <a:gd name="T14" fmla="*/ 2147483647 w 572"/>
              <a:gd name="T15" fmla="*/ 2147483647 h 254"/>
              <a:gd name="T16" fmla="*/ 2147483647 w 572"/>
              <a:gd name="T17" fmla="*/ 2147483647 h 254"/>
              <a:gd name="T18" fmla="*/ 2147483647 w 572"/>
              <a:gd name="T19" fmla="*/ 2147483647 h 254"/>
              <a:gd name="T20" fmla="*/ 2147483647 w 572"/>
              <a:gd name="T21" fmla="*/ 2147483647 h 254"/>
              <a:gd name="T22" fmla="*/ 2147483647 w 572"/>
              <a:gd name="T23" fmla="*/ 2147483647 h 254"/>
              <a:gd name="T24" fmla="*/ 2147483647 w 572"/>
              <a:gd name="T25" fmla="*/ 2147483647 h 254"/>
              <a:gd name="T26" fmla="*/ 2147483647 w 572"/>
              <a:gd name="T27" fmla="*/ 2147483647 h 254"/>
              <a:gd name="T28" fmla="*/ 2147483647 w 572"/>
              <a:gd name="T29" fmla="*/ 2147483647 h 254"/>
              <a:gd name="T30" fmla="*/ 2147483647 w 572"/>
              <a:gd name="T31" fmla="*/ 2147483647 h 254"/>
              <a:gd name="T32" fmla="*/ 2147483647 w 572"/>
              <a:gd name="T33" fmla="*/ 2147483647 h 254"/>
              <a:gd name="T34" fmla="*/ 2147483647 w 572"/>
              <a:gd name="T35" fmla="*/ 2147483647 h 254"/>
              <a:gd name="T36" fmla="*/ 2147483647 w 572"/>
              <a:gd name="T37" fmla="*/ 2147483647 h 254"/>
              <a:gd name="T38" fmla="*/ 2147483647 w 572"/>
              <a:gd name="T39" fmla="*/ 2147483647 h 254"/>
              <a:gd name="T40" fmla="*/ 2147483647 w 572"/>
              <a:gd name="T41" fmla="*/ 2147483647 h 254"/>
              <a:gd name="T42" fmla="*/ 2147483647 w 572"/>
              <a:gd name="T43" fmla="*/ 2147483647 h 254"/>
              <a:gd name="T44" fmla="*/ 2147483647 w 572"/>
              <a:gd name="T45" fmla="*/ 2147483647 h 254"/>
              <a:gd name="T46" fmla="*/ 2147483647 w 572"/>
              <a:gd name="T47" fmla="*/ 2147483647 h 254"/>
              <a:gd name="T48" fmla="*/ 2147483647 w 572"/>
              <a:gd name="T49" fmla="*/ 2147483647 h 254"/>
              <a:gd name="T50" fmla="*/ 2147483647 w 572"/>
              <a:gd name="T51" fmla="*/ 2147483647 h 254"/>
              <a:gd name="T52" fmla="*/ 2147483647 w 572"/>
              <a:gd name="T53" fmla="*/ 2147483647 h 254"/>
              <a:gd name="T54" fmla="*/ 2147483647 w 572"/>
              <a:gd name="T55" fmla="*/ 2147483647 h 254"/>
              <a:gd name="T56" fmla="*/ 2147483647 w 572"/>
              <a:gd name="T57" fmla="*/ 2147483647 h 254"/>
              <a:gd name="T58" fmla="*/ 2147483647 w 572"/>
              <a:gd name="T59" fmla="*/ 2147483647 h 254"/>
              <a:gd name="T60" fmla="*/ 2147483647 w 572"/>
              <a:gd name="T61" fmla="*/ 2147483647 h 254"/>
              <a:gd name="T62" fmla="*/ 2147483647 w 572"/>
              <a:gd name="T63" fmla="*/ 2147483647 h 254"/>
              <a:gd name="T64" fmla="*/ 2147483647 w 572"/>
              <a:gd name="T65" fmla="*/ 2147483647 h 254"/>
              <a:gd name="T66" fmla="*/ 2147483647 w 572"/>
              <a:gd name="T67" fmla="*/ 2147483647 h 254"/>
              <a:gd name="T68" fmla="*/ 2147483647 w 572"/>
              <a:gd name="T69" fmla="*/ 2147483647 h 254"/>
              <a:gd name="T70" fmla="*/ 2147483647 w 572"/>
              <a:gd name="T71" fmla="*/ 2147483647 h 254"/>
              <a:gd name="T72" fmla="*/ 2147483647 w 572"/>
              <a:gd name="T73" fmla="*/ 2147483647 h 254"/>
              <a:gd name="T74" fmla="*/ 2147483647 w 572"/>
              <a:gd name="T75" fmla="*/ 2147483647 h 254"/>
              <a:gd name="T76" fmla="*/ 2147483647 w 572"/>
              <a:gd name="T77" fmla="*/ 2147483647 h 254"/>
              <a:gd name="T78" fmla="*/ 2147483647 w 572"/>
              <a:gd name="T79" fmla="*/ 2147483647 h 254"/>
              <a:gd name="T80" fmla="*/ 2147483647 w 572"/>
              <a:gd name="T81" fmla="*/ 2147483647 h 254"/>
              <a:gd name="T82" fmla="*/ 2147483647 w 572"/>
              <a:gd name="T83" fmla="*/ 2147483647 h 254"/>
              <a:gd name="T84" fmla="*/ 2147483647 w 572"/>
              <a:gd name="T85" fmla="*/ 2147483647 h 254"/>
              <a:gd name="T86" fmla="*/ 2147483647 w 572"/>
              <a:gd name="T87" fmla="*/ 2147483647 h 254"/>
              <a:gd name="T88" fmla="*/ 2147483647 w 572"/>
              <a:gd name="T89" fmla="*/ 2147483647 h 254"/>
              <a:gd name="T90" fmla="*/ 2147483647 w 572"/>
              <a:gd name="T91" fmla="*/ 2147483647 h 254"/>
              <a:gd name="T92" fmla="*/ 2147483647 w 572"/>
              <a:gd name="T93" fmla="*/ 2147483647 h 254"/>
              <a:gd name="T94" fmla="*/ 2147483647 w 572"/>
              <a:gd name="T95" fmla="*/ 2147483647 h 254"/>
              <a:gd name="T96" fmla="*/ 2147483647 w 572"/>
              <a:gd name="T97" fmla="*/ 2147483647 h 254"/>
              <a:gd name="T98" fmla="*/ 2147483647 w 572"/>
              <a:gd name="T99" fmla="*/ 2147483647 h 254"/>
              <a:gd name="T100" fmla="*/ 2147483647 w 572"/>
              <a:gd name="T101" fmla="*/ 2147483647 h 254"/>
              <a:gd name="T102" fmla="*/ 2147483647 w 572"/>
              <a:gd name="T103" fmla="*/ 2147483647 h 254"/>
              <a:gd name="T104" fmla="*/ 2147483647 w 572"/>
              <a:gd name="T105" fmla="*/ 2147483647 h 254"/>
              <a:gd name="T106" fmla="*/ 2147483647 w 572"/>
              <a:gd name="T107" fmla="*/ 2147483647 h 254"/>
              <a:gd name="T108" fmla="*/ 2147483647 w 572"/>
              <a:gd name="T109" fmla="*/ 2147483647 h 254"/>
              <a:gd name="T110" fmla="*/ 2147483647 w 572"/>
              <a:gd name="T111" fmla="*/ 2147483647 h 254"/>
              <a:gd name="T112" fmla="*/ 2147483647 w 572"/>
              <a:gd name="T113" fmla="*/ 2147483647 h 254"/>
              <a:gd name="T114" fmla="*/ 2147483647 w 572"/>
              <a:gd name="T115" fmla="*/ 2147483647 h 254"/>
              <a:gd name="T116" fmla="*/ 2147483647 w 572"/>
              <a:gd name="T117" fmla="*/ 2147483647 h 254"/>
              <a:gd name="T118" fmla="*/ 2147483647 w 572"/>
              <a:gd name="T119" fmla="*/ 2147483647 h 254"/>
              <a:gd name="T120" fmla="*/ 2147483647 w 572"/>
              <a:gd name="T121" fmla="*/ 2147483647 h 254"/>
              <a:gd name="T122" fmla="*/ 2147483647 w 572"/>
              <a:gd name="T123" fmla="*/ 2147483647 h 254"/>
              <a:gd name="T124" fmla="*/ 2147483647 w 572"/>
              <a:gd name="T125" fmla="*/ 2147483647 h 25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572"/>
              <a:gd name="T190" fmla="*/ 0 h 254"/>
              <a:gd name="T191" fmla="*/ 572 w 572"/>
              <a:gd name="T192" fmla="*/ 254 h 254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572" h="254">
                <a:moveTo>
                  <a:pt x="65" y="219"/>
                </a:moveTo>
                <a:cubicBezTo>
                  <a:pt x="120" y="192"/>
                  <a:pt x="188" y="179"/>
                  <a:pt x="259" y="170"/>
                </a:cubicBezTo>
                <a:cubicBezTo>
                  <a:pt x="304" y="165"/>
                  <a:pt x="356" y="173"/>
                  <a:pt x="401" y="173"/>
                </a:cubicBezTo>
                <a:cubicBezTo>
                  <a:pt x="407" y="173"/>
                  <a:pt x="415" y="175"/>
                  <a:pt x="418" y="174"/>
                </a:cubicBezTo>
                <a:cubicBezTo>
                  <a:pt x="416" y="252"/>
                  <a:pt x="416" y="252"/>
                  <a:pt x="416" y="252"/>
                </a:cubicBezTo>
                <a:cubicBezTo>
                  <a:pt x="416" y="254"/>
                  <a:pt x="420" y="252"/>
                  <a:pt x="422" y="251"/>
                </a:cubicBezTo>
                <a:cubicBezTo>
                  <a:pt x="473" y="218"/>
                  <a:pt x="523" y="182"/>
                  <a:pt x="572" y="146"/>
                </a:cubicBezTo>
                <a:cubicBezTo>
                  <a:pt x="524" y="98"/>
                  <a:pt x="475" y="54"/>
                  <a:pt x="429" y="7"/>
                </a:cubicBezTo>
                <a:cubicBezTo>
                  <a:pt x="427" y="5"/>
                  <a:pt x="426" y="0"/>
                  <a:pt x="423" y="2"/>
                </a:cubicBezTo>
                <a:cubicBezTo>
                  <a:pt x="423" y="2"/>
                  <a:pt x="422" y="3"/>
                  <a:pt x="422" y="3"/>
                </a:cubicBezTo>
                <a:cubicBezTo>
                  <a:pt x="422" y="5"/>
                  <a:pt x="422" y="10"/>
                  <a:pt x="422" y="12"/>
                </a:cubicBezTo>
                <a:cubicBezTo>
                  <a:pt x="422" y="16"/>
                  <a:pt x="422" y="22"/>
                  <a:pt x="415" y="17"/>
                </a:cubicBezTo>
                <a:cubicBezTo>
                  <a:pt x="417" y="20"/>
                  <a:pt x="419" y="20"/>
                  <a:pt x="420" y="22"/>
                </a:cubicBezTo>
                <a:cubicBezTo>
                  <a:pt x="422" y="29"/>
                  <a:pt x="421" y="43"/>
                  <a:pt x="418" y="50"/>
                </a:cubicBezTo>
                <a:cubicBezTo>
                  <a:pt x="422" y="59"/>
                  <a:pt x="420" y="78"/>
                  <a:pt x="416" y="85"/>
                </a:cubicBezTo>
                <a:cubicBezTo>
                  <a:pt x="415" y="87"/>
                  <a:pt x="416" y="91"/>
                  <a:pt x="413" y="88"/>
                </a:cubicBezTo>
                <a:cubicBezTo>
                  <a:pt x="402" y="91"/>
                  <a:pt x="387" y="93"/>
                  <a:pt x="377" y="87"/>
                </a:cubicBezTo>
                <a:cubicBezTo>
                  <a:pt x="377" y="90"/>
                  <a:pt x="380" y="91"/>
                  <a:pt x="381" y="92"/>
                </a:cubicBezTo>
                <a:cubicBezTo>
                  <a:pt x="331" y="96"/>
                  <a:pt x="283" y="89"/>
                  <a:pt x="237" y="85"/>
                </a:cubicBezTo>
                <a:cubicBezTo>
                  <a:pt x="217" y="83"/>
                  <a:pt x="198" y="78"/>
                  <a:pt x="184" y="73"/>
                </a:cubicBezTo>
                <a:cubicBezTo>
                  <a:pt x="169" y="73"/>
                  <a:pt x="152" y="68"/>
                  <a:pt x="139" y="65"/>
                </a:cubicBezTo>
                <a:cubicBezTo>
                  <a:pt x="95" y="55"/>
                  <a:pt x="62" y="35"/>
                  <a:pt x="30" y="15"/>
                </a:cubicBezTo>
                <a:cubicBezTo>
                  <a:pt x="28" y="14"/>
                  <a:pt x="23" y="10"/>
                  <a:pt x="23" y="17"/>
                </a:cubicBezTo>
                <a:cubicBezTo>
                  <a:pt x="23" y="21"/>
                  <a:pt x="31" y="26"/>
                  <a:pt x="31" y="34"/>
                </a:cubicBezTo>
                <a:cubicBezTo>
                  <a:pt x="32" y="34"/>
                  <a:pt x="42" y="50"/>
                  <a:pt x="38" y="57"/>
                </a:cubicBezTo>
                <a:cubicBezTo>
                  <a:pt x="42" y="61"/>
                  <a:pt x="46" y="67"/>
                  <a:pt x="46" y="74"/>
                </a:cubicBezTo>
                <a:cubicBezTo>
                  <a:pt x="45" y="86"/>
                  <a:pt x="43" y="94"/>
                  <a:pt x="48" y="106"/>
                </a:cubicBezTo>
                <a:cubicBezTo>
                  <a:pt x="46" y="168"/>
                  <a:pt x="25" y="209"/>
                  <a:pt x="0" y="246"/>
                </a:cubicBezTo>
                <a:cubicBezTo>
                  <a:pt x="23" y="239"/>
                  <a:pt x="45" y="229"/>
                  <a:pt x="65" y="219"/>
                </a:cubicBezTo>
                <a:close/>
                <a:moveTo>
                  <a:pt x="43" y="224"/>
                </a:moveTo>
                <a:cubicBezTo>
                  <a:pt x="51" y="219"/>
                  <a:pt x="59" y="214"/>
                  <a:pt x="68" y="210"/>
                </a:cubicBezTo>
                <a:cubicBezTo>
                  <a:pt x="60" y="214"/>
                  <a:pt x="51" y="221"/>
                  <a:pt x="43" y="224"/>
                </a:cubicBezTo>
                <a:close/>
                <a:moveTo>
                  <a:pt x="70" y="209"/>
                </a:moveTo>
                <a:cubicBezTo>
                  <a:pt x="71" y="208"/>
                  <a:pt x="73" y="207"/>
                  <a:pt x="75" y="206"/>
                </a:cubicBezTo>
                <a:cubicBezTo>
                  <a:pt x="74" y="208"/>
                  <a:pt x="72" y="209"/>
                  <a:pt x="70" y="209"/>
                </a:cubicBezTo>
                <a:close/>
                <a:moveTo>
                  <a:pt x="203" y="174"/>
                </a:moveTo>
                <a:cubicBezTo>
                  <a:pt x="158" y="181"/>
                  <a:pt x="118" y="192"/>
                  <a:pt x="79" y="204"/>
                </a:cubicBezTo>
                <a:cubicBezTo>
                  <a:pt x="115" y="186"/>
                  <a:pt x="156" y="175"/>
                  <a:pt x="205" y="170"/>
                </a:cubicBezTo>
                <a:cubicBezTo>
                  <a:pt x="208" y="170"/>
                  <a:pt x="203" y="173"/>
                  <a:pt x="203" y="174"/>
                </a:cubicBezTo>
                <a:close/>
                <a:moveTo>
                  <a:pt x="97" y="181"/>
                </a:moveTo>
                <a:cubicBezTo>
                  <a:pt x="94" y="179"/>
                  <a:pt x="91" y="177"/>
                  <a:pt x="89" y="175"/>
                </a:cubicBezTo>
                <a:cubicBezTo>
                  <a:pt x="52" y="141"/>
                  <a:pt x="52" y="141"/>
                  <a:pt x="52" y="141"/>
                </a:cubicBezTo>
                <a:cubicBezTo>
                  <a:pt x="53" y="110"/>
                  <a:pt x="53" y="110"/>
                  <a:pt x="53" y="110"/>
                </a:cubicBezTo>
                <a:cubicBezTo>
                  <a:pt x="53" y="103"/>
                  <a:pt x="57" y="111"/>
                  <a:pt x="57" y="110"/>
                </a:cubicBezTo>
                <a:cubicBezTo>
                  <a:pt x="73" y="128"/>
                  <a:pt x="88" y="144"/>
                  <a:pt x="102" y="162"/>
                </a:cubicBezTo>
                <a:cubicBezTo>
                  <a:pt x="102" y="162"/>
                  <a:pt x="102" y="164"/>
                  <a:pt x="102" y="164"/>
                </a:cubicBezTo>
                <a:cubicBezTo>
                  <a:pt x="88" y="150"/>
                  <a:pt x="74" y="138"/>
                  <a:pt x="59" y="127"/>
                </a:cubicBezTo>
                <a:cubicBezTo>
                  <a:pt x="54" y="124"/>
                  <a:pt x="55" y="132"/>
                  <a:pt x="57" y="132"/>
                </a:cubicBezTo>
                <a:cubicBezTo>
                  <a:pt x="60" y="139"/>
                  <a:pt x="68" y="140"/>
                  <a:pt x="74" y="143"/>
                </a:cubicBezTo>
                <a:cubicBezTo>
                  <a:pt x="89" y="153"/>
                  <a:pt x="100" y="167"/>
                  <a:pt x="113" y="178"/>
                </a:cubicBezTo>
                <a:cubicBezTo>
                  <a:pt x="106" y="157"/>
                  <a:pt x="90" y="142"/>
                  <a:pt x="77" y="127"/>
                </a:cubicBezTo>
                <a:cubicBezTo>
                  <a:pt x="70" y="119"/>
                  <a:pt x="61" y="112"/>
                  <a:pt x="54" y="105"/>
                </a:cubicBezTo>
                <a:cubicBezTo>
                  <a:pt x="55" y="103"/>
                  <a:pt x="53" y="98"/>
                  <a:pt x="54" y="95"/>
                </a:cubicBezTo>
                <a:cubicBezTo>
                  <a:pt x="80" y="120"/>
                  <a:pt x="105" y="148"/>
                  <a:pt x="127" y="173"/>
                </a:cubicBezTo>
                <a:cubicBezTo>
                  <a:pt x="130" y="176"/>
                  <a:pt x="131" y="171"/>
                  <a:pt x="131" y="171"/>
                </a:cubicBezTo>
                <a:cubicBezTo>
                  <a:pt x="122" y="149"/>
                  <a:pt x="110" y="131"/>
                  <a:pt x="97" y="115"/>
                </a:cubicBezTo>
                <a:cubicBezTo>
                  <a:pt x="110" y="128"/>
                  <a:pt x="121" y="143"/>
                  <a:pt x="136" y="153"/>
                </a:cubicBezTo>
                <a:cubicBezTo>
                  <a:pt x="136" y="154"/>
                  <a:pt x="136" y="154"/>
                  <a:pt x="136" y="154"/>
                </a:cubicBezTo>
                <a:cubicBezTo>
                  <a:pt x="142" y="160"/>
                  <a:pt x="147" y="166"/>
                  <a:pt x="154" y="171"/>
                </a:cubicBezTo>
                <a:cubicBezTo>
                  <a:pt x="136" y="176"/>
                  <a:pt x="118" y="180"/>
                  <a:pt x="103" y="187"/>
                </a:cubicBezTo>
                <a:cubicBezTo>
                  <a:pt x="95" y="170"/>
                  <a:pt x="85" y="155"/>
                  <a:pt x="70" y="146"/>
                </a:cubicBezTo>
                <a:cubicBezTo>
                  <a:pt x="77" y="155"/>
                  <a:pt x="89" y="169"/>
                  <a:pt x="97" y="181"/>
                </a:cubicBezTo>
                <a:close/>
                <a:moveTo>
                  <a:pt x="123" y="163"/>
                </a:moveTo>
                <a:cubicBezTo>
                  <a:pt x="101" y="139"/>
                  <a:pt x="79" y="112"/>
                  <a:pt x="54" y="90"/>
                </a:cubicBezTo>
                <a:cubicBezTo>
                  <a:pt x="51" y="68"/>
                  <a:pt x="51" y="68"/>
                  <a:pt x="51" y="68"/>
                </a:cubicBezTo>
                <a:cubicBezTo>
                  <a:pt x="59" y="77"/>
                  <a:pt x="59" y="77"/>
                  <a:pt x="59" y="77"/>
                </a:cubicBezTo>
                <a:cubicBezTo>
                  <a:pt x="57" y="76"/>
                  <a:pt x="55" y="73"/>
                  <a:pt x="53" y="73"/>
                </a:cubicBezTo>
                <a:cubicBezTo>
                  <a:pt x="80" y="98"/>
                  <a:pt x="106" y="127"/>
                  <a:pt x="123" y="163"/>
                </a:cubicBezTo>
                <a:close/>
                <a:moveTo>
                  <a:pt x="174" y="164"/>
                </a:moveTo>
                <a:cubicBezTo>
                  <a:pt x="175" y="165"/>
                  <a:pt x="179" y="167"/>
                  <a:pt x="174" y="168"/>
                </a:cubicBezTo>
                <a:cubicBezTo>
                  <a:pt x="170" y="168"/>
                  <a:pt x="157" y="171"/>
                  <a:pt x="156" y="169"/>
                </a:cubicBezTo>
                <a:cubicBezTo>
                  <a:pt x="139" y="136"/>
                  <a:pt x="117" y="107"/>
                  <a:pt x="94" y="79"/>
                </a:cubicBezTo>
                <a:cubicBezTo>
                  <a:pt x="144" y="133"/>
                  <a:pt x="144" y="133"/>
                  <a:pt x="144" y="133"/>
                </a:cubicBezTo>
                <a:cubicBezTo>
                  <a:pt x="144" y="133"/>
                  <a:pt x="151" y="138"/>
                  <a:pt x="145" y="136"/>
                </a:cubicBezTo>
                <a:lnTo>
                  <a:pt x="174" y="164"/>
                </a:lnTo>
                <a:close/>
                <a:moveTo>
                  <a:pt x="124" y="89"/>
                </a:moveTo>
                <a:cubicBezTo>
                  <a:pt x="124" y="89"/>
                  <a:pt x="125" y="89"/>
                  <a:pt x="126" y="89"/>
                </a:cubicBezTo>
                <a:cubicBezTo>
                  <a:pt x="149" y="111"/>
                  <a:pt x="167" y="135"/>
                  <a:pt x="191" y="155"/>
                </a:cubicBezTo>
                <a:cubicBezTo>
                  <a:pt x="191" y="155"/>
                  <a:pt x="193" y="161"/>
                  <a:pt x="199" y="163"/>
                </a:cubicBezTo>
                <a:cubicBezTo>
                  <a:pt x="191" y="166"/>
                  <a:pt x="181" y="168"/>
                  <a:pt x="179" y="165"/>
                </a:cubicBezTo>
                <a:cubicBezTo>
                  <a:pt x="167" y="134"/>
                  <a:pt x="144" y="112"/>
                  <a:pt x="124" y="89"/>
                </a:cubicBezTo>
                <a:close/>
                <a:moveTo>
                  <a:pt x="211" y="172"/>
                </a:moveTo>
                <a:cubicBezTo>
                  <a:pt x="208" y="168"/>
                  <a:pt x="214" y="168"/>
                  <a:pt x="216" y="168"/>
                </a:cubicBezTo>
                <a:cubicBezTo>
                  <a:pt x="220" y="168"/>
                  <a:pt x="224" y="168"/>
                  <a:pt x="228" y="167"/>
                </a:cubicBezTo>
                <a:cubicBezTo>
                  <a:pt x="233" y="166"/>
                  <a:pt x="239" y="166"/>
                  <a:pt x="245" y="166"/>
                </a:cubicBezTo>
                <a:lnTo>
                  <a:pt x="211" y="172"/>
                </a:lnTo>
                <a:close/>
                <a:moveTo>
                  <a:pt x="248" y="166"/>
                </a:moveTo>
                <a:cubicBezTo>
                  <a:pt x="248" y="165"/>
                  <a:pt x="248" y="165"/>
                  <a:pt x="248" y="165"/>
                </a:cubicBezTo>
                <a:cubicBezTo>
                  <a:pt x="255" y="165"/>
                  <a:pt x="255" y="165"/>
                  <a:pt x="255" y="165"/>
                </a:cubicBezTo>
                <a:cubicBezTo>
                  <a:pt x="256" y="167"/>
                  <a:pt x="249" y="166"/>
                  <a:pt x="248" y="166"/>
                </a:cubicBezTo>
                <a:close/>
                <a:moveTo>
                  <a:pt x="313" y="165"/>
                </a:moveTo>
                <a:cubicBezTo>
                  <a:pt x="312" y="165"/>
                  <a:pt x="309" y="165"/>
                  <a:pt x="307" y="164"/>
                </a:cubicBezTo>
                <a:cubicBezTo>
                  <a:pt x="313" y="163"/>
                  <a:pt x="320" y="165"/>
                  <a:pt x="324" y="165"/>
                </a:cubicBezTo>
                <a:cubicBezTo>
                  <a:pt x="331" y="165"/>
                  <a:pt x="317" y="165"/>
                  <a:pt x="313" y="165"/>
                </a:cubicBezTo>
                <a:close/>
                <a:moveTo>
                  <a:pt x="329" y="159"/>
                </a:moveTo>
                <a:cubicBezTo>
                  <a:pt x="320" y="148"/>
                  <a:pt x="309" y="137"/>
                  <a:pt x="298" y="127"/>
                </a:cubicBezTo>
                <a:cubicBezTo>
                  <a:pt x="311" y="135"/>
                  <a:pt x="322" y="144"/>
                  <a:pt x="336" y="151"/>
                </a:cubicBezTo>
                <a:cubicBezTo>
                  <a:pt x="337" y="151"/>
                  <a:pt x="337" y="151"/>
                  <a:pt x="337" y="151"/>
                </a:cubicBezTo>
                <a:cubicBezTo>
                  <a:pt x="338" y="151"/>
                  <a:pt x="339" y="151"/>
                  <a:pt x="339" y="152"/>
                </a:cubicBezTo>
                <a:cubicBezTo>
                  <a:pt x="346" y="154"/>
                  <a:pt x="339" y="155"/>
                  <a:pt x="345" y="158"/>
                </a:cubicBezTo>
                <a:cubicBezTo>
                  <a:pt x="341" y="159"/>
                  <a:pt x="331" y="161"/>
                  <a:pt x="329" y="159"/>
                </a:cubicBezTo>
                <a:close/>
                <a:moveTo>
                  <a:pt x="334" y="165"/>
                </a:moveTo>
                <a:cubicBezTo>
                  <a:pt x="356" y="164"/>
                  <a:pt x="376" y="165"/>
                  <a:pt x="396" y="169"/>
                </a:cubicBezTo>
                <a:cubicBezTo>
                  <a:pt x="376" y="168"/>
                  <a:pt x="355" y="167"/>
                  <a:pt x="334" y="165"/>
                </a:cubicBezTo>
                <a:close/>
                <a:moveTo>
                  <a:pt x="387" y="157"/>
                </a:moveTo>
                <a:cubicBezTo>
                  <a:pt x="387" y="156"/>
                  <a:pt x="389" y="156"/>
                  <a:pt x="390" y="157"/>
                </a:cubicBezTo>
                <a:cubicBezTo>
                  <a:pt x="392" y="159"/>
                  <a:pt x="386" y="159"/>
                  <a:pt x="387" y="157"/>
                </a:cubicBezTo>
                <a:close/>
                <a:moveTo>
                  <a:pt x="421" y="245"/>
                </a:moveTo>
                <a:cubicBezTo>
                  <a:pt x="421" y="229"/>
                  <a:pt x="421" y="229"/>
                  <a:pt x="421" y="229"/>
                </a:cubicBezTo>
                <a:cubicBezTo>
                  <a:pt x="427" y="229"/>
                  <a:pt x="430" y="235"/>
                  <a:pt x="436" y="237"/>
                </a:cubicBezTo>
                <a:cubicBezTo>
                  <a:pt x="434" y="241"/>
                  <a:pt x="426" y="242"/>
                  <a:pt x="421" y="245"/>
                </a:cubicBezTo>
                <a:close/>
                <a:moveTo>
                  <a:pt x="421" y="224"/>
                </a:moveTo>
                <a:cubicBezTo>
                  <a:pt x="422" y="208"/>
                  <a:pt x="422" y="208"/>
                  <a:pt x="422" y="208"/>
                </a:cubicBezTo>
                <a:cubicBezTo>
                  <a:pt x="428" y="212"/>
                  <a:pt x="438" y="223"/>
                  <a:pt x="439" y="234"/>
                </a:cubicBezTo>
                <a:cubicBezTo>
                  <a:pt x="433" y="230"/>
                  <a:pt x="427" y="227"/>
                  <a:pt x="421" y="224"/>
                </a:cubicBezTo>
                <a:close/>
                <a:moveTo>
                  <a:pt x="488" y="200"/>
                </a:moveTo>
                <a:cubicBezTo>
                  <a:pt x="486" y="201"/>
                  <a:pt x="485" y="199"/>
                  <a:pt x="484" y="198"/>
                </a:cubicBezTo>
                <a:cubicBezTo>
                  <a:pt x="468" y="177"/>
                  <a:pt x="450" y="158"/>
                  <a:pt x="431" y="140"/>
                </a:cubicBezTo>
                <a:cubicBezTo>
                  <a:pt x="432" y="140"/>
                  <a:pt x="433" y="140"/>
                  <a:pt x="434" y="140"/>
                </a:cubicBezTo>
                <a:cubicBezTo>
                  <a:pt x="454" y="156"/>
                  <a:pt x="470" y="171"/>
                  <a:pt x="492" y="190"/>
                </a:cubicBezTo>
                <a:cubicBezTo>
                  <a:pt x="491" y="190"/>
                  <a:pt x="499" y="193"/>
                  <a:pt x="496" y="189"/>
                </a:cubicBezTo>
                <a:cubicBezTo>
                  <a:pt x="480" y="165"/>
                  <a:pt x="460" y="143"/>
                  <a:pt x="437" y="123"/>
                </a:cubicBezTo>
                <a:cubicBezTo>
                  <a:pt x="438" y="123"/>
                  <a:pt x="439" y="123"/>
                  <a:pt x="439" y="124"/>
                </a:cubicBezTo>
                <a:cubicBezTo>
                  <a:pt x="464" y="142"/>
                  <a:pt x="488" y="163"/>
                  <a:pt x="511" y="184"/>
                </a:cubicBezTo>
                <a:cubicBezTo>
                  <a:pt x="505" y="189"/>
                  <a:pt x="496" y="194"/>
                  <a:pt x="488" y="200"/>
                </a:cubicBezTo>
                <a:close/>
                <a:moveTo>
                  <a:pt x="514" y="181"/>
                </a:moveTo>
                <a:cubicBezTo>
                  <a:pt x="495" y="156"/>
                  <a:pt x="472" y="136"/>
                  <a:pt x="448" y="115"/>
                </a:cubicBezTo>
                <a:cubicBezTo>
                  <a:pt x="449" y="115"/>
                  <a:pt x="450" y="115"/>
                  <a:pt x="451" y="116"/>
                </a:cubicBezTo>
                <a:cubicBezTo>
                  <a:pt x="471" y="130"/>
                  <a:pt x="494" y="150"/>
                  <a:pt x="515" y="163"/>
                </a:cubicBezTo>
                <a:cubicBezTo>
                  <a:pt x="519" y="165"/>
                  <a:pt x="524" y="168"/>
                  <a:pt x="527" y="171"/>
                </a:cubicBezTo>
                <a:lnTo>
                  <a:pt x="514" y="181"/>
                </a:lnTo>
                <a:close/>
                <a:moveTo>
                  <a:pt x="558" y="148"/>
                </a:moveTo>
                <a:cubicBezTo>
                  <a:pt x="524" y="120"/>
                  <a:pt x="494" y="89"/>
                  <a:pt x="461" y="59"/>
                </a:cubicBezTo>
                <a:cubicBezTo>
                  <a:pt x="462" y="59"/>
                  <a:pt x="463" y="59"/>
                  <a:pt x="463" y="59"/>
                </a:cubicBezTo>
                <a:cubicBezTo>
                  <a:pt x="497" y="86"/>
                  <a:pt x="530" y="113"/>
                  <a:pt x="562" y="142"/>
                </a:cubicBezTo>
                <a:cubicBezTo>
                  <a:pt x="567" y="146"/>
                  <a:pt x="559" y="146"/>
                  <a:pt x="558" y="148"/>
                </a:cubicBezTo>
                <a:close/>
                <a:moveTo>
                  <a:pt x="431" y="16"/>
                </a:moveTo>
                <a:cubicBezTo>
                  <a:pt x="454" y="39"/>
                  <a:pt x="477" y="62"/>
                  <a:pt x="501" y="84"/>
                </a:cubicBezTo>
                <a:cubicBezTo>
                  <a:pt x="482" y="70"/>
                  <a:pt x="460" y="53"/>
                  <a:pt x="439" y="39"/>
                </a:cubicBezTo>
                <a:cubicBezTo>
                  <a:pt x="442" y="39"/>
                  <a:pt x="445" y="39"/>
                  <a:pt x="443" y="37"/>
                </a:cubicBezTo>
                <a:cubicBezTo>
                  <a:pt x="436" y="33"/>
                  <a:pt x="430" y="28"/>
                  <a:pt x="427" y="23"/>
                </a:cubicBezTo>
                <a:cubicBezTo>
                  <a:pt x="427" y="21"/>
                  <a:pt x="426" y="10"/>
                  <a:pt x="431" y="16"/>
                </a:cubicBezTo>
                <a:close/>
                <a:moveTo>
                  <a:pt x="425" y="48"/>
                </a:moveTo>
                <a:cubicBezTo>
                  <a:pt x="426" y="41"/>
                  <a:pt x="425" y="34"/>
                  <a:pt x="427" y="28"/>
                </a:cubicBezTo>
                <a:cubicBezTo>
                  <a:pt x="431" y="32"/>
                  <a:pt x="434" y="34"/>
                  <a:pt x="438" y="37"/>
                </a:cubicBezTo>
                <a:cubicBezTo>
                  <a:pt x="435" y="39"/>
                  <a:pt x="433" y="35"/>
                  <a:pt x="430" y="36"/>
                </a:cubicBezTo>
                <a:cubicBezTo>
                  <a:pt x="433" y="41"/>
                  <a:pt x="439" y="45"/>
                  <a:pt x="444" y="49"/>
                </a:cubicBezTo>
                <a:cubicBezTo>
                  <a:pt x="444" y="49"/>
                  <a:pt x="445" y="48"/>
                  <a:pt x="445" y="48"/>
                </a:cubicBezTo>
                <a:cubicBezTo>
                  <a:pt x="448" y="50"/>
                  <a:pt x="452" y="52"/>
                  <a:pt x="454" y="55"/>
                </a:cubicBezTo>
                <a:cubicBezTo>
                  <a:pt x="452" y="55"/>
                  <a:pt x="451" y="54"/>
                  <a:pt x="449" y="54"/>
                </a:cubicBezTo>
                <a:cubicBezTo>
                  <a:pt x="473" y="74"/>
                  <a:pt x="497" y="96"/>
                  <a:pt x="519" y="119"/>
                </a:cubicBezTo>
                <a:cubicBezTo>
                  <a:pt x="491" y="96"/>
                  <a:pt x="462" y="73"/>
                  <a:pt x="430" y="54"/>
                </a:cubicBezTo>
                <a:cubicBezTo>
                  <a:pt x="427" y="52"/>
                  <a:pt x="425" y="50"/>
                  <a:pt x="425" y="48"/>
                </a:cubicBezTo>
                <a:close/>
                <a:moveTo>
                  <a:pt x="417" y="96"/>
                </a:moveTo>
                <a:cubicBezTo>
                  <a:pt x="419" y="96"/>
                  <a:pt x="422" y="97"/>
                  <a:pt x="421" y="93"/>
                </a:cubicBezTo>
                <a:cubicBezTo>
                  <a:pt x="426" y="95"/>
                  <a:pt x="425" y="88"/>
                  <a:pt x="421" y="90"/>
                </a:cubicBezTo>
                <a:cubicBezTo>
                  <a:pt x="423" y="81"/>
                  <a:pt x="426" y="71"/>
                  <a:pt x="425" y="60"/>
                </a:cubicBezTo>
                <a:cubicBezTo>
                  <a:pt x="428" y="62"/>
                  <a:pt x="429" y="65"/>
                  <a:pt x="433" y="66"/>
                </a:cubicBezTo>
                <a:cubicBezTo>
                  <a:pt x="431" y="64"/>
                  <a:pt x="434" y="64"/>
                  <a:pt x="435" y="65"/>
                </a:cubicBezTo>
                <a:cubicBezTo>
                  <a:pt x="433" y="60"/>
                  <a:pt x="428" y="63"/>
                  <a:pt x="427" y="57"/>
                </a:cubicBezTo>
                <a:cubicBezTo>
                  <a:pt x="461" y="75"/>
                  <a:pt x="490" y="100"/>
                  <a:pt x="519" y="123"/>
                </a:cubicBezTo>
                <a:cubicBezTo>
                  <a:pt x="531" y="132"/>
                  <a:pt x="544" y="141"/>
                  <a:pt x="555" y="151"/>
                </a:cubicBezTo>
                <a:cubicBezTo>
                  <a:pt x="552" y="155"/>
                  <a:pt x="548" y="152"/>
                  <a:pt x="547" y="151"/>
                </a:cubicBezTo>
                <a:cubicBezTo>
                  <a:pt x="529" y="139"/>
                  <a:pt x="512" y="125"/>
                  <a:pt x="495" y="112"/>
                </a:cubicBezTo>
                <a:cubicBezTo>
                  <a:pt x="508" y="127"/>
                  <a:pt x="526" y="141"/>
                  <a:pt x="542" y="152"/>
                </a:cubicBezTo>
                <a:cubicBezTo>
                  <a:pt x="542" y="152"/>
                  <a:pt x="543" y="153"/>
                  <a:pt x="544" y="153"/>
                </a:cubicBezTo>
                <a:cubicBezTo>
                  <a:pt x="544" y="155"/>
                  <a:pt x="550" y="153"/>
                  <a:pt x="548" y="156"/>
                </a:cubicBezTo>
                <a:cubicBezTo>
                  <a:pt x="545" y="161"/>
                  <a:pt x="538" y="163"/>
                  <a:pt x="533" y="167"/>
                </a:cubicBezTo>
                <a:cubicBezTo>
                  <a:pt x="521" y="155"/>
                  <a:pt x="506" y="142"/>
                  <a:pt x="493" y="130"/>
                </a:cubicBezTo>
                <a:cubicBezTo>
                  <a:pt x="505" y="136"/>
                  <a:pt x="517" y="147"/>
                  <a:pt x="529" y="154"/>
                </a:cubicBezTo>
                <a:cubicBezTo>
                  <a:pt x="531" y="156"/>
                  <a:pt x="528" y="151"/>
                  <a:pt x="527" y="149"/>
                </a:cubicBezTo>
                <a:cubicBezTo>
                  <a:pt x="496" y="122"/>
                  <a:pt x="468" y="92"/>
                  <a:pt x="436" y="68"/>
                </a:cubicBezTo>
                <a:cubicBezTo>
                  <a:pt x="435" y="67"/>
                  <a:pt x="434" y="67"/>
                  <a:pt x="433" y="68"/>
                </a:cubicBezTo>
                <a:cubicBezTo>
                  <a:pt x="455" y="87"/>
                  <a:pt x="477" y="107"/>
                  <a:pt x="498" y="128"/>
                </a:cubicBezTo>
                <a:cubicBezTo>
                  <a:pt x="476" y="112"/>
                  <a:pt x="454" y="95"/>
                  <a:pt x="429" y="80"/>
                </a:cubicBezTo>
                <a:cubicBezTo>
                  <a:pt x="428" y="79"/>
                  <a:pt x="423" y="82"/>
                  <a:pt x="426" y="84"/>
                </a:cubicBezTo>
                <a:cubicBezTo>
                  <a:pt x="460" y="107"/>
                  <a:pt x="498" y="138"/>
                  <a:pt x="524" y="165"/>
                </a:cubicBezTo>
                <a:cubicBezTo>
                  <a:pt x="503" y="150"/>
                  <a:pt x="503" y="150"/>
                  <a:pt x="503" y="150"/>
                </a:cubicBezTo>
                <a:cubicBezTo>
                  <a:pt x="478" y="131"/>
                  <a:pt x="454" y="110"/>
                  <a:pt x="424" y="97"/>
                </a:cubicBezTo>
                <a:cubicBezTo>
                  <a:pt x="424" y="104"/>
                  <a:pt x="445" y="112"/>
                  <a:pt x="442" y="114"/>
                </a:cubicBezTo>
                <a:cubicBezTo>
                  <a:pt x="457" y="129"/>
                  <a:pt x="475" y="143"/>
                  <a:pt x="490" y="160"/>
                </a:cubicBezTo>
                <a:cubicBezTo>
                  <a:pt x="470" y="142"/>
                  <a:pt x="450" y="125"/>
                  <a:pt x="426" y="110"/>
                </a:cubicBezTo>
                <a:cubicBezTo>
                  <a:pt x="423" y="108"/>
                  <a:pt x="418" y="105"/>
                  <a:pt x="413" y="105"/>
                </a:cubicBezTo>
                <a:cubicBezTo>
                  <a:pt x="408" y="106"/>
                  <a:pt x="402" y="101"/>
                  <a:pt x="397" y="97"/>
                </a:cubicBezTo>
                <a:cubicBezTo>
                  <a:pt x="403" y="96"/>
                  <a:pt x="410" y="95"/>
                  <a:pt x="417" y="96"/>
                </a:cubicBezTo>
                <a:close/>
                <a:moveTo>
                  <a:pt x="426" y="118"/>
                </a:moveTo>
                <a:cubicBezTo>
                  <a:pt x="428" y="120"/>
                  <a:pt x="433" y="121"/>
                  <a:pt x="433" y="124"/>
                </a:cubicBezTo>
                <a:cubicBezTo>
                  <a:pt x="452" y="141"/>
                  <a:pt x="472" y="160"/>
                  <a:pt x="487" y="181"/>
                </a:cubicBezTo>
                <a:cubicBezTo>
                  <a:pt x="466" y="163"/>
                  <a:pt x="443" y="141"/>
                  <a:pt x="419" y="124"/>
                </a:cubicBezTo>
                <a:cubicBezTo>
                  <a:pt x="422" y="124"/>
                  <a:pt x="424" y="127"/>
                  <a:pt x="428" y="125"/>
                </a:cubicBezTo>
                <a:cubicBezTo>
                  <a:pt x="413" y="116"/>
                  <a:pt x="398" y="106"/>
                  <a:pt x="384" y="97"/>
                </a:cubicBezTo>
                <a:cubicBezTo>
                  <a:pt x="399" y="102"/>
                  <a:pt x="413" y="111"/>
                  <a:pt x="426" y="118"/>
                </a:cubicBezTo>
                <a:close/>
                <a:moveTo>
                  <a:pt x="405" y="116"/>
                </a:moveTo>
                <a:cubicBezTo>
                  <a:pt x="403" y="121"/>
                  <a:pt x="399" y="113"/>
                  <a:pt x="398" y="112"/>
                </a:cubicBezTo>
                <a:cubicBezTo>
                  <a:pt x="397" y="112"/>
                  <a:pt x="397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09"/>
                  <a:pt x="402" y="114"/>
                  <a:pt x="405" y="116"/>
                </a:cubicBezTo>
                <a:close/>
                <a:moveTo>
                  <a:pt x="361" y="105"/>
                </a:moveTo>
                <a:cubicBezTo>
                  <a:pt x="374" y="117"/>
                  <a:pt x="387" y="129"/>
                  <a:pt x="398" y="143"/>
                </a:cubicBezTo>
                <a:cubicBezTo>
                  <a:pt x="346" y="102"/>
                  <a:pt x="346" y="102"/>
                  <a:pt x="346" y="102"/>
                </a:cubicBezTo>
                <a:cubicBezTo>
                  <a:pt x="345" y="101"/>
                  <a:pt x="343" y="101"/>
                  <a:pt x="342" y="100"/>
                </a:cubicBezTo>
                <a:cubicBezTo>
                  <a:pt x="347" y="97"/>
                  <a:pt x="357" y="101"/>
                  <a:pt x="361" y="105"/>
                </a:cubicBezTo>
                <a:close/>
                <a:moveTo>
                  <a:pt x="334" y="98"/>
                </a:moveTo>
                <a:cubicBezTo>
                  <a:pt x="334" y="101"/>
                  <a:pt x="336" y="103"/>
                  <a:pt x="338" y="105"/>
                </a:cubicBezTo>
                <a:cubicBezTo>
                  <a:pt x="342" y="111"/>
                  <a:pt x="347" y="108"/>
                  <a:pt x="352" y="112"/>
                </a:cubicBezTo>
                <a:cubicBezTo>
                  <a:pt x="411" y="158"/>
                  <a:pt x="411" y="158"/>
                  <a:pt x="411" y="158"/>
                </a:cubicBezTo>
                <a:cubicBezTo>
                  <a:pt x="412" y="158"/>
                  <a:pt x="419" y="161"/>
                  <a:pt x="416" y="158"/>
                </a:cubicBezTo>
                <a:cubicBezTo>
                  <a:pt x="403" y="143"/>
                  <a:pt x="390" y="128"/>
                  <a:pt x="376" y="115"/>
                </a:cubicBezTo>
                <a:cubicBezTo>
                  <a:pt x="375" y="114"/>
                  <a:pt x="371" y="109"/>
                  <a:pt x="372" y="110"/>
                </a:cubicBezTo>
                <a:cubicBezTo>
                  <a:pt x="410" y="133"/>
                  <a:pt x="410" y="133"/>
                  <a:pt x="410" y="133"/>
                </a:cubicBezTo>
                <a:cubicBezTo>
                  <a:pt x="397" y="121"/>
                  <a:pt x="379" y="109"/>
                  <a:pt x="363" y="99"/>
                </a:cubicBezTo>
                <a:cubicBezTo>
                  <a:pt x="368" y="99"/>
                  <a:pt x="374" y="98"/>
                  <a:pt x="377" y="100"/>
                </a:cubicBezTo>
                <a:cubicBezTo>
                  <a:pt x="393" y="111"/>
                  <a:pt x="405" y="123"/>
                  <a:pt x="417" y="137"/>
                </a:cubicBezTo>
                <a:cubicBezTo>
                  <a:pt x="410" y="135"/>
                  <a:pt x="410" y="135"/>
                  <a:pt x="410" y="135"/>
                </a:cubicBezTo>
                <a:cubicBezTo>
                  <a:pt x="413" y="137"/>
                  <a:pt x="416" y="138"/>
                  <a:pt x="418" y="141"/>
                </a:cubicBezTo>
                <a:cubicBezTo>
                  <a:pt x="419" y="142"/>
                  <a:pt x="423" y="143"/>
                  <a:pt x="422" y="140"/>
                </a:cubicBezTo>
                <a:cubicBezTo>
                  <a:pt x="421" y="136"/>
                  <a:pt x="416" y="134"/>
                  <a:pt x="415" y="129"/>
                </a:cubicBezTo>
                <a:cubicBezTo>
                  <a:pt x="418" y="128"/>
                  <a:pt x="420" y="132"/>
                  <a:pt x="421" y="134"/>
                </a:cubicBezTo>
                <a:cubicBezTo>
                  <a:pt x="421" y="135"/>
                  <a:pt x="421" y="135"/>
                  <a:pt x="421" y="135"/>
                </a:cubicBezTo>
                <a:cubicBezTo>
                  <a:pt x="441" y="153"/>
                  <a:pt x="459" y="171"/>
                  <a:pt x="475" y="192"/>
                </a:cubicBezTo>
                <a:cubicBezTo>
                  <a:pt x="476" y="193"/>
                  <a:pt x="479" y="194"/>
                  <a:pt x="478" y="197"/>
                </a:cubicBezTo>
                <a:cubicBezTo>
                  <a:pt x="478" y="193"/>
                  <a:pt x="472" y="196"/>
                  <a:pt x="475" y="192"/>
                </a:cubicBezTo>
                <a:cubicBezTo>
                  <a:pt x="421" y="150"/>
                  <a:pt x="421" y="150"/>
                  <a:pt x="421" y="150"/>
                </a:cubicBezTo>
                <a:cubicBezTo>
                  <a:pt x="419" y="148"/>
                  <a:pt x="412" y="146"/>
                  <a:pt x="414" y="150"/>
                </a:cubicBezTo>
                <a:cubicBezTo>
                  <a:pt x="416" y="155"/>
                  <a:pt x="421" y="161"/>
                  <a:pt x="426" y="163"/>
                </a:cubicBezTo>
                <a:cubicBezTo>
                  <a:pt x="429" y="164"/>
                  <a:pt x="429" y="162"/>
                  <a:pt x="428" y="160"/>
                </a:cubicBezTo>
                <a:cubicBezTo>
                  <a:pt x="468" y="191"/>
                  <a:pt x="468" y="191"/>
                  <a:pt x="468" y="191"/>
                </a:cubicBezTo>
                <a:cubicBezTo>
                  <a:pt x="473" y="194"/>
                  <a:pt x="478" y="199"/>
                  <a:pt x="483" y="204"/>
                </a:cubicBezTo>
                <a:cubicBezTo>
                  <a:pt x="470" y="213"/>
                  <a:pt x="454" y="223"/>
                  <a:pt x="442" y="232"/>
                </a:cubicBezTo>
                <a:cubicBezTo>
                  <a:pt x="438" y="220"/>
                  <a:pt x="432" y="211"/>
                  <a:pt x="422" y="204"/>
                </a:cubicBezTo>
                <a:cubicBezTo>
                  <a:pt x="428" y="205"/>
                  <a:pt x="428" y="205"/>
                  <a:pt x="428" y="205"/>
                </a:cubicBezTo>
                <a:cubicBezTo>
                  <a:pt x="424" y="201"/>
                  <a:pt x="424" y="201"/>
                  <a:pt x="424" y="201"/>
                </a:cubicBezTo>
                <a:cubicBezTo>
                  <a:pt x="426" y="201"/>
                  <a:pt x="433" y="206"/>
                  <a:pt x="428" y="206"/>
                </a:cubicBezTo>
                <a:cubicBezTo>
                  <a:pt x="435" y="211"/>
                  <a:pt x="441" y="218"/>
                  <a:pt x="449" y="221"/>
                </a:cubicBezTo>
                <a:cubicBezTo>
                  <a:pt x="448" y="208"/>
                  <a:pt x="434" y="200"/>
                  <a:pt x="430" y="189"/>
                </a:cubicBezTo>
                <a:cubicBezTo>
                  <a:pt x="433" y="190"/>
                  <a:pt x="441" y="194"/>
                  <a:pt x="445" y="198"/>
                </a:cubicBezTo>
                <a:cubicBezTo>
                  <a:pt x="445" y="199"/>
                  <a:pt x="446" y="199"/>
                  <a:pt x="446" y="199"/>
                </a:cubicBezTo>
                <a:cubicBezTo>
                  <a:pt x="451" y="204"/>
                  <a:pt x="455" y="210"/>
                  <a:pt x="462" y="213"/>
                </a:cubicBezTo>
                <a:cubicBezTo>
                  <a:pt x="461" y="216"/>
                  <a:pt x="466" y="215"/>
                  <a:pt x="466" y="213"/>
                </a:cubicBezTo>
                <a:cubicBezTo>
                  <a:pt x="462" y="197"/>
                  <a:pt x="438" y="173"/>
                  <a:pt x="434" y="169"/>
                </a:cubicBezTo>
                <a:cubicBezTo>
                  <a:pt x="433" y="168"/>
                  <a:pt x="426" y="165"/>
                  <a:pt x="428" y="167"/>
                </a:cubicBezTo>
                <a:cubicBezTo>
                  <a:pt x="439" y="178"/>
                  <a:pt x="451" y="191"/>
                  <a:pt x="459" y="206"/>
                </a:cubicBezTo>
                <a:cubicBezTo>
                  <a:pt x="451" y="200"/>
                  <a:pt x="444" y="191"/>
                  <a:pt x="435" y="187"/>
                </a:cubicBezTo>
                <a:cubicBezTo>
                  <a:pt x="429" y="184"/>
                  <a:pt x="423" y="177"/>
                  <a:pt x="424" y="169"/>
                </a:cubicBezTo>
                <a:cubicBezTo>
                  <a:pt x="424" y="168"/>
                  <a:pt x="417" y="164"/>
                  <a:pt x="420" y="168"/>
                </a:cubicBezTo>
                <a:cubicBezTo>
                  <a:pt x="418" y="167"/>
                  <a:pt x="410" y="166"/>
                  <a:pt x="408" y="165"/>
                </a:cubicBezTo>
                <a:cubicBezTo>
                  <a:pt x="386" y="151"/>
                  <a:pt x="371" y="129"/>
                  <a:pt x="352" y="112"/>
                </a:cubicBezTo>
                <a:cubicBezTo>
                  <a:pt x="351" y="112"/>
                  <a:pt x="350" y="113"/>
                  <a:pt x="353" y="115"/>
                </a:cubicBezTo>
                <a:cubicBezTo>
                  <a:pt x="355" y="116"/>
                  <a:pt x="351" y="117"/>
                  <a:pt x="350" y="116"/>
                </a:cubicBezTo>
                <a:cubicBezTo>
                  <a:pt x="361" y="127"/>
                  <a:pt x="376" y="139"/>
                  <a:pt x="384" y="153"/>
                </a:cubicBezTo>
                <a:cubicBezTo>
                  <a:pt x="360" y="134"/>
                  <a:pt x="335" y="115"/>
                  <a:pt x="304" y="100"/>
                </a:cubicBezTo>
                <a:cubicBezTo>
                  <a:pt x="304" y="100"/>
                  <a:pt x="299" y="101"/>
                  <a:pt x="301" y="102"/>
                </a:cubicBezTo>
                <a:cubicBezTo>
                  <a:pt x="332" y="115"/>
                  <a:pt x="356" y="137"/>
                  <a:pt x="383" y="156"/>
                </a:cubicBezTo>
                <a:cubicBezTo>
                  <a:pt x="383" y="156"/>
                  <a:pt x="381" y="155"/>
                  <a:pt x="380" y="155"/>
                </a:cubicBezTo>
                <a:cubicBezTo>
                  <a:pt x="390" y="163"/>
                  <a:pt x="390" y="163"/>
                  <a:pt x="390" y="163"/>
                </a:cubicBezTo>
                <a:cubicBezTo>
                  <a:pt x="360" y="159"/>
                  <a:pt x="360" y="159"/>
                  <a:pt x="360" y="159"/>
                </a:cubicBezTo>
                <a:cubicBezTo>
                  <a:pt x="341" y="142"/>
                  <a:pt x="320" y="125"/>
                  <a:pt x="299" y="109"/>
                </a:cubicBezTo>
                <a:cubicBezTo>
                  <a:pt x="323" y="124"/>
                  <a:pt x="349" y="139"/>
                  <a:pt x="372" y="157"/>
                </a:cubicBezTo>
                <a:cubicBezTo>
                  <a:pt x="373" y="157"/>
                  <a:pt x="379" y="158"/>
                  <a:pt x="377" y="157"/>
                </a:cubicBezTo>
                <a:cubicBezTo>
                  <a:pt x="348" y="135"/>
                  <a:pt x="317" y="115"/>
                  <a:pt x="285" y="96"/>
                </a:cubicBezTo>
                <a:cubicBezTo>
                  <a:pt x="302" y="98"/>
                  <a:pt x="318" y="98"/>
                  <a:pt x="334" y="98"/>
                </a:cubicBezTo>
                <a:close/>
                <a:moveTo>
                  <a:pt x="423" y="198"/>
                </a:moveTo>
                <a:cubicBezTo>
                  <a:pt x="424" y="187"/>
                  <a:pt x="424" y="187"/>
                  <a:pt x="424" y="187"/>
                </a:cubicBezTo>
                <a:cubicBezTo>
                  <a:pt x="432" y="195"/>
                  <a:pt x="438" y="205"/>
                  <a:pt x="443" y="214"/>
                </a:cubicBezTo>
                <a:cubicBezTo>
                  <a:pt x="437" y="209"/>
                  <a:pt x="431" y="202"/>
                  <a:pt x="423" y="198"/>
                </a:cubicBezTo>
                <a:close/>
                <a:moveTo>
                  <a:pt x="281" y="100"/>
                </a:moveTo>
                <a:cubicBezTo>
                  <a:pt x="283" y="104"/>
                  <a:pt x="289" y="104"/>
                  <a:pt x="292" y="107"/>
                </a:cubicBezTo>
                <a:cubicBezTo>
                  <a:pt x="293" y="107"/>
                  <a:pt x="293" y="107"/>
                  <a:pt x="293" y="107"/>
                </a:cubicBezTo>
                <a:cubicBezTo>
                  <a:pt x="295" y="107"/>
                  <a:pt x="297" y="109"/>
                  <a:pt x="298" y="112"/>
                </a:cubicBezTo>
                <a:cubicBezTo>
                  <a:pt x="354" y="158"/>
                  <a:pt x="354" y="158"/>
                  <a:pt x="354" y="158"/>
                </a:cubicBezTo>
                <a:cubicBezTo>
                  <a:pt x="320" y="139"/>
                  <a:pt x="290" y="116"/>
                  <a:pt x="259" y="94"/>
                </a:cubicBezTo>
                <a:cubicBezTo>
                  <a:pt x="268" y="93"/>
                  <a:pt x="277" y="93"/>
                  <a:pt x="281" y="100"/>
                </a:cubicBezTo>
                <a:close/>
                <a:moveTo>
                  <a:pt x="251" y="94"/>
                </a:moveTo>
                <a:cubicBezTo>
                  <a:pt x="277" y="111"/>
                  <a:pt x="299" y="131"/>
                  <a:pt x="319" y="153"/>
                </a:cubicBezTo>
                <a:cubicBezTo>
                  <a:pt x="290" y="132"/>
                  <a:pt x="263" y="109"/>
                  <a:pt x="232" y="91"/>
                </a:cubicBezTo>
                <a:cubicBezTo>
                  <a:pt x="238" y="91"/>
                  <a:pt x="245" y="91"/>
                  <a:pt x="251" y="94"/>
                </a:cubicBezTo>
                <a:close/>
                <a:moveTo>
                  <a:pt x="306" y="149"/>
                </a:moveTo>
                <a:cubicBezTo>
                  <a:pt x="307" y="148"/>
                  <a:pt x="307" y="148"/>
                  <a:pt x="307" y="148"/>
                </a:cubicBezTo>
                <a:cubicBezTo>
                  <a:pt x="315" y="150"/>
                  <a:pt x="314" y="156"/>
                  <a:pt x="320" y="159"/>
                </a:cubicBezTo>
                <a:cubicBezTo>
                  <a:pt x="315" y="159"/>
                  <a:pt x="306" y="160"/>
                  <a:pt x="304" y="158"/>
                </a:cubicBezTo>
                <a:cubicBezTo>
                  <a:pt x="282" y="135"/>
                  <a:pt x="256" y="114"/>
                  <a:pt x="230" y="95"/>
                </a:cubicBezTo>
                <a:cubicBezTo>
                  <a:pt x="257" y="110"/>
                  <a:pt x="281" y="131"/>
                  <a:pt x="306" y="149"/>
                </a:cubicBezTo>
                <a:close/>
                <a:moveTo>
                  <a:pt x="228" y="96"/>
                </a:moveTo>
                <a:cubicBezTo>
                  <a:pt x="227" y="97"/>
                  <a:pt x="226" y="96"/>
                  <a:pt x="225" y="95"/>
                </a:cubicBezTo>
                <a:cubicBezTo>
                  <a:pt x="224" y="93"/>
                  <a:pt x="228" y="95"/>
                  <a:pt x="228" y="96"/>
                </a:cubicBezTo>
                <a:close/>
                <a:moveTo>
                  <a:pt x="295" y="158"/>
                </a:moveTo>
                <a:cubicBezTo>
                  <a:pt x="258" y="159"/>
                  <a:pt x="258" y="159"/>
                  <a:pt x="258" y="159"/>
                </a:cubicBezTo>
                <a:cubicBezTo>
                  <a:pt x="250" y="148"/>
                  <a:pt x="240" y="139"/>
                  <a:pt x="231" y="129"/>
                </a:cubicBezTo>
                <a:cubicBezTo>
                  <a:pt x="237" y="131"/>
                  <a:pt x="242" y="137"/>
                  <a:pt x="248" y="140"/>
                </a:cubicBezTo>
                <a:cubicBezTo>
                  <a:pt x="257" y="145"/>
                  <a:pt x="263" y="153"/>
                  <a:pt x="274" y="157"/>
                </a:cubicBezTo>
                <a:cubicBezTo>
                  <a:pt x="277" y="159"/>
                  <a:pt x="276" y="153"/>
                  <a:pt x="275" y="152"/>
                </a:cubicBezTo>
                <a:cubicBezTo>
                  <a:pt x="254" y="127"/>
                  <a:pt x="229" y="106"/>
                  <a:pt x="204" y="85"/>
                </a:cubicBezTo>
                <a:cubicBezTo>
                  <a:pt x="236" y="107"/>
                  <a:pt x="265" y="133"/>
                  <a:pt x="295" y="158"/>
                </a:cubicBezTo>
                <a:close/>
                <a:moveTo>
                  <a:pt x="185" y="82"/>
                </a:moveTo>
                <a:cubicBezTo>
                  <a:pt x="194" y="85"/>
                  <a:pt x="203" y="85"/>
                  <a:pt x="207" y="92"/>
                </a:cubicBezTo>
                <a:cubicBezTo>
                  <a:pt x="204" y="92"/>
                  <a:pt x="204" y="92"/>
                  <a:pt x="204" y="92"/>
                </a:cubicBezTo>
                <a:cubicBezTo>
                  <a:pt x="227" y="109"/>
                  <a:pt x="248" y="128"/>
                  <a:pt x="267" y="149"/>
                </a:cubicBezTo>
                <a:cubicBezTo>
                  <a:pt x="237" y="129"/>
                  <a:pt x="211" y="103"/>
                  <a:pt x="182" y="82"/>
                </a:cubicBezTo>
                <a:cubicBezTo>
                  <a:pt x="183" y="82"/>
                  <a:pt x="185" y="82"/>
                  <a:pt x="185" y="82"/>
                </a:cubicBezTo>
                <a:close/>
                <a:moveTo>
                  <a:pt x="188" y="92"/>
                </a:moveTo>
                <a:cubicBezTo>
                  <a:pt x="187" y="93"/>
                  <a:pt x="187" y="93"/>
                  <a:pt x="188" y="94"/>
                </a:cubicBezTo>
                <a:cubicBezTo>
                  <a:pt x="209" y="111"/>
                  <a:pt x="228" y="130"/>
                  <a:pt x="246" y="149"/>
                </a:cubicBezTo>
                <a:cubicBezTo>
                  <a:pt x="246" y="150"/>
                  <a:pt x="246" y="152"/>
                  <a:pt x="246" y="152"/>
                </a:cubicBezTo>
                <a:cubicBezTo>
                  <a:pt x="217" y="127"/>
                  <a:pt x="190" y="101"/>
                  <a:pt x="161" y="76"/>
                </a:cubicBezTo>
                <a:cubicBezTo>
                  <a:pt x="171" y="80"/>
                  <a:pt x="180" y="87"/>
                  <a:pt x="188" y="92"/>
                </a:cubicBezTo>
                <a:close/>
                <a:moveTo>
                  <a:pt x="234" y="147"/>
                </a:moveTo>
                <a:cubicBezTo>
                  <a:pt x="236" y="149"/>
                  <a:pt x="241" y="151"/>
                  <a:pt x="243" y="152"/>
                </a:cubicBezTo>
                <a:cubicBezTo>
                  <a:pt x="240" y="154"/>
                  <a:pt x="248" y="157"/>
                  <a:pt x="247" y="158"/>
                </a:cubicBezTo>
                <a:cubicBezTo>
                  <a:pt x="236" y="163"/>
                  <a:pt x="227" y="161"/>
                  <a:pt x="224" y="153"/>
                </a:cubicBezTo>
                <a:cubicBezTo>
                  <a:pt x="201" y="124"/>
                  <a:pt x="175" y="98"/>
                  <a:pt x="149" y="73"/>
                </a:cubicBezTo>
                <a:cubicBezTo>
                  <a:pt x="178" y="96"/>
                  <a:pt x="206" y="122"/>
                  <a:pt x="234" y="147"/>
                </a:cubicBezTo>
                <a:close/>
                <a:moveTo>
                  <a:pt x="149" y="77"/>
                </a:moveTo>
                <a:cubicBezTo>
                  <a:pt x="169" y="99"/>
                  <a:pt x="192" y="118"/>
                  <a:pt x="210" y="141"/>
                </a:cubicBezTo>
                <a:cubicBezTo>
                  <a:pt x="210" y="141"/>
                  <a:pt x="210" y="142"/>
                  <a:pt x="210" y="143"/>
                </a:cubicBezTo>
                <a:cubicBezTo>
                  <a:pt x="187" y="118"/>
                  <a:pt x="164" y="93"/>
                  <a:pt x="137" y="72"/>
                </a:cubicBezTo>
                <a:cubicBezTo>
                  <a:pt x="142" y="75"/>
                  <a:pt x="145" y="72"/>
                  <a:pt x="149" y="77"/>
                </a:cubicBezTo>
                <a:close/>
                <a:moveTo>
                  <a:pt x="122" y="66"/>
                </a:moveTo>
                <a:cubicBezTo>
                  <a:pt x="161" y="93"/>
                  <a:pt x="191" y="128"/>
                  <a:pt x="223" y="161"/>
                </a:cubicBezTo>
                <a:cubicBezTo>
                  <a:pt x="217" y="163"/>
                  <a:pt x="208" y="163"/>
                  <a:pt x="207" y="162"/>
                </a:cubicBezTo>
                <a:cubicBezTo>
                  <a:pt x="183" y="129"/>
                  <a:pt x="158" y="99"/>
                  <a:pt x="127" y="76"/>
                </a:cubicBezTo>
                <a:cubicBezTo>
                  <a:pt x="154" y="103"/>
                  <a:pt x="181" y="130"/>
                  <a:pt x="202" y="163"/>
                </a:cubicBezTo>
                <a:cubicBezTo>
                  <a:pt x="169" y="128"/>
                  <a:pt x="135" y="90"/>
                  <a:pt x="98" y="59"/>
                </a:cubicBezTo>
                <a:cubicBezTo>
                  <a:pt x="106" y="60"/>
                  <a:pt x="113" y="64"/>
                  <a:pt x="118" y="69"/>
                </a:cubicBezTo>
                <a:cubicBezTo>
                  <a:pt x="115" y="64"/>
                  <a:pt x="121" y="66"/>
                  <a:pt x="122" y="66"/>
                </a:cubicBezTo>
                <a:close/>
                <a:moveTo>
                  <a:pt x="79" y="52"/>
                </a:moveTo>
                <a:cubicBezTo>
                  <a:pt x="80" y="52"/>
                  <a:pt x="80" y="52"/>
                  <a:pt x="80" y="52"/>
                </a:cubicBezTo>
                <a:cubicBezTo>
                  <a:pt x="88" y="53"/>
                  <a:pt x="89" y="61"/>
                  <a:pt x="94" y="66"/>
                </a:cubicBezTo>
                <a:cubicBezTo>
                  <a:pt x="122" y="91"/>
                  <a:pt x="147" y="118"/>
                  <a:pt x="167" y="151"/>
                </a:cubicBezTo>
                <a:cubicBezTo>
                  <a:pt x="131" y="116"/>
                  <a:pt x="99" y="75"/>
                  <a:pt x="62" y="42"/>
                </a:cubicBezTo>
                <a:cubicBezTo>
                  <a:pt x="68" y="44"/>
                  <a:pt x="74" y="48"/>
                  <a:pt x="79" y="52"/>
                </a:cubicBezTo>
                <a:close/>
                <a:moveTo>
                  <a:pt x="37" y="27"/>
                </a:moveTo>
                <a:cubicBezTo>
                  <a:pt x="51" y="37"/>
                  <a:pt x="65" y="49"/>
                  <a:pt x="76" y="63"/>
                </a:cubicBezTo>
                <a:cubicBezTo>
                  <a:pt x="64" y="54"/>
                  <a:pt x="50" y="41"/>
                  <a:pt x="40" y="33"/>
                </a:cubicBezTo>
                <a:cubicBezTo>
                  <a:pt x="37" y="31"/>
                  <a:pt x="38" y="29"/>
                  <a:pt x="37" y="27"/>
                </a:cubicBezTo>
                <a:close/>
                <a:moveTo>
                  <a:pt x="41" y="41"/>
                </a:moveTo>
                <a:cubicBezTo>
                  <a:pt x="58" y="53"/>
                  <a:pt x="75" y="67"/>
                  <a:pt x="88" y="84"/>
                </a:cubicBezTo>
                <a:cubicBezTo>
                  <a:pt x="88" y="84"/>
                  <a:pt x="88" y="85"/>
                  <a:pt x="88" y="86"/>
                </a:cubicBezTo>
                <a:cubicBezTo>
                  <a:pt x="72" y="71"/>
                  <a:pt x="54" y="56"/>
                  <a:pt x="41" y="41"/>
                </a:cubicBezTo>
                <a:close/>
                <a:moveTo>
                  <a:pt x="46" y="51"/>
                </a:moveTo>
                <a:cubicBezTo>
                  <a:pt x="60" y="65"/>
                  <a:pt x="77" y="79"/>
                  <a:pt x="92" y="93"/>
                </a:cubicBezTo>
                <a:cubicBezTo>
                  <a:pt x="91" y="94"/>
                  <a:pt x="98" y="96"/>
                  <a:pt x="96" y="93"/>
                </a:cubicBezTo>
                <a:cubicBezTo>
                  <a:pt x="94" y="88"/>
                  <a:pt x="90" y="84"/>
                  <a:pt x="88" y="79"/>
                </a:cubicBezTo>
                <a:cubicBezTo>
                  <a:pt x="110" y="104"/>
                  <a:pt x="131" y="130"/>
                  <a:pt x="147" y="159"/>
                </a:cubicBezTo>
                <a:cubicBezTo>
                  <a:pt x="115" y="131"/>
                  <a:pt x="88" y="95"/>
                  <a:pt x="57" y="66"/>
                </a:cubicBezTo>
                <a:cubicBezTo>
                  <a:pt x="52" y="62"/>
                  <a:pt x="46" y="59"/>
                  <a:pt x="46" y="51"/>
                </a:cubicBezTo>
                <a:close/>
                <a:moveTo>
                  <a:pt x="47" y="171"/>
                </a:moveTo>
                <a:cubicBezTo>
                  <a:pt x="51" y="173"/>
                  <a:pt x="54" y="177"/>
                  <a:pt x="58" y="179"/>
                </a:cubicBezTo>
                <a:cubicBezTo>
                  <a:pt x="57" y="173"/>
                  <a:pt x="53" y="177"/>
                  <a:pt x="51" y="169"/>
                </a:cubicBezTo>
                <a:cubicBezTo>
                  <a:pt x="63" y="176"/>
                  <a:pt x="70" y="186"/>
                  <a:pt x="79" y="193"/>
                </a:cubicBezTo>
                <a:cubicBezTo>
                  <a:pt x="83" y="195"/>
                  <a:pt x="84" y="191"/>
                  <a:pt x="84" y="189"/>
                </a:cubicBezTo>
                <a:cubicBezTo>
                  <a:pt x="81" y="178"/>
                  <a:pt x="73" y="169"/>
                  <a:pt x="65" y="163"/>
                </a:cubicBezTo>
                <a:cubicBezTo>
                  <a:pt x="65" y="163"/>
                  <a:pt x="64" y="162"/>
                  <a:pt x="63" y="163"/>
                </a:cubicBezTo>
                <a:cubicBezTo>
                  <a:pt x="69" y="170"/>
                  <a:pt x="76" y="178"/>
                  <a:pt x="79" y="188"/>
                </a:cubicBezTo>
                <a:cubicBezTo>
                  <a:pt x="68" y="180"/>
                  <a:pt x="60" y="170"/>
                  <a:pt x="49" y="163"/>
                </a:cubicBezTo>
                <a:cubicBezTo>
                  <a:pt x="51" y="150"/>
                  <a:pt x="51" y="150"/>
                  <a:pt x="51" y="150"/>
                </a:cubicBezTo>
                <a:cubicBezTo>
                  <a:pt x="55" y="152"/>
                  <a:pt x="56" y="160"/>
                  <a:pt x="62" y="156"/>
                </a:cubicBezTo>
                <a:cubicBezTo>
                  <a:pt x="63" y="157"/>
                  <a:pt x="63" y="157"/>
                  <a:pt x="63" y="157"/>
                </a:cubicBezTo>
                <a:cubicBezTo>
                  <a:pt x="75" y="166"/>
                  <a:pt x="87" y="177"/>
                  <a:pt x="98" y="188"/>
                </a:cubicBezTo>
                <a:cubicBezTo>
                  <a:pt x="70" y="201"/>
                  <a:pt x="70" y="201"/>
                  <a:pt x="70" y="201"/>
                </a:cubicBezTo>
                <a:cubicBezTo>
                  <a:pt x="68" y="193"/>
                  <a:pt x="63" y="185"/>
                  <a:pt x="56" y="180"/>
                </a:cubicBezTo>
                <a:cubicBezTo>
                  <a:pt x="59" y="185"/>
                  <a:pt x="66" y="196"/>
                  <a:pt x="66" y="202"/>
                </a:cubicBezTo>
                <a:cubicBezTo>
                  <a:pt x="43" y="183"/>
                  <a:pt x="43" y="183"/>
                  <a:pt x="43" y="183"/>
                </a:cubicBezTo>
                <a:cubicBezTo>
                  <a:pt x="45" y="180"/>
                  <a:pt x="48" y="176"/>
                  <a:pt x="47" y="171"/>
                </a:cubicBezTo>
                <a:close/>
                <a:moveTo>
                  <a:pt x="40" y="191"/>
                </a:moveTo>
                <a:cubicBezTo>
                  <a:pt x="45" y="193"/>
                  <a:pt x="49" y="200"/>
                  <a:pt x="51" y="207"/>
                </a:cubicBezTo>
                <a:cubicBezTo>
                  <a:pt x="47" y="205"/>
                  <a:pt x="40" y="202"/>
                  <a:pt x="37" y="197"/>
                </a:cubicBezTo>
                <a:lnTo>
                  <a:pt x="40" y="191"/>
                </a:lnTo>
                <a:close/>
                <a:moveTo>
                  <a:pt x="51" y="209"/>
                </a:moveTo>
                <a:cubicBezTo>
                  <a:pt x="55" y="208"/>
                  <a:pt x="53" y="203"/>
                  <a:pt x="51" y="200"/>
                </a:cubicBezTo>
                <a:cubicBezTo>
                  <a:pt x="49" y="196"/>
                  <a:pt x="46" y="194"/>
                  <a:pt x="42" y="188"/>
                </a:cubicBezTo>
                <a:cubicBezTo>
                  <a:pt x="48" y="191"/>
                  <a:pt x="59" y="201"/>
                  <a:pt x="63" y="205"/>
                </a:cubicBezTo>
                <a:cubicBezTo>
                  <a:pt x="42" y="217"/>
                  <a:pt x="42" y="217"/>
                  <a:pt x="42" y="217"/>
                </a:cubicBezTo>
                <a:cubicBezTo>
                  <a:pt x="41" y="212"/>
                  <a:pt x="38" y="206"/>
                  <a:pt x="35" y="201"/>
                </a:cubicBezTo>
                <a:cubicBezTo>
                  <a:pt x="41" y="204"/>
                  <a:pt x="46" y="211"/>
                  <a:pt x="51" y="209"/>
                </a:cubicBezTo>
                <a:close/>
                <a:moveTo>
                  <a:pt x="38" y="220"/>
                </a:moveTo>
                <a:cubicBezTo>
                  <a:pt x="28" y="221"/>
                  <a:pt x="18" y="227"/>
                  <a:pt x="14" y="234"/>
                </a:cubicBezTo>
                <a:cubicBezTo>
                  <a:pt x="20" y="225"/>
                  <a:pt x="28" y="216"/>
                  <a:pt x="32" y="205"/>
                </a:cubicBezTo>
                <a:cubicBezTo>
                  <a:pt x="36" y="210"/>
                  <a:pt x="41" y="220"/>
                  <a:pt x="38" y="220"/>
                </a:cubicBezTo>
                <a:close/>
              </a:path>
            </a:pathLst>
          </a:custGeom>
          <a:solidFill>
            <a:srgbClr val="F7B63E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4" name="文本框 45"/>
          <p:cNvSpPr txBox="1">
            <a:spLocks noChangeArrowheads="1"/>
          </p:cNvSpPr>
          <p:nvPr/>
        </p:nvSpPr>
        <p:spPr bwMode="auto">
          <a:xfrm>
            <a:off x="1244600" y="236538"/>
            <a:ext cx="278153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代码评审</a:t>
            </a:r>
            <a:r>
              <a:rPr lang="en-US" altLang="zh-CN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启动模块</a:t>
            </a:r>
            <a:endParaRPr lang="en-US" altLang="zh-CN" sz="24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599" y="835025"/>
            <a:ext cx="10084981" cy="602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8322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reeform 5"/>
          <p:cNvSpPr>
            <a:spLocks noEditPoints="1"/>
          </p:cNvSpPr>
          <p:nvPr/>
        </p:nvSpPr>
        <p:spPr bwMode="auto">
          <a:xfrm>
            <a:off x="100013" y="155575"/>
            <a:ext cx="1098550" cy="679450"/>
          </a:xfrm>
          <a:custGeom>
            <a:avLst/>
            <a:gdLst>
              <a:gd name="T0" fmla="*/ 2147483647 w 572"/>
              <a:gd name="T1" fmla="*/ 2147483647 h 254"/>
              <a:gd name="T2" fmla="*/ 2147483647 w 572"/>
              <a:gd name="T3" fmla="*/ 2147483647 h 254"/>
              <a:gd name="T4" fmla="*/ 2147483647 w 572"/>
              <a:gd name="T5" fmla="*/ 2147483647 h 254"/>
              <a:gd name="T6" fmla="*/ 2147483647 w 572"/>
              <a:gd name="T7" fmla="*/ 2147483647 h 254"/>
              <a:gd name="T8" fmla="*/ 2147483647 w 572"/>
              <a:gd name="T9" fmla="*/ 2147483647 h 254"/>
              <a:gd name="T10" fmla="*/ 2147483647 w 572"/>
              <a:gd name="T11" fmla="*/ 2147483647 h 254"/>
              <a:gd name="T12" fmla="*/ 2147483647 w 572"/>
              <a:gd name="T13" fmla="*/ 2147483647 h 254"/>
              <a:gd name="T14" fmla="*/ 2147483647 w 572"/>
              <a:gd name="T15" fmla="*/ 2147483647 h 254"/>
              <a:gd name="T16" fmla="*/ 2147483647 w 572"/>
              <a:gd name="T17" fmla="*/ 2147483647 h 254"/>
              <a:gd name="T18" fmla="*/ 2147483647 w 572"/>
              <a:gd name="T19" fmla="*/ 2147483647 h 254"/>
              <a:gd name="T20" fmla="*/ 2147483647 w 572"/>
              <a:gd name="T21" fmla="*/ 2147483647 h 254"/>
              <a:gd name="T22" fmla="*/ 2147483647 w 572"/>
              <a:gd name="T23" fmla="*/ 2147483647 h 254"/>
              <a:gd name="T24" fmla="*/ 2147483647 w 572"/>
              <a:gd name="T25" fmla="*/ 2147483647 h 254"/>
              <a:gd name="T26" fmla="*/ 2147483647 w 572"/>
              <a:gd name="T27" fmla="*/ 2147483647 h 254"/>
              <a:gd name="T28" fmla="*/ 2147483647 w 572"/>
              <a:gd name="T29" fmla="*/ 2147483647 h 254"/>
              <a:gd name="T30" fmla="*/ 2147483647 w 572"/>
              <a:gd name="T31" fmla="*/ 2147483647 h 254"/>
              <a:gd name="T32" fmla="*/ 2147483647 w 572"/>
              <a:gd name="T33" fmla="*/ 2147483647 h 254"/>
              <a:gd name="T34" fmla="*/ 2147483647 w 572"/>
              <a:gd name="T35" fmla="*/ 2147483647 h 254"/>
              <a:gd name="T36" fmla="*/ 2147483647 w 572"/>
              <a:gd name="T37" fmla="*/ 2147483647 h 254"/>
              <a:gd name="T38" fmla="*/ 2147483647 w 572"/>
              <a:gd name="T39" fmla="*/ 2147483647 h 254"/>
              <a:gd name="T40" fmla="*/ 2147483647 w 572"/>
              <a:gd name="T41" fmla="*/ 2147483647 h 254"/>
              <a:gd name="T42" fmla="*/ 2147483647 w 572"/>
              <a:gd name="T43" fmla="*/ 2147483647 h 254"/>
              <a:gd name="T44" fmla="*/ 2147483647 w 572"/>
              <a:gd name="T45" fmla="*/ 2147483647 h 254"/>
              <a:gd name="T46" fmla="*/ 2147483647 w 572"/>
              <a:gd name="T47" fmla="*/ 2147483647 h 254"/>
              <a:gd name="T48" fmla="*/ 2147483647 w 572"/>
              <a:gd name="T49" fmla="*/ 2147483647 h 254"/>
              <a:gd name="T50" fmla="*/ 2147483647 w 572"/>
              <a:gd name="T51" fmla="*/ 2147483647 h 254"/>
              <a:gd name="T52" fmla="*/ 2147483647 w 572"/>
              <a:gd name="T53" fmla="*/ 2147483647 h 254"/>
              <a:gd name="T54" fmla="*/ 2147483647 w 572"/>
              <a:gd name="T55" fmla="*/ 2147483647 h 254"/>
              <a:gd name="T56" fmla="*/ 2147483647 w 572"/>
              <a:gd name="T57" fmla="*/ 2147483647 h 254"/>
              <a:gd name="T58" fmla="*/ 2147483647 w 572"/>
              <a:gd name="T59" fmla="*/ 2147483647 h 254"/>
              <a:gd name="T60" fmla="*/ 2147483647 w 572"/>
              <a:gd name="T61" fmla="*/ 2147483647 h 254"/>
              <a:gd name="T62" fmla="*/ 2147483647 w 572"/>
              <a:gd name="T63" fmla="*/ 2147483647 h 254"/>
              <a:gd name="T64" fmla="*/ 2147483647 w 572"/>
              <a:gd name="T65" fmla="*/ 2147483647 h 254"/>
              <a:gd name="T66" fmla="*/ 2147483647 w 572"/>
              <a:gd name="T67" fmla="*/ 2147483647 h 254"/>
              <a:gd name="T68" fmla="*/ 2147483647 w 572"/>
              <a:gd name="T69" fmla="*/ 2147483647 h 254"/>
              <a:gd name="T70" fmla="*/ 2147483647 w 572"/>
              <a:gd name="T71" fmla="*/ 2147483647 h 254"/>
              <a:gd name="T72" fmla="*/ 2147483647 w 572"/>
              <a:gd name="T73" fmla="*/ 2147483647 h 254"/>
              <a:gd name="T74" fmla="*/ 2147483647 w 572"/>
              <a:gd name="T75" fmla="*/ 2147483647 h 254"/>
              <a:gd name="T76" fmla="*/ 2147483647 w 572"/>
              <a:gd name="T77" fmla="*/ 2147483647 h 254"/>
              <a:gd name="T78" fmla="*/ 2147483647 w 572"/>
              <a:gd name="T79" fmla="*/ 2147483647 h 254"/>
              <a:gd name="T80" fmla="*/ 2147483647 w 572"/>
              <a:gd name="T81" fmla="*/ 2147483647 h 254"/>
              <a:gd name="T82" fmla="*/ 2147483647 w 572"/>
              <a:gd name="T83" fmla="*/ 2147483647 h 254"/>
              <a:gd name="T84" fmla="*/ 2147483647 w 572"/>
              <a:gd name="T85" fmla="*/ 2147483647 h 254"/>
              <a:gd name="T86" fmla="*/ 2147483647 w 572"/>
              <a:gd name="T87" fmla="*/ 2147483647 h 254"/>
              <a:gd name="T88" fmla="*/ 2147483647 w 572"/>
              <a:gd name="T89" fmla="*/ 2147483647 h 254"/>
              <a:gd name="T90" fmla="*/ 2147483647 w 572"/>
              <a:gd name="T91" fmla="*/ 2147483647 h 254"/>
              <a:gd name="T92" fmla="*/ 2147483647 w 572"/>
              <a:gd name="T93" fmla="*/ 2147483647 h 254"/>
              <a:gd name="T94" fmla="*/ 2147483647 w 572"/>
              <a:gd name="T95" fmla="*/ 2147483647 h 254"/>
              <a:gd name="T96" fmla="*/ 2147483647 w 572"/>
              <a:gd name="T97" fmla="*/ 2147483647 h 254"/>
              <a:gd name="T98" fmla="*/ 2147483647 w 572"/>
              <a:gd name="T99" fmla="*/ 2147483647 h 254"/>
              <a:gd name="T100" fmla="*/ 2147483647 w 572"/>
              <a:gd name="T101" fmla="*/ 2147483647 h 254"/>
              <a:gd name="T102" fmla="*/ 2147483647 w 572"/>
              <a:gd name="T103" fmla="*/ 2147483647 h 254"/>
              <a:gd name="T104" fmla="*/ 2147483647 w 572"/>
              <a:gd name="T105" fmla="*/ 2147483647 h 254"/>
              <a:gd name="T106" fmla="*/ 2147483647 w 572"/>
              <a:gd name="T107" fmla="*/ 2147483647 h 254"/>
              <a:gd name="T108" fmla="*/ 2147483647 w 572"/>
              <a:gd name="T109" fmla="*/ 2147483647 h 254"/>
              <a:gd name="T110" fmla="*/ 2147483647 w 572"/>
              <a:gd name="T111" fmla="*/ 2147483647 h 254"/>
              <a:gd name="T112" fmla="*/ 2147483647 w 572"/>
              <a:gd name="T113" fmla="*/ 2147483647 h 254"/>
              <a:gd name="T114" fmla="*/ 2147483647 w 572"/>
              <a:gd name="T115" fmla="*/ 2147483647 h 254"/>
              <a:gd name="T116" fmla="*/ 2147483647 w 572"/>
              <a:gd name="T117" fmla="*/ 2147483647 h 254"/>
              <a:gd name="T118" fmla="*/ 2147483647 w 572"/>
              <a:gd name="T119" fmla="*/ 2147483647 h 254"/>
              <a:gd name="T120" fmla="*/ 2147483647 w 572"/>
              <a:gd name="T121" fmla="*/ 2147483647 h 254"/>
              <a:gd name="T122" fmla="*/ 2147483647 w 572"/>
              <a:gd name="T123" fmla="*/ 2147483647 h 254"/>
              <a:gd name="T124" fmla="*/ 2147483647 w 572"/>
              <a:gd name="T125" fmla="*/ 2147483647 h 25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572"/>
              <a:gd name="T190" fmla="*/ 0 h 254"/>
              <a:gd name="T191" fmla="*/ 572 w 572"/>
              <a:gd name="T192" fmla="*/ 254 h 254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572" h="254">
                <a:moveTo>
                  <a:pt x="65" y="219"/>
                </a:moveTo>
                <a:cubicBezTo>
                  <a:pt x="120" y="192"/>
                  <a:pt x="188" y="179"/>
                  <a:pt x="259" y="170"/>
                </a:cubicBezTo>
                <a:cubicBezTo>
                  <a:pt x="304" y="165"/>
                  <a:pt x="356" y="173"/>
                  <a:pt x="401" y="173"/>
                </a:cubicBezTo>
                <a:cubicBezTo>
                  <a:pt x="407" y="173"/>
                  <a:pt x="415" y="175"/>
                  <a:pt x="418" y="174"/>
                </a:cubicBezTo>
                <a:cubicBezTo>
                  <a:pt x="416" y="252"/>
                  <a:pt x="416" y="252"/>
                  <a:pt x="416" y="252"/>
                </a:cubicBezTo>
                <a:cubicBezTo>
                  <a:pt x="416" y="254"/>
                  <a:pt x="420" y="252"/>
                  <a:pt x="422" y="251"/>
                </a:cubicBezTo>
                <a:cubicBezTo>
                  <a:pt x="473" y="218"/>
                  <a:pt x="523" y="182"/>
                  <a:pt x="572" y="146"/>
                </a:cubicBezTo>
                <a:cubicBezTo>
                  <a:pt x="524" y="98"/>
                  <a:pt x="475" y="54"/>
                  <a:pt x="429" y="7"/>
                </a:cubicBezTo>
                <a:cubicBezTo>
                  <a:pt x="427" y="5"/>
                  <a:pt x="426" y="0"/>
                  <a:pt x="423" y="2"/>
                </a:cubicBezTo>
                <a:cubicBezTo>
                  <a:pt x="423" y="2"/>
                  <a:pt x="422" y="3"/>
                  <a:pt x="422" y="3"/>
                </a:cubicBezTo>
                <a:cubicBezTo>
                  <a:pt x="422" y="5"/>
                  <a:pt x="422" y="10"/>
                  <a:pt x="422" y="12"/>
                </a:cubicBezTo>
                <a:cubicBezTo>
                  <a:pt x="422" y="16"/>
                  <a:pt x="422" y="22"/>
                  <a:pt x="415" y="17"/>
                </a:cubicBezTo>
                <a:cubicBezTo>
                  <a:pt x="417" y="20"/>
                  <a:pt x="419" y="20"/>
                  <a:pt x="420" y="22"/>
                </a:cubicBezTo>
                <a:cubicBezTo>
                  <a:pt x="422" y="29"/>
                  <a:pt x="421" y="43"/>
                  <a:pt x="418" y="50"/>
                </a:cubicBezTo>
                <a:cubicBezTo>
                  <a:pt x="422" y="59"/>
                  <a:pt x="420" y="78"/>
                  <a:pt x="416" y="85"/>
                </a:cubicBezTo>
                <a:cubicBezTo>
                  <a:pt x="415" y="87"/>
                  <a:pt x="416" y="91"/>
                  <a:pt x="413" y="88"/>
                </a:cubicBezTo>
                <a:cubicBezTo>
                  <a:pt x="402" y="91"/>
                  <a:pt x="387" y="93"/>
                  <a:pt x="377" y="87"/>
                </a:cubicBezTo>
                <a:cubicBezTo>
                  <a:pt x="377" y="90"/>
                  <a:pt x="380" y="91"/>
                  <a:pt x="381" y="92"/>
                </a:cubicBezTo>
                <a:cubicBezTo>
                  <a:pt x="331" y="96"/>
                  <a:pt x="283" y="89"/>
                  <a:pt x="237" y="85"/>
                </a:cubicBezTo>
                <a:cubicBezTo>
                  <a:pt x="217" y="83"/>
                  <a:pt x="198" y="78"/>
                  <a:pt x="184" y="73"/>
                </a:cubicBezTo>
                <a:cubicBezTo>
                  <a:pt x="169" y="73"/>
                  <a:pt x="152" y="68"/>
                  <a:pt x="139" y="65"/>
                </a:cubicBezTo>
                <a:cubicBezTo>
                  <a:pt x="95" y="55"/>
                  <a:pt x="62" y="35"/>
                  <a:pt x="30" y="15"/>
                </a:cubicBezTo>
                <a:cubicBezTo>
                  <a:pt x="28" y="14"/>
                  <a:pt x="23" y="10"/>
                  <a:pt x="23" y="17"/>
                </a:cubicBezTo>
                <a:cubicBezTo>
                  <a:pt x="23" y="21"/>
                  <a:pt x="31" y="26"/>
                  <a:pt x="31" y="34"/>
                </a:cubicBezTo>
                <a:cubicBezTo>
                  <a:pt x="32" y="34"/>
                  <a:pt x="42" y="50"/>
                  <a:pt x="38" y="57"/>
                </a:cubicBezTo>
                <a:cubicBezTo>
                  <a:pt x="42" y="61"/>
                  <a:pt x="46" y="67"/>
                  <a:pt x="46" y="74"/>
                </a:cubicBezTo>
                <a:cubicBezTo>
                  <a:pt x="45" y="86"/>
                  <a:pt x="43" y="94"/>
                  <a:pt x="48" y="106"/>
                </a:cubicBezTo>
                <a:cubicBezTo>
                  <a:pt x="46" y="168"/>
                  <a:pt x="25" y="209"/>
                  <a:pt x="0" y="246"/>
                </a:cubicBezTo>
                <a:cubicBezTo>
                  <a:pt x="23" y="239"/>
                  <a:pt x="45" y="229"/>
                  <a:pt x="65" y="219"/>
                </a:cubicBezTo>
                <a:close/>
                <a:moveTo>
                  <a:pt x="43" y="224"/>
                </a:moveTo>
                <a:cubicBezTo>
                  <a:pt x="51" y="219"/>
                  <a:pt x="59" y="214"/>
                  <a:pt x="68" y="210"/>
                </a:cubicBezTo>
                <a:cubicBezTo>
                  <a:pt x="60" y="214"/>
                  <a:pt x="51" y="221"/>
                  <a:pt x="43" y="224"/>
                </a:cubicBezTo>
                <a:close/>
                <a:moveTo>
                  <a:pt x="70" y="209"/>
                </a:moveTo>
                <a:cubicBezTo>
                  <a:pt x="71" y="208"/>
                  <a:pt x="73" y="207"/>
                  <a:pt x="75" y="206"/>
                </a:cubicBezTo>
                <a:cubicBezTo>
                  <a:pt x="74" y="208"/>
                  <a:pt x="72" y="209"/>
                  <a:pt x="70" y="209"/>
                </a:cubicBezTo>
                <a:close/>
                <a:moveTo>
                  <a:pt x="203" y="174"/>
                </a:moveTo>
                <a:cubicBezTo>
                  <a:pt x="158" y="181"/>
                  <a:pt x="118" y="192"/>
                  <a:pt x="79" y="204"/>
                </a:cubicBezTo>
                <a:cubicBezTo>
                  <a:pt x="115" y="186"/>
                  <a:pt x="156" y="175"/>
                  <a:pt x="205" y="170"/>
                </a:cubicBezTo>
                <a:cubicBezTo>
                  <a:pt x="208" y="170"/>
                  <a:pt x="203" y="173"/>
                  <a:pt x="203" y="174"/>
                </a:cubicBezTo>
                <a:close/>
                <a:moveTo>
                  <a:pt x="97" y="181"/>
                </a:moveTo>
                <a:cubicBezTo>
                  <a:pt x="94" y="179"/>
                  <a:pt x="91" y="177"/>
                  <a:pt x="89" y="175"/>
                </a:cubicBezTo>
                <a:cubicBezTo>
                  <a:pt x="52" y="141"/>
                  <a:pt x="52" y="141"/>
                  <a:pt x="52" y="141"/>
                </a:cubicBezTo>
                <a:cubicBezTo>
                  <a:pt x="53" y="110"/>
                  <a:pt x="53" y="110"/>
                  <a:pt x="53" y="110"/>
                </a:cubicBezTo>
                <a:cubicBezTo>
                  <a:pt x="53" y="103"/>
                  <a:pt x="57" y="111"/>
                  <a:pt x="57" y="110"/>
                </a:cubicBezTo>
                <a:cubicBezTo>
                  <a:pt x="73" y="128"/>
                  <a:pt x="88" y="144"/>
                  <a:pt x="102" y="162"/>
                </a:cubicBezTo>
                <a:cubicBezTo>
                  <a:pt x="102" y="162"/>
                  <a:pt x="102" y="164"/>
                  <a:pt x="102" y="164"/>
                </a:cubicBezTo>
                <a:cubicBezTo>
                  <a:pt x="88" y="150"/>
                  <a:pt x="74" y="138"/>
                  <a:pt x="59" y="127"/>
                </a:cubicBezTo>
                <a:cubicBezTo>
                  <a:pt x="54" y="124"/>
                  <a:pt x="55" y="132"/>
                  <a:pt x="57" y="132"/>
                </a:cubicBezTo>
                <a:cubicBezTo>
                  <a:pt x="60" y="139"/>
                  <a:pt x="68" y="140"/>
                  <a:pt x="74" y="143"/>
                </a:cubicBezTo>
                <a:cubicBezTo>
                  <a:pt x="89" y="153"/>
                  <a:pt x="100" y="167"/>
                  <a:pt x="113" y="178"/>
                </a:cubicBezTo>
                <a:cubicBezTo>
                  <a:pt x="106" y="157"/>
                  <a:pt x="90" y="142"/>
                  <a:pt x="77" y="127"/>
                </a:cubicBezTo>
                <a:cubicBezTo>
                  <a:pt x="70" y="119"/>
                  <a:pt x="61" y="112"/>
                  <a:pt x="54" y="105"/>
                </a:cubicBezTo>
                <a:cubicBezTo>
                  <a:pt x="55" y="103"/>
                  <a:pt x="53" y="98"/>
                  <a:pt x="54" y="95"/>
                </a:cubicBezTo>
                <a:cubicBezTo>
                  <a:pt x="80" y="120"/>
                  <a:pt x="105" y="148"/>
                  <a:pt x="127" y="173"/>
                </a:cubicBezTo>
                <a:cubicBezTo>
                  <a:pt x="130" y="176"/>
                  <a:pt x="131" y="171"/>
                  <a:pt x="131" y="171"/>
                </a:cubicBezTo>
                <a:cubicBezTo>
                  <a:pt x="122" y="149"/>
                  <a:pt x="110" y="131"/>
                  <a:pt x="97" y="115"/>
                </a:cubicBezTo>
                <a:cubicBezTo>
                  <a:pt x="110" y="128"/>
                  <a:pt x="121" y="143"/>
                  <a:pt x="136" y="153"/>
                </a:cubicBezTo>
                <a:cubicBezTo>
                  <a:pt x="136" y="154"/>
                  <a:pt x="136" y="154"/>
                  <a:pt x="136" y="154"/>
                </a:cubicBezTo>
                <a:cubicBezTo>
                  <a:pt x="142" y="160"/>
                  <a:pt x="147" y="166"/>
                  <a:pt x="154" y="171"/>
                </a:cubicBezTo>
                <a:cubicBezTo>
                  <a:pt x="136" y="176"/>
                  <a:pt x="118" y="180"/>
                  <a:pt x="103" y="187"/>
                </a:cubicBezTo>
                <a:cubicBezTo>
                  <a:pt x="95" y="170"/>
                  <a:pt x="85" y="155"/>
                  <a:pt x="70" y="146"/>
                </a:cubicBezTo>
                <a:cubicBezTo>
                  <a:pt x="77" y="155"/>
                  <a:pt x="89" y="169"/>
                  <a:pt x="97" y="181"/>
                </a:cubicBezTo>
                <a:close/>
                <a:moveTo>
                  <a:pt x="123" y="163"/>
                </a:moveTo>
                <a:cubicBezTo>
                  <a:pt x="101" y="139"/>
                  <a:pt x="79" y="112"/>
                  <a:pt x="54" y="90"/>
                </a:cubicBezTo>
                <a:cubicBezTo>
                  <a:pt x="51" y="68"/>
                  <a:pt x="51" y="68"/>
                  <a:pt x="51" y="68"/>
                </a:cubicBezTo>
                <a:cubicBezTo>
                  <a:pt x="59" y="77"/>
                  <a:pt x="59" y="77"/>
                  <a:pt x="59" y="77"/>
                </a:cubicBezTo>
                <a:cubicBezTo>
                  <a:pt x="57" y="76"/>
                  <a:pt x="55" y="73"/>
                  <a:pt x="53" y="73"/>
                </a:cubicBezTo>
                <a:cubicBezTo>
                  <a:pt x="80" y="98"/>
                  <a:pt x="106" y="127"/>
                  <a:pt x="123" y="163"/>
                </a:cubicBezTo>
                <a:close/>
                <a:moveTo>
                  <a:pt x="174" y="164"/>
                </a:moveTo>
                <a:cubicBezTo>
                  <a:pt x="175" y="165"/>
                  <a:pt x="179" y="167"/>
                  <a:pt x="174" y="168"/>
                </a:cubicBezTo>
                <a:cubicBezTo>
                  <a:pt x="170" y="168"/>
                  <a:pt x="157" y="171"/>
                  <a:pt x="156" y="169"/>
                </a:cubicBezTo>
                <a:cubicBezTo>
                  <a:pt x="139" y="136"/>
                  <a:pt x="117" y="107"/>
                  <a:pt x="94" y="79"/>
                </a:cubicBezTo>
                <a:cubicBezTo>
                  <a:pt x="144" y="133"/>
                  <a:pt x="144" y="133"/>
                  <a:pt x="144" y="133"/>
                </a:cubicBezTo>
                <a:cubicBezTo>
                  <a:pt x="144" y="133"/>
                  <a:pt x="151" y="138"/>
                  <a:pt x="145" y="136"/>
                </a:cubicBezTo>
                <a:lnTo>
                  <a:pt x="174" y="164"/>
                </a:lnTo>
                <a:close/>
                <a:moveTo>
                  <a:pt x="124" y="89"/>
                </a:moveTo>
                <a:cubicBezTo>
                  <a:pt x="124" y="89"/>
                  <a:pt x="125" y="89"/>
                  <a:pt x="126" y="89"/>
                </a:cubicBezTo>
                <a:cubicBezTo>
                  <a:pt x="149" y="111"/>
                  <a:pt x="167" y="135"/>
                  <a:pt x="191" y="155"/>
                </a:cubicBezTo>
                <a:cubicBezTo>
                  <a:pt x="191" y="155"/>
                  <a:pt x="193" y="161"/>
                  <a:pt x="199" y="163"/>
                </a:cubicBezTo>
                <a:cubicBezTo>
                  <a:pt x="191" y="166"/>
                  <a:pt x="181" y="168"/>
                  <a:pt x="179" y="165"/>
                </a:cubicBezTo>
                <a:cubicBezTo>
                  <a:pt x="167" y="134"/>
                  <a:pt x="144" y="112"/>
                  <a:pt x="124" y="89"/>
                </a:cubicBezTo>
                <a:close/>
                <a:moveTo>
                  <a:pt x="211" y="172"/>
                </a:moveTo>
                <a:cubicBezTo>
                  <a:pt x="208" y="168"/>
                  <a:pt x="214" y="168"/>
                  <a:pt x="216" y="168"/>
                </a:cubicBezTo>
                <a:cubicBezTo>
                  <a:pt x="220" y="168"/>
                  <a:pt x="224" y="168"/>
                  <a:pt x="228" y="167"/>
                </a:cubicBezTo>
                <a:cubicBezTo>
                  <a:pt x="233" y="166"/>
                  <a:pt x="239" y="166"/>
                  <a:pt x="245" y="166"/>
                </a:cubicBezTo>
                <a:lnTo>
                  <a:pt x="211" y="172"/>
                </a:lnTo>
                <a:close/>
                <a:moveTo>
                  <a:pt x="248" y="166"/>
                </a:moveTo>
                <a:cubicBezTo>
                  <a:pt x="248" y="165"/>
                  <a:pt x="248" y="165"/>
                  <a:pt x="248" y="165"/>
                </a:cubicBezTo>
                <a:cubicBezTo>
                  <a:pt x="255" y="165"/>
                  <a:pt x="255" y="165"/>
                  <a:pt x="255" y="165"/>
                </a:cubicBezTo>
                <a:cubicBezTo>
                  <a:pt x="256" y="167"/>
                  <a:pt x="249" y="166"/>
                  <a:pt x="248" y="166"/>
                </a:cubicBezTo>
                <a:close/>
                <a:moveTo>
                  <a:pt x="313" y="165"/>
                </a:moveTo>
                <a:cubicBezTo>
                  <a:pt x="312" y="165"/>
                  <a:pt x="309" y="165"/>
                  <a:pt x="307" y="164"/>
                </a:cubicBezTo>
                <a:cubicBezTo>
                  <a:pt x="313" y="163"/>
                  <a:pt x="320" y="165"/>
                  <a:pt x="324" y="165"/>
                </a:cubicBezTo>
                <a:cubicBezTo>
                  <a:pt x="331" y="165"/>
                  <a:pt x="317" y="165"/>
                  <a:pt x="313" y="165"/>
                </a:cubicBezTo>
                <a:close/>
                <a:moveTo>
                  <a:pt x="329" y="159"/>
                </a:moveTo>
                <a:cubicBezTo>
                  <a:pt x="320" y="148"/>
                  <a:pt x="309" y="137"/>
                  <a:pt x="298" y="127"/>
                </a:cubicBezTo>
                <a:cubicBezTo>
                  <a:pt x="311" y="135"/>
                  <a:pt x="322" y="144"/>
                  <a:pt x="336" y="151"/>
                </a:cubicBezTo>
                <a:cubicBezTo>
                  <a:pt x="337" y="151"/>
                  <a:pt x="337" y="151"/>
                  <a:pt x="337" y="151"/>
                </a:cubicBezTo>
                <a:cubicBezTo>
                  <a:pt x="338" y="151"/>
                  <a:pt x="339" y="151"/>
                  <a:pt x="339" y="152"/>
                </a:cubicBezTo>
                <a:cubicBezTo>
                  <a:pt x="346" y="154"/>
                  <a:pt x="339" y="155"/>
                  <a:pt x="345" y="158"/>
                </a:cubicBezTo>
                <a:cubicBezTo>
                  <a:pt x="341" y="159"/>
                  <a:pt x="331" y="161"/>
                  <a:pt x="329" y="159"/>
                </a:cubicBezTo>
                <a:close/>
                <a:moveTo>
                  <a:pt x="334" y="165"/>
                </a:moveTo>
                <a:cubicBezTo>
                  <a:pt x="356" y="164"/>
                  <a:pt x="376" y="165"/>
                  <a:pt x="396" y="169"/>
                </a:cubicBezTo>
                <a:cubicBezTo>
                  <a:pt x="376" y="168"/>
                  <a:pt x="355" y="167"/>
                  <a:pt x="334" y="165"/>
                </a:cubicBezTo>
                <a:close/>
                <a:moveTo>
                  <a:pt x="387" y="157"/>
                </a:moveTo>
                <a:cubicBezTo>
                  <a:pt x="387" y="156"/>
                  <a:pt x="389" y="156"/>
                  <a:pt x="390" y="157"/>
                </a:cubicBezTo>
                <a:cubicBezTo>
                  <a:pt x="392" y="159"/>
                  <a:pt x="386" y="159"/>
                  <a:pt x="387" y="157"/>
                </a:cubicBezTo>
                <a:close/>
                <a:moveTo>
                  <a:pt x="421" y="245"/>
                </a:moveTo>
                <a:cubicBezTo>
                  <a:pt x="421" y="229"/>
                  <a:pt x="421" y="229"/>
                  <a:pt x="421" y="229"/>
                </a:cubicBezTo>
                <a:cubicBezTo>
                  <a:pt x="427" y="229"/>
                  <a:pt x="430" y="235"/>
                  <a:pt x="436" y="237"/>
                </a:cubicBezTo>
                <a:cubicBezTo>
                  <a:pt x="434" y="241"/>
                  <a:pt x="426" y="242"/>
                  <a:pt x="421" y="245"/>
                </a:cubicBezTo>
                <a:close/>
                <a:moveTo>
                  <a:pt x="421" y="224"/>
                </a:moveTo>
                <a:cubicBezTo>
                  <a:pt x="422" y="208"/>
                  <a:pt x="422" y="208"/>
                  <a:pt x="422" y="208"/>
                </a:cubicBezTo>
                <a:cubicBezTo>
                  <a:pt x="428" y="212"/>
                  <a:pt x="438" y="223"/>
                  <a:pt x="439" y="234"/>
                </a:cubicBezTo>
                <a:cubicBezTo>
                  <a:pt x="433" y="230"/>
                  <a:pt x="427" y="227"/>
                  <a:pt x="421" y="224"/>
                </a:cubicBezTo>
                <a:close/>
                <a:moveTo>
                  <a:pt x="488" y="200"/>
                </a:moveTo>
                <a:cubicBezTo>
                  <a:pt x="486" y="201"/>
                  <a:pt x="485" y="199"/>
                  <a:pt x="484" y="198"/>
                </a:cubicBezTo>
                <a:cubicBezTo>
                  <a:pt x="468" y="177"/>
                  <a:pt x="450" y="158"/>
                  <a:pt x="431" y="140"/>
                </a:cubicBezTo>
                <a:cubicBezTo>
                  <a:pt x="432" y="140"/>
                  <a:pt x="433" y="140"/>
                  <a:pt x="434" y="140"/>
                </a:cubicBezTo>
                <a:cubicBezTo>
                  <a:pt x="454" y="156"/>
                  <a:pt x="470" y="171"/>
                  <a:pt x="492" y="190"/>
                </a:cubicBezTo>
                <a:cubicBezTo>
                  <a:pt x="491" y="190"/>
                  <a:pt x="499" y="193"/>
                  <a:pt x="496" y="189"/>
                </a:cubicBezTo>
                <a:cubicBezTo>
                  <a:pt x="480" y="165"/>
                  <a:pt x="460" y="143"/>
                  <a:pt x="437" y="123"/>
                </a:cubicBezTo>
                <a:cubicBezTo>
                  <a:pt x="438" y="123"/>
                  <a:pt x="439" y="123"/>
                  <a:pt x="439" y="124"/>
                </a:cubicBezTo>
                <a:cubicBezTo>
                  <a:pt x="464" y="142"/>
                  <a:pt x="488" y="163"/>
                  <a:pt x="511" y="184"/>
                </a:cubicBezTo>
                <a:cubicBezTo>
                  <a:pt x="505" y="189"/>
                  <a:pt x="496" y="194"/>
                  <a:pt x="488" y="200"/>
                </a:cubicBezTo>
                <a:close/>
                <a:moveTo>
                  <a:pt x="514" y="181"/>
                </a:moveTo>
                <a:cubicBezTo>
                  <a:pt x="495" y="156"/>
                  <a:pt x="472" y="136"/>
                  <a:pt x="448" y="115"/>
                </a:cubicBezTo>
                <a:cubicBezTo>
                  <a:pt x="449" y="115"/>
                  <a:pt x="450" y="115"/>
                  <a:pt x="451" y="116"/>
                </a:cubicBezTo>
                <a:cubicBezTo>
                  <a:pt x="471" y="130"/>
                  <a:pt x="494" y="150"/>
                  <a:pt x="515" y="163"/>
                </a:cubicBezTo>
                <a:cubicBezTo>
                  <a:pt x="519" y="165"/>
                  <a:pt x="524" y="168"/>
                  <a:pt x="527" y="171"/>
                </a:cubicBezTo>
                <a:lnTo>
                  <a:pt x="514" y="181"/>
                </a:lnTo>
                <a:close/>
                <a:moveTo>
                  <a:pt x="558" y="148"/>
                </a:moveTo>
                <a:cubicBezTo>
                  <a:pt x="524" y="120"/>
                  <a:pt x="494" y="89"/>
                  <a:pt x="461" y="59"/>
                </a:cubicBezTo>
                <a:cubicBezTo>
                  <a:pt x="462" y="59"/>
                  <a:pt x="463" y="59"/>
                  <a:pt x="463" y="59"/>
                </a:cubicBezTo>
                <a:cubicBezTo>
                  <a:pt x="497" y="86"/>
                  <a:pt x="530" y="113"/>
                  <a:pt x="562" y="142"/>
                </a:cubicBezTo>
                <a:cubicBezTo>
                  <a:pt x="567" y="146"/>
                  <a:pt x="559" y="146"/>
                  <a:pt x="558" y="148"/>
                </a:cubicBezTo>
                <a:close/>
                <a:moveTo>
                  <a:pt x="431" y="16"/>
                </a:moveTo>
                <a:cubicBezTo>
                  <a:pt x="454" y="39"/>
                  <a:pt x="477" y="62"/>
                  <a:pt x="501" y="84"/>
                </a:cubicBezTo>
                <a:cubicBezTo>
                  <a:pt x="482" y="70"/>
                  <a:pt x="460" y="53"/>
                  <a:pt x="439" y="39"/>
                </a:cubicBezTo>
                <a:cubicBezTo>
                  <a:pt x="442" y="39"/>
                  <a:pt x="445" y="39"/>
                  <a:pt x="443" y="37"/>
                </a:cubicBezTo>
                <a:cubicBezTo>
                  <a:pt x="436" y="33"/>
                  <a:pt x="430" y="28"/>
                  <a:pt x="427" y="23"/>
                </a:cubicBezTo>
                <a:cubicBezTo>
                  <a:pt x="427" y="21"/>
                  <a:pt x="426" y="10"/>
                  <a:pt x="431" y="16"/>
                </a:cubicBezTo>
                <a:close/>
                <a:moveTo>
                  <a:pt x="425" y="48"/>
                </a:moveTo>
                <a:cubicBezTo>
                  <a:pt x="426" y="41"/>
                  <a:pt x="425" y="34"/>
                  <a:pt x="427" y="28"/>
                </a:cubicBezTo>
                <a:cubicBezTo>
                  <a:pt x="431" y="32"/>
                  <a:pt x="434" y="34"/>
                  <a:pt x="438" y="37"/>
                </a:cubicBezTo>
                <a:cubicBezTo>
                  <a:pt x="435" y="39"/>
                  <a:pt x="433" y="35"/>
                  <a:pt x="430" y="36"/>
                </a:cubicBezTo>
                <a:cubicBezTo>
                  <a:pt x="433" y="41"/>
                  <a:pt x="439" y="45"/>
                  <a:pt x="444" y="49"/>
                </a:cubicBezTo>
                <a:cubicBezTo>
                  <a:pt x="444" y="49"/>
                  <a:pt x="445" y="48"/>
                  <a:pt x="445" y="48"/>
                </a:cubicBezTo>
                <a:cubicBezTo>
                  <a:pt x="448" y="50"/>
                  <a:pt x="452" y="52"/>
                  <a:pt x="454" y="55"/>
                </a:cubicBezTo>
                <a:cubicBezTo>
                  <a:pt x="452" y="55"/>
                  <a:pt x="451" y="54"/>
                  <a:pt x="449" y="54"/>
                </a:cubicBezTo>
                <a:cubicBezTo>
                  <a:pt x="473" y="74"/>
                  <a:pt x="497" y="96"/>
                  <a:pt x="519" y="119"/>
                </a:cubicBezTo>
                <a:cubicBezTo>
                  <a:pt x="491" y="96"/>
                  <a:pt x="462" y="73"/>
                  <a:pt x="430" y="54"/>
                </a:cubicBezTo>
                <a:cubicBezTo>
                  <a:pt x="427" y="52"/>
                  <a:pt x="425" y="50"/>
                  <a:pt x="425" y="48"/>
                </a:cubicBezTo>
                <a:close/>
                <a:moveTo>
                  <a:pt x="417" y="96"/>
                </a:moveTo>
                <a:cubicBezTo>
                  <a:pt x="419" y="96"/>
                  <a:pt x="422" y="97"/>
                  <a:pt x="421" y="93"/>
                </a:cubicBezTo>
                <a:cubicBezTo>
                  <a:pt x="426" y="95"/>
                  <a:pt x="425" y="88"/>
                  <a:pt x="421" y="90"/>
                </a:cubicBezTo>
                <a:cubicBezTo>
                  <a:pt x="423" y="81"/>
                  <a:pt x="426" y="71"/>
                  <a:pt x="425" y="60"/>
                </a:cubicBezTo>
                <a:cubicBezTo>
                  <a:pt x="428" y="62"/>
                  <a:pt x="429" y="65"/>
                  <a:pt x="433" y="66"/>
                </a:cubicBezTo>
                <a:cubicBezTo>
                  <a:pt x="431" y="64"/>
                  <a:pt x="434" y="64"/>
                  <a:pt x="435" y="65"/>
                </a:cubicBezTo>
                <a:cubicBezTo>
                  <a:pt x="433" y="60"/>
                  <a:pt x="428" y="63"/>
                  <a:pt x="427" y="57"/>
                </a:cubicBezTo>
                <a:cubicBezTo>
                  <a:pt x="461" y="75"/>
                  <a:pt x="490" y="100"/>
                  <a:pt x="519" y="123"/>
                </a:cubicBezTo>
                <a:cubicBezTo>
                  <a:pt x="531" y="132"/>
                  <a:pt x="544" y="141"/>
                  <a:pt x="555" y="151"/>
                </a:cubicBezTo>
                <a:cubicBezTo>
                  <a:pt x="552" y="155"/>
                  <a:pt x="548" y="152"/>
                  <a:pt x="547" y="151"/>
                </a:cubicBezTo>
                <a:cubicBezTo>
                  <a:pt x="529" y="139"/>
                  <a:pt x="512" y="125"/>
                  <a:pt x="495" y="112"/>
                </a:cubicBezTo>
                <a:cubicBezTo>
                  <a:pt x="508" y="127"/>
                  <a:pt x="526" y="141"/>
                  <a:pt x="542" y="152"/>
                </a:cubicBezTo>
                <a:cubicBezTo>
                  <a:pt x="542" y="152"/>
                  <a:pt x="543" y="153"/>
                  <a:pt x="544" y="153"/>
                </a:cubicBezTo>
                <a:cubicBezTo>
                  <a:pt x="544" y="155"/>
                  <a:pt x="550" y="153"/>
                  <a:pt x="548" y="156"/>
                </a:cubicBezTo>
                <a:cubicBezTo>
                  <a:pt x="545" y="161"/>
                  <a:pt x="538" y="163"/>
                  <a:pt x="533" y="167"/>
                </a:cubicBezTo>
                <a:cubicBezTo>
                  <a:pt x="521" y="155"/>
                  <a:pt x="506" y="142"/>
                  <a:pt x="493" y="130"/>
                </a:cubicBezTo>
                <a:cubicBezTo>
                  <a:pt x="505" y="136"/>
                  <a:pt x="517" y="147"/>
                  <a:pt x="529" y="154"/>
                </a:cubicBezTo>
                <a:cubicBezTo>
                  <a:pt x="531" y="156"/>
                  <a:pt x="528" y="151"/>
                  <a:pt x="527" y="149"/>
                </a:cubicBezTo>
                <a:cubicBezTo>
                  <a:pt x="496" y="122"/>
                  <a:pt x="468" y="92"/>
                  <a:pt x="436" y="68"/>
                </a:cubicBezTo>
                <a:cubicBezTo>
                  <a:pt x="435" y="67"/>
                  <a:pt x="434" y="67"/>
                  <a:pt x="433" y="68"/>
                </a:cubicBezTo>
                <a:cubicBezTo>
                  <a:pt x="455" y="87"/>
                  <a:pt x="477" y="107"/>
                  <a:pt x="498" y="128"/>
                </a:cubicBezTo>
                <a:cubicBezTo>
                  <a:pt x="476" y="112"/>
                  <a:pt x="454" y="95"/>
                  <a:pt x="429" y="80"/>
                </a:cubicBezTo>
                <a:cubicBezTo>
                  <a:pt x="428" y="79"/>
                  <a:pt x="423" y="82"/>
                  <a:pt x="426" y="84"/>
                </a:cubicBezTo>
                <a:cubicBezTo>
                  <a:pt x="460" y="107"/>
                  <a:pt x="498" y="138"/>
                  <a:pt x="524" y="165"/>
                </a:cubicBezTo>
                <a:cubicBezTo>
                  <a:pt x="503" y="150"/>
                  <a:pt x="503" y="150"/>
                  <a:pt x="503" y="150"/>
                </a:cubicBezTo>
                <a:cubicBezTo>
                  <a:pt x="478" y="131"/>
                  <a:pt x="454" y="110"/>
                  <a:pt x="424" y="97"/>
                </a:cubicBezTo>
                <a:cubicBezTo>
                  <a:pt x="424" y="104"/>
                  <a:pt x="445" y="112"/>
                  <a:pt x="442" y="114"/>
                </a:cubicBezTo>
                <a:cubicBezTo>
                  <a:pt x="457" y="129"/>
                  <a:pt x="475" y="143"/>
                  <a:pt x="490" y="160"/>
                </a:cubicBezTo>
                <a:cubicBezTo>
                  <a:pt x="470" y="142"/>
                  <a:pt x="450" y="125"/>
                  <a:pt x="426" y="110"/>
                </a:cubicBezTo>
                <a:cubicBezTo>
                  <a:pt x="423" y="108"/>
                  <a:pt x="418" y="105"/>
                  <a:pt x="413" y="105"/>
                </a:cubicBezTo>
                <a:cubicBezTo>
                  <a:pt x="408" y="106"/>
                  <a:pt x="402" y="101"/>
                  <a:pt x="397" y="97"/>
                </a:cubicBezTo>
                <a:cubicBezTo>
                  <a:pt x="403" y="96"/>
                  <a:pt x="410" y="95"/>
                  <a:pt x="417" y="96"/>
                </a:cubicBezTo>
                <a:close/>
                <a:moveTo>
                  <a:pt x="426" y="118"/>
                </a:moveTo>
                <a:cubicBezTo>
                  <a:pt x="428" y="120"/>
                  <a:pt x="433" y="121"/>
                  <a:pt x="433" y="124"/>
                </a:cubicBezTo>
                <a:cubicBezTo>
                  <a:pt x="452" y="141"/>
                  <a:pt x="472" y="160"/>
                  <a:pt x="487" y="181"/>
                </a:cubicBezTo>
                <a:cubicBezTo>
                  <a:pt x="466" y="163"/>
                  <a:pt x="443" y="141"/>
                  <a:pt x="419" y="124"/>
                </a:cubicBezTo>
                <a:cubicBezTo>
                  <a:pt x="422" y="124"/>
                  <a:pt x="424" y="127"/>
                  <a:pt x="428" y="125"/>
                </a:cubicBezTo>
                <a:cubicBezTo>
                  <a:pt x="413" y="116"/>
                  <a:pt x="398" y="106"/>
                  <a:pt x="384" y="97"/>
                </a:cubicBezTo>
                <a:cubicBezTo>
                  <a:pt x="399" y="102"/>
                  <a:pt x="413" y="111"/>
                  <a:pt x="426" y="118"/>
                </a:cubicBezTo>
                <a:close/>
                <a:moveTo>
                  <a:pt x="405" y="116"/>
                </a:moveTo>
                <a:cubicBezTo>
                  <a:pt x="403" y="121"/>
                  <a:pt x="399" y="113"/>
                  <a:pt x="398" y="112"/>
                </a:cubicBezTo>
                <a:cubicBezTo>
                  <a:pt x="397" y="112"/>
                  <a:pt x="397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09"/>
                  <a:pt x="402" y="114"/>
                  <a:pt x="405" y="116"/>
                </a:cubicBezTo>
                <a:close/>
                <a:moveTo>
                  <a:pt x="361" y="105"/>
                </a:moveTo>
                <a:cubicBezTo>
                  <a:pt x="374" y="117"/>
                  <a:pt x="387" y="129"/>
                  <a:pt x="398" y="143"/>
                </a:cubicBezTo>
                <a:cubicBezTo>
                  <a:pt x="346" y="102"/>
                  <a:pt x="346" y="102"/>
                  <a:pt x="346" y="102"/>
                </a:cubicBezTo>
                <a:cubicBezTo>
                  <a:pt x="345" y="101"/>
                  <a:pt x="343" y="101"/>
                  <a:pt x="342" y="100"/>
                </a:cubicBezTo>
                <a:cubicBezTo>
                  <a:pt x="347" y="97"/>
                  <a:pt x="357" y="101"/>
                  <a:pt x="361" y="105"/>
                </a:cubicBezTo>
                <a:close/>
                <a:moveTo>
                  <a:pt x="334" y="98"/>
                </a:moveTo>
                <a:cubicBezTo>
                  <a:pt x="334" y="101"/>
                  <a:pt x="336" y="103"/>
                  <a:pt x="338" y="105"/>
                </a:cubicBezTo>
                <a:cubicBezTo>
                  <a:pt x="342" y="111"/>
                  <a:pt x="347" y="108"/>
                  <a:pt x="352" y="112"/>
                </a:cubicBezTo>
                <a:cubicBezTo>
                  <a:pt x="411" y="158"/>
                  <a:pt x="411" y="158"/>
                  <a:pt x="411" y="158"/>
                </a:cubicBezTo>
                <a:cubicBezTo>
                  <a:pt x="412" y="158"/>
                  <a:pt x="419" y="161"/>
                  <a:pt x="416" y="158"/>
                </a:cubicBezTo>
                <a:cubicBezTo>
                  <a:pt x="403" y="143"/>
                  <a:pt x="390" y="128"/>
                  <a:pt x="376" y="115"/>
                </a:cubicBezTo>
                <a:cubicBezTo>
                  <a:pt x="375" y="114"/>
                  <a:pt x="371" y="109"/>
                  <a:pt x="372" y="110"/>
                </a:cubicBezTo>
                <a:cubicBezTo>
                  <a:pt x="410" y="133"/>
                  <a:pt x="410" y="133"/>
                  <a:pt x="410" y="133"/>
                </a:cubicBezTo>
                <a:cubicBezTo>
                  <a:pt x="397" y="121"/>
                  <a:pt x="379" y="109"/>
                  <a:pt x="363" y="99"/>
                </a:cubicBezTo>
                <a:cubicBezTo>
                  <a:pt x="368" y="99"/>
                  <a:pt x="374" y="98"/>
                  <a:pt x="377" y="100"/>
                </a:cubicBezTo>
                <a:cubicBezTo>
                  <a:pt x="393" y="111"/>
                  <a:pt x="405" y="123"/>
                  <a:pt x="417" y="137"/>
                </a:cubicBezTo>
                <a:cubicBezTo>
                  <a:pt x="410" y="135"/>
                  <a:pt x="410" y="135"/>
                  <a:pt x="410" y="135"/>
                </a:cubicBezTo>
                <a:cubicBezTo>
                  <a:pt x="413" y="137"/>
                  <a:pt x="416" y="138"/>
                  <a:pt x="418" y="141"/>
                </a:cubicBezTo>
                <a:cubicBezTo>
                  <a:pt x="419" y="142"/>
                  <a:pt x="423" y="143"/>
                  <a:pt x="422" y="140"/>
                </a:cubicBezTo>
                <a:cubicBezTo>
                  <a:pt x="421" y="136"/>
                  <a:pt x="416" y="134"/>
                  <a:pt x="415" y="129"/>
                </a:cubicBezTo>
                <a:cubicBezTo>
                  <a:pt x="418" y="128"/>
                  <a:pt x="420" y="132"/>
                  <a:pt x="421" y="134"/>
                </a:cubicBezTo>
                <a:cubicBezTo>
                  <a:pt x="421" y="135"/>
                  <a:pt x="421" y="135"/>
                  <a:pt x="421" y="135"/>
                </a:cubicBezTo>
                <a:cubicBezTo>
                  <a:pt x="441" y="153"/>
                  <a:pt x="459" y="171"/>
                  <a:pt x="475" y="192"/>
                </a:cubicBezTo>
                <a:cubicBezTo>
                  <a:pt x="476" y="193"/>
                  <a:pt x="479" y="194"/>
                  <a:pt x="478" y="197"/>
                </a:cubicBezTo>
                <a:cubicBezTo>
                  <a:pt x="478" y="193"/>
                  <a:pt x="472" y="196"/>
                  <a:pt x="475" y="192"/>
                </a:cubicBezTo>
                <a:cubicBezTo>
                  <a:pt x="421" y="150"/>
                  <a:pt x="421" y="150"/>
                  <a:pt x="421" y="150"/>
                </a:cubicBezTo>
                <a:cubicBezTo>
                  <a:pt x="419" y="148"/>
                  <a:pt x="412" y="146"/>
                  <a:pt x="414" y="150"/>
                </a:cubicBezTo>
                <a:cubicBezTo>
                  <a:pt x="416" y="155"/>
                  <a:pt x="421" y="161"/>
                  <a:pt x="426" y="163"/>
                </a:cubicBezTo>
                <a:cubicBezTo>
                  <a:pt x="429" y="164"/>
                  <a:pt x="429" y="162"/>
                  <a:pt x="428" y="160"/>
                </a:cubicBezTo>
                <a:cubicBezTo>
                  <a:pt x="468" y="191"/>
                  <a:pt x="468" y="191"/>
                  <a:pt x="468" y="191"/>
                </a:cubicBezTo>
                <a:cubicBezTo>
                  <a:pt x="473" y="194"/>
                  <a:pt x="478" y="199"/>
                  <a:pt x="483" y="204"/>
                </a:cubicBezTo>
                <a:cubicBezTo>
                  <a:pt x="470" y="213"/>
                  <a:pt x="454" y="223"/>
                  <a:pt x="442" y="232"/>
                </a:cubicBezTo>
                <a:cubicBezTo>
                  <a:pt x="438" y="220"/>
                  <a:pt x="432" y="211"/>
                  <a:pt x="422" y="204"/>
                </a:cubicBezTo>
                <a:cubicBezTo>
                  <a:pt x="428" y="205"/>
                  <a:pt x="428" y="205"/>
                  <a:pt x="428" y="205"/>
                </a:cubicBezTo>
                <a:cubicBezTo>
                  <a:pt x="424" y="201"/>
                  <a:pt x="424" y="201"/>
                  <a:pt x="424" y="201"/>
                </a:cubicBezTo>
                <a:cubicBezTo>
                  <a:pt x="426" y="201"/>
                  <a:pt x="433" y="206"/>
                  <a:pt x="428" y="206"/>
                </a:cubicBezTo>
                <a:cubicBezTo>
                  <a:pt x="435" y="211"/>
                  <a:pt x="441" y="218"/>
                  <a:pt x="449" y="221"/>
                </a:cubicBezTo>
                <a:cubicBezTo>
                  <a:pt x="448" y="208"/>
                  <a:pt x="434" y="200"/>
                  <a:pt x="430" y="189"/>
                </a:cubicBezTo>
                <a:cubicBezTo>
                  <a:pt x="433" y="190"/>
                  <a:pt x="441" y="194"/>
                  <a:pt x="445" y="198"/>
                </a:cubicBezTo>
                <a:cubicBezTo>
                  <a:pt x="445" y="199"/>
                  <a:pt x="446" y="199"/>
                  <a:pt x="446" y="199"/>
                </a:cubicBezTo>
                <a:cubicBezTo>
                  <a:pt x="451" y="204"/>
                  <a:pt x="455" y="210"/>
                  <a:pt x="462" y="213"/>
                </a:cubicBezTo>
                <a:cubicBezTo>
                  <a:pt x="461" y="216"/>
                  <a:pt x="466" y="215"/>
                  <a:pt x="466" y="213"/>
                </a:cubicBezTo>
                <a:cubicBezTo>
                  <a:pt x="462" y="197"/>
                  <a:pt x="438" y="173"/>
                  <a:pt x="434" y="169"/>
                </a:cubicBezTo>
                <a:cubicBezTo>
                  <a:pt x="433" y="168"/>
                  <a:pt x="426" y="165"/>
                  <a:pt x="428" y="167"/>
                </a:cubicBezTo>
                <a:cubicBezTo>
                  <a:pt x="439" y="178"/>
                  <a:pt x="451" y="191"/>
                  <a:pt x="459" y="206"/>
                </a:cubicBezTo>
                <a:cubicBezTo>
                  <a:pt x="451" y="200"/>
                  <a:pt x="444" y="191"/>
                  <a:pt x="435" y="187"/>
                </a:cubicBezTo>
                <a:cubicBezTo>
                  <a:pt x="429" y="184"/>
                  <a:pt x="423" y="177"/>
                  <a:pt x="424" y="169"/>
                </a:cubicBezTo>
                <a:cubicBezTo>
                  <a:pt x="424" y="168"/>
                  <a:pt x="417" y="164"/>
                  <a:pt x="420" y="168"/>
                </a:cubicBezTo>
                <a:cubicBezTo>
                  <a:pt x="418" y="167"/>
                  <a:pt x="410" y="166"/>
                  <a:pt x="408" y="165"/>
                </a:cubicBezTo>
                <a:cubicBezTo>
                  <a:pt x="386" y="151"/>
                  <a:pt x="371" y="129"/>
                  <a:pt x="352" y="112"/>
                </a:cubicBezTo>
                <a:cubicBezTo>
                  <a:pt x="351" y="112"/>
                  <a:pt x="350" y="113"/>
                  <a:pt x="353" y="115"/>
                </a:cubicBezTo>
                <a:cubicBezTo>
                  <a:pt x="355" y="116"/>
                  <a:pt x="351" y="117"/>
                  <a:pt x="350" y="116"/>
                </a:cubicBezTo>
                <a:cubicBezTo>
                  <a:pt x="361" y="127"/>
                  <a:pt x="376" y="139"/>
                  <a:pt x="384" y="153"/>
                </a:cubicBezTo>
                <a:cubicBezTo>
                  <a:pt x="360" y="134"/>
                  <a:pt x="335" y="115"/>
                  <a:pt x="304" y="100"/>
                </a:cubicBezTo>
                <a:cubicBezTo>
                  <a:pt x="304" y="100"/>
                  <a:pt x="299" y="101"/>
                  <a:pt x="301" y="102"/>
                </a:cubicBezTo>
                <a:cubicBezTo>
                  <a:pt x="332" y="115"/>
                  <a:pt x="356" y="137"/>
                  <a:pt x="383" y="156"/>
                </a:cubicBezTo>
                <a:cubicBezTo>
                  <a:pt x="383" y="156"/>
                  <a:pt x="381" y="155"/>
                  <a:pt x="380" y="155"/>
                </a:cubicBezTo>
                <a:cubicBezTo>
                  <a:pt x="390" y="163"/>
                  <a:pt x="390" y="163"/>
                  <a:pt x="390" y="163"/>
                </a:cubicBezTo>
                <a:cubicBezTo>
                  <a:pt x="360" y="159"/>
                  <a:pt x="360" y="159"/>
                  <a:pt x="360" y="159"/>
                </a:cubicBezTo>
                <a:cubicBezTo>
                  <a:pt x="341" y="142"/>
                  <a:pt x="320" y="125"/>
                  <a:pt x="299" y="109"/>
                </a:cubicBezTo>
                <a:cubicBezTo>
                  <a:pt x="323" y="124"/>
                  <a:pt x="349" y="139"/>
                  <a:pt x="372" y="157"/>
                </a:cubicBezTo>
                <a:cubicBezTo>
                  <a:pt x="373" y="157"/>
                  <a:pt x="379" y="158"/>
                  <a:pt x="377" y="157"/>
                </a:cubicBezTo>
                <a:cubicBezTo>
                  <a:pt x="348" y="135"/>
                  <a:pt x="317" y="115"/>
                  <a:pt x="285" y="96"/>
                </a:cubicBezTo>
                <a:cubicBezTo>
                  <a:pt x="302" y="98"/>
                  <a:pt x="318" y="98"/>
                  <a:pt x="334" y="98"/>
                </a:cubicBezTo>
                <a:close/>
                <a:moveTo>
                  <a:pt x="423" y="198"/>
                </a:moveTo>
                <a:cubicBezTo>
                  <a:pt x="424" y="187"/>
                  <a:pt x="424" y="187"/>
                  <a:pt x="424" y="187"/>
                </a:cubicBezTo>
                <a:cubicBezTo>
                  <a:pt x="432" y="195"/>
                  <a:pt x="438" y="205"/>
                  <a:pt x="443" y="214"/>
                </a:cubicBezTo>
                <a:cubicBezTo>
                  <a:pt x="437" y="209"/>
                  <a:pt x="431" y="202"/>
                  <a:pt x="423" y="198"/>
                </a:cubicBezTo>
                <a:close/>
                <a:moveTo>
                  <a:pt x="281" y="100"/>
                </a:moveTo>
                <a:cubicBezTo>
                  <a:pt x="283" y="104"/>
                  <a:pt x="289" y="104"/>
                  <a:pt x="292" y="107"/>
                </a:cubicBezTo>
                <a:cubicBezTo>
                  <a:pt x="293" y="107"/>
                  <a:pt x="293" y="107"/>
                  <a:pt x="293" y="107"/>
                </a:cubicBezTo>
                <a:cubicBezTo>
                  <a:pt x="295" y="107"/>
                  <a:pt x="297" y="109"/>
                  <a:pt x="298" y="112"/>
                </a:cubicBezTo>
                <a:cubicBezTo>
                  <a:pt x="354" y="158"/>
                  <a:pt x="354" y="158"/>
                  <a:pt x="354" y="158"/>
                </a:cubicBezTo>
                <a:cubicBezTo>
                  <a:pt x="320" y="139"/>
                  <a:pt x="290" y="116"/>
                  <a:pt x="259" y="94"/>
                </a:cubicBezTo>
                <a:cubicBezTo>
                  <a:pt x="268" y="93"/>
                  <a:pt x="277" y="93"/>
                  <a:pt x="281" y="100"/>
                </a:cubicBezTo>
                <a:close/>
                <a:moveTo>
                  <a:pt x="251" y="94"/>
                </a:moveTo>
                <a:cubicBezTo>
                  <a:pt x="277" y="111"/>
                  <a:pt x="299" y="131"/>
                  <a:pt x="319" y="153"/>
                </a:cubicBezTo>
                <a:cubicBezTo>
                  <a:pt x="290" y="132"/>
                  <a:pt x="263" y="109"/>
                  <a:pt x="232" y="91"/>
                </a:cubicBezTo>
                <a:cubicBezTo>
                  <a:pt x="238" y="91"/>
                  <a:pt x="245" y="91"/>
                  <a:pt x="251" y="94"/>
                </a:cubicBezTo>
                <a:close/>
                <a:moveTo>
                  <a:pt x="306" y="149"/>
                </a:moveTo>
                <a:cubicBezTo>
                  <a:pt x="307" y="148"/>
                  <a:pt x="307" y="148"/>
                  <a:pt x="307" y="148"/>
                </a:cubicBezTo>
                <a:cubicBezTo>
                  <a:pt x="315" y="150"/>
                  <a:pt x="314" y="156"/>
                  <a:pt x="320" y="159"/>
                </a:cubicBezTo>
                <a:cubicBezTo>
                  <a:pt x="315" y="159"/>
                  <a:pt x="306" y="160"/>
                  <a:pt x="304" y="158"/>
                </a:cubicBezTo>
                <a:cubicBezTo>
                  <a:pt x="282" y="135"/>
                  <a:pt x="256" y="114"/>
                  <a:pt x="230" y="95"/>
                </a:cubicBezTo>
                <a:cubicBezTo>
                  <a:pt x="257" y="110"/>
                  <a:pt x="281" y="131"/>
                  <a:pt x="306" y="149"/>
                </a:cubicBezTo>
                <a:close/>
                <a:moveTo>
                  <a:pt x="228" y="96"/>
                </a:moveTo>
                <a:cubicBezTo>
                  <a:pt x="227" y="97"/>
                  <a:pt x="226" y="96"/>
                  <a:pt x="225" y="95"/>
                </a:cubicBezTo>
                <a:cubicBezTo>
                  <a:pt x="224" y="93"/>
                  <a:pt x="228" y="95"/>
                  <a:pt x="228" y="96"/>
                </a:cubicBezTo>
                <a:close/>
                <a:moveTo>
                  <a:pt x="295" y="158"/>
                </a:moveTo>
                <a:cubicBezTo>
                  <a:pt x="258" y="159"/>
                  <a:pt x="258" y="159"/>
                  <a:pt x="258" y="159"/>
                </a:cubicBezTo>
                <a:cubicBezTo>
                  <a:pt x="250" y="148"/>
                  <a:pt x="240" y="139"/>
                  <a:pt x="231" y="129"/>
                </a:cubicBezTo>
                <a:cubicBezTo>
                  <a:pt x="237" y="131"/>
                  <a:pt x="242" y="137"/>
                  <a:pt x="248" y="140"/>
                </a:cubicBezTo>
                <a:cubicBezTo>
                  <a:pt x="257" y="145"/>
                  <a:pt x="263" y="153"/>
                  <a:pt x="274" y="157"/>
                </a:cubicBezTo>
                <a:cubicBezTo>
                  <a:pt x="277" y="159"/>
                  <a:pt x="276" y="153"/>
                  <a:pt x="275" y="152"/>
                </a:cubicBezTo>
                <a:cubicBezTo>
                  <a:pt x="254" y="127"/>
                  <a:pt x="229" y="106"/>
                  <a:pt x="204" y="85"/>
                </a:cubicBezTo>
                <a:cubicBezTo>
                  <a:pt x="236" y="107"/>
                  <a:pt x="265" y="133"/>
                  <a:pt x="295" y="158"/>
                </a:cubicBezTo>
                <a:close/>
                <a:moveTo>
                  <a:pt x="185" y="82"/>
                </a:moveTo>
                <a:cubicBezTo>
                  <a:pt x="194" y="85"/>
                  <a:pt x="203" y="85"/>
                  <a:pt x="207" y="92"/>
                </a:cubicBezTo>
                <a:cubicBezTo>
                  <a:pt x="204" y="92"/>
                  <a:pt x="204" y="92"/>
                  <a:pt x="204" y="92"/>
                </a:cubicBezTo>
                <a:cubicBezTo>
                  <a:pt x="227" y="109"/>
                  <a:pt x="248" y="128"/>
                  <a:pt x="267" y="149"/>
                </a:cubicBezTo>
                <a:cubicBezTo>
                  <a:pt x="237" y="129"/>
                  <a:pt x="211" y="103"/>
                  <a:pt x="182" y="82"/>
                </a:cubicBezTo>
                <a:cubicBezTo>
                  <a:pt x="183" y="82"/>
                  <a:pt x="185" y="82"/>
                  <a:pt x="185" y="82"/>
                </a:cubicBezTo>
                <a:close/>
                <a:moveTo>
                  <a:pt x="188" y="92"/>
                </a:moveTo>
                <a:cubicBezTo>
                  <a:pt x="187" y="93"/>
                  <a:pt x="187" y="93"/>
                  <a:pt x="188" y="94"/>
                </a:cubicBezTo>
                <a:cubicBezTo>
                  <a:pt x="209" y="111"/>
                  <a:pt x="228" y="130"/>
                  <a:pt x="246" y="149"/>
                </a:cubicBezTo>
                <a:cubicBezTo>
                  <a:pt x="246" y="150"/>
                  <a:pt x="246" y="152"/>
                  <a:pt x="246" y="152"/>
                </a:cubicBezTo>
                <a:cubicBezTo>
                  <a:pt x="217" y="127"/>
                  <a:pt x="190" y="101"/>
                  <a:pt x="161" y="76"/>
                </a:cubicBezTo>
                <a:cubicBezTo>
                  <a:pt x="171" y="80"/>
                  <a:pt x="180" y="87"/>
                  <a:pt x="188" y="92"/>
                </a:cubicBezTo>
                <a:close/>
                <a:moveTo>
                  <a:pt x="234" y="147"/>
                </a:moveTo>
                <a:cubicBezTo>
                  <a:pt x="236" y="149"/>
                  <a:pt x="241" y="151"/>
                  <a:pt x="243" y="152"/>
                </a:cubicBezTo>
                <a:cubicBezTo>
                  <a:pt x="240" y="154"/>
                  <a:pt x="248" y="157"/>
                  <a:pt x="247" y="158"/>
                </a:cubicBezTo>
                <a:cubicBezTo>
                  <a:pt x="236" y="163"/>
                  <a:pt x="227" y="161"/>
                  <a:pt x="224" y="153"/>
                </a:cubicBezTo>
                <a:cubicBezTo>
                  <a:pt x="201" y="124"/>
                  <a:pt x="175" y="98"/>
                  <a:pt x="149" y="73"/>
                </a:cubicBezTo>
                <a:cubicBezTo>
                  <a:pt x="178" y="96"/>
                  <a:pt x="206" y="122"/>
                  <a:pt x="234" y="147"/>
                </a:cubicBezTo>
                <a:close/>
                <a:moveTo>
                  <a:pt x="149" y="77"/>
                </a:moveTo>
                <a:cubicBezTo>
                  <a:pt x="169" y="99"/>
                  <a:pt x="192" y="118"/>
                  <a:pt x="210" y="141"/>
                </a:cubicBezTo>
                <a:cubicBezTo>
                  <a:pt x="210" y="141"/>
                  <a:pt x="210" y="142"/>
                  <a:pt x="210" y="143"/>
                </a:cubicBezTo>
                <a:cubicBezTo>
                  <a:pt x="187" y="118"/>
                  <a:pt x="164" y="93"/>
                  <a:pt x="137" y="72"/>
                </a:cubicBezTo>
                <a:cubicBezTo>
                  <a:pt x="142" y="75"/>
                  <a:pt x="145" y="72"/>
                  <a:pt x="149" y="77"/>
                </a:cubicBezTo>
                <a:close/>
                <a:moveTo>
                  <a:pt x="122" y="66"/>
                </a:moveTo>
                <a:cubicBezTo>
                  <a:pt x="161" y="93"/>
                  <a:pt x="191" y="128"/>
                  <a:pt x="223" y="161"/>
                </a:cubicBezTo>
                <a:cubicBezTo>
                  <a:pt x="217" y="163"/>
                  <a:pt x="208" y="163"/>
                  <a:pt x="207" y="162"/>
                </a:cubicBezTo>
                <a:cubicBezTo>
                  <a:pt x="183" y="129"/>
                  <a:pt x="158" y="99"/>
                  <a:pt x="127" y="76"/>
                </a:cubicBezTo>
                <a:cubicBezTo>
                  <a:pt x="154" y="103"/>
                  <a:pt x="181" y="130"/>
                  <a:pt x="202" y="163"/>
                </a:cubicBezTo>
                <a:cubicBezTo>
                  <a:pt x="169" y="128"/>
                  <a:pt x="135" y="90"/>
                  <a:pt x="98" y="59"/>
                </a:cubicBezTo>
                <a:cubicBezTo>
                  <a:pt x="106" y="60"/>
                  <a:pt x="113" y="64"/>
                  <a:pt x="118" y="69"/>
                </a:cubicBezTo>
                <a:cubicBezTo>
                  <a:pt x="115" y="64"/>
                  <a:pt x="121" y="66"/>
                  <a:pt x="122" y="66"/>
                </a:cubicBezTo>
                <a:close/>
                <a:moveTo>
                  <a:pt x="79" y="52"/>
                </a:moveTo>
                <a:cubicBezTo>
                  <a:pt x="80" y="52"/>
                  <a:pt x="80" y="52"/>
                  <a:pt x="80" y="52"/>
                </a:cubicBezTo>
                <a:cubicBezTo>
                  <a:pt x="88" y="53"/>
                  <a:pt x="89" y="61"/>
                  <a:pt x="94" y="66"/>
                </a:cubicBezTo>
                <a:cubicBezTo>
                  <a:pt x="122" y="91"/>
                  <a:pt x="147" y="118"/>
                  <a:pt x="167" y="151"/>
                </a:cubicBezTo>
                <a:cubicBezTo>
                  <a:pt x="131" y="116"/>
                  <a:pt x="99" y="75"/>
                  <a:pt x="62" y="42"/>
                </a:cubicBezTo>
                <a:cubicBezTo>
                  <a:pt x="68" y="44"/>
                  <a:pt x="74" y="48"/>
                  <a:pt x="79" y="52"/>
                </a:cubicBezTo>
                <a:close/>
                <a:moveTo>
                  <a:pt x="37" y="27"/>
                </a:moveTo>
                <a:cubicBezTo>
                  <a:pt x="51" y="37"/>
                  <a:pt x="65" y="49"/>
                  <a:pt x="76" y="63"/>
                </a:cubicBezTo>
                <a:cubicBezTo>
                  <a:pt x="64" y="54"/>
                  <a:pt x="50" y="41"/>
                  <a:pt x="40" y="33"/>
                </a:cubicBezTo>
                <a:cubicBezTo>
                  <a:pt x="37" y="31"/>
                  <a:pt x="38" y="29"/>
                  <a:pt x="37" y="27"/>
                </a:cubicBezTo>
                <a:close/>
                <a:moveTo>
                  <a:pt x="41" y="41"/>
                </a:moveTo>
                <a:cubicBezTo>
                  <a:pt x="58" y="53"/>
                  <a:pt x="75" y="67"/>
                  <a:pt x="88" y="84"/>
                </a:cubicBezTo>
                <a:cubicBezTo>
                  <a:pt x="88" y="84"/>
                  <a:pt x="88" y="85"/>
                  <a:pt x="88" y="86"/>
                </a:cubicBezTo>
                <a:cubicBezTo>
                  <a:pt x="72" y="71"/>
                  <a:pt x="54" y="56"/>
                  <a:pt x="41" y="41"/>
                </a:cubicBezTo>
                <a:close/>
                <a:moveTo>
                  <a:pt x="46" y="51"/>
                </a:moveTo>
                <a:cubicBezTo>
                  <a:pt x="60" y="65"/>
                  <a:pt x="77" y="79"/>
                  <a:pt x="92" y="93"/>
                </a:cubicBezTo>
                <a:cubicBezTo>
                  <a:pt x="91" y="94"/>
                  <a:pt x="98" y="96"/>
                  <a:pt x="96" y="93"/>
                </a:cubicBezTo>
                <a:cubicBezTo>
                  <a:pt x="94" y="88"/>
                  <a:pt x="90" y="84"/>
                  <a:pt x="88" y="79"/>
                </a:cubicBezTo>
                <a:cubicBezTo>
                  <a:pt x="110" y="104"/>
                  <a:pt x="131" y="130"/>
                  <a:pt x="147" y="159"/>
                </a:cubicBezTo>
                <a:cubicBezTo>
                  <a:pt x="115" y="131"/>
                  <a:pt x="88" y="95"/>
                  <a:pt x="57" y="66"/>
                </a:cubicBezTo>
                <a:cubicBezTo>
                  <a:pt x="52" y="62"/>
                  <a:pt x="46" y="59"/>
                  <a:pt x="46" y="51"/>
                </a:cubicBezTo>
                <a:close/>
                <a:moveTo>
                  <a:pt x="47" y="171"/>
                </a:moveTo>
                <a:cubicBezTo>
                  <a:pt x="51" y="173"/>
                  <a:pt x="54" y="177"/>
                  <a:pt x="58" y="179"/>
                </a:cubicBezTo>
                <a:cubicBezTo>
                  <a:pt x="57" y="173"/>
                  <a:pt x="53" y="177"/>
                  <a:pt x="51" y="169"/>
                </a:cubicBezTo>
                <a:cubicBezTo>
                  <a:pt x="63" y="176"/>
                  <a:pt x="70" y="186"/>
                  <a:pt x="79" y="193"/>
                </a:cubicBezTo>
                <a:cubicBezTo>
                  <a:pt x="83" y="195"/>
                  <a:pt x="84" y="191"/>
                  <a:pt x="84" y="189"/>
                </a:cubicBezTo>
                <a:cubicBezTo>
                  <a:pt x="81" y="178"/>
                  <a:pt x="73" y="169"/>
                  <a:pt x="65" y="163"/>
                </a:cubicBezTo>
                <a:cubicBezTo>
                  <a:pt x="65" y="163"/>
                  <a:pt x="64" y="162"/>
                  <a:pt x="63" y="163"/>
                </a:cubicBezTo>
                <a:cubicBezTo>
                  <a:pt x="69" y="170"/>
                  <a:pt x="76" y="178"/>
                  <a:pt x="79" y="188"/>
                </a:cubicBezTo>
                <a:cubicBezTo>
                  <a:pt x="68" y="180"/>
                  <a:pt x="60" y="170"/>
                  <a:pt x="49" y="163"/>
                </a:cubicBezTo>
                <a:cubicBezTo>
                  <a:pt x="51" y="150"/>
                  <a:pt x="51" y="150"/>
                  <a:pt x="51" y="150"/>
                </a:cubicBezTo>
                <a:cubicBezTo>
                  <a:pt x="55" y="152"/>
                  <a:pt x="56" y="160"/>
                  <a:pt x="62" y="156"/>
                </a:cubicBezTo>
                <a:cubicBezTo>
                  <a:pt x="63" y="157"/>
                  <a:pt x="63" y="157"/>
                  <a:pt x="63" y="157"/>
                </a:cubicBezTo>
                <a:cubicBezTo>
                  <a:pt x="75" y="166"/>
                  <a:pt x="87" y="177"/>
                  <a:pt x="98" y="188"/>
                </a:cubicBezTo>
                <a:cubicBezTo>
                  <a:pt x="70" y="201"/>
                  <a:pt x="70" y="201"/>
                  <a:pt x="70" y="201"/>
                </a:cubicBezTo>
                <a:cubicBezTo>
                  <a:pt x="68" y="193"/>
                  <a:pt x="63" y="185"/>
                  <a:pt x="56" y="180"/>
                </a:cubicBezTo>
                <a:cubicBezTo>
                  <a:pt x="59" y="185"/>
                  <a:pt x="66" y="196"/>
                  <a:pt x="66" y="202"/>
                </a:cubicBezTo>
                <a:cubicBezTo>
                  <a:pt x="43" y="183"/>
                  <a:pt x="43" y="183"/>
                  <a:pt x="43" y="183"/>
                </a:cubicBezTo>
                <a:cubicBezTo>
                  <a:pt x="45" y="180"/>
                  <a:pt x="48" y="176"/>
                  <a:pt x="47" y="171"/>
                </a:cubicBezTo>
                <a:close/>
                <a:moveTo>
                  <a:pt x="40" y="191"/>
                </a:moveTo>
                <a:cubicBezTo>
                  <a:pt x="45" y="193"/>
                  <a:pt x="49" y="200"/>
                  <a:pt x="51" y="207"/>
                </a:cubicBezTo>
                <a:cubicBezTo>
                  <a:pt x="47" y="205"/>
                  <a:pt x="40" y="202"/>
                  <a:pt x="37" y="197"/>
                </a:cubicBezTo>
                <a:lnTo>
                  <a:pt x="40" y="191"/>
                </a:lnTo>
                <a:close/>
                <a:moveTo>
                  <a:pt x="51" y="209"/>
                </a:moveTo>
                <a:cubicBezTo>
                  <a:pt x="55" y="208"/>
                  <a:pt x="53" y="203"/>
                  <a:pt x="51" y="200"/>
                </a:cubicBezTo>
                <a:cubicBezTo>
                  <a:pt x="49" y="196"/>
                  <a:pt x="46" y="194"/>
                  <a:pt x="42" y="188"/>
                </a:cubicBezTo>
                <a:cubicBezTo>
                  <a:pt x="48" y="191"/>
                  <a:pt x="59" y="201"/>
                  <a:pt x="63" y="205"/>
                </a:cubicBezTo>
                <a:cubicBezTo>
                  <a:pt x="42" y="217"/>
                  <a:pt x="42" y="217"/>
                  <a:pt x="42" y="217"/>
                </a:cubicBezTo>
                <a:cubicBezTo>
                  <a:pt x="41" y="212"/>
                  <a:pt x="38" y="206"/>
                  <a:pt x="35" y="201"/>
                </a:cubicBezTo>
                <a:cubicBezTo>
                  <a:pt x="41" y="204"/>
                  <a:pt x="46" y="211"/>
                  <a:pt x="51" y="209"/>
                </a:cubicBezTo>
                <a:close/>
                <a:moveTo>
                  <a:pt x="38" y="220"/>
                </a:moveTo>
                <a:cubicBezTo>
                  <a:pt x="28" y="221"/>
                  <a:pt x="18" y="227"/>
                  <a:pt x="14" y="234"/>
                </a:cubicBezTo>
                <a:cubicBezTo>
                  <a:pt x="20" y="225"/>
                  <a:pt x="28" y="216"/>
                  <a:pt x="32" y="205"/>
                </a:cubicBezTo>
                <a:cubicBezTo>
                  <a:pt x="36" y="210"/>
                  <a:pt x="41" y="220"/>
                  <a:pt x="38" y="220"/>
                </a:cubicBezTo>
                <a:close/>
              </a:path>
            </a:pathLst>
          </a:custGeom>
          <a:solidFill>
            <a:srgbClr val="F7B63E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4" name="文本框 45"/>
          <p:cNvSpPr txBox="1">
            <a:spLocks noChangeArrowheads="1"/>
          </p:cNvSpPr>
          <p:nvPr/>
        </p:nvSpPr>
        <p:spPr bwMode="auto">
          <a:xfrm>
            <a:off x="1244600" y="236538"/>
            <a:ext cx="278153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代码评审</a:t>
            </a:r>
            <a:r>
              <a:rPr lang="en-US" altLang="zh-CN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启动模块</a:t>
            </a:r>
            <a:endParaRPr lang="en-US" altLang="zh-CN" sz="24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835024"/>
            <a:ext cx="10096722" cy="602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81105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reeform 5"/>
          <p:cNvSpPr>
            <a:spLocks noEditPoints="1"/>
          </p:cNvSpPr>
          <p:nvPr/>
        </p:nvSpPr>
        <p:spPr bwMode="auto">
          <a:xfrm>
            <a:off x="100013" y="155575"/>
            <a:ext cx="1098550" cy="679450"/>
          </a:xfrm>
          <a:custGeom>
            <a:avLst/>
            <a:gdLst>
              <a:gd name="T0" fmla="*/ 2147483647 w 572"/>
              <a:gd name="T1" fmla="*/ 2147483647 h 254"/>
              <a:gd name="T2" fmla="*/ 2147483647 w 572"/>
              <a:gd name="T3" fmla="*/ 2147483647 h 254"/>
              <a:gd name="T4" fmla="*/ 2147483647 w 572"/>
              <a:gd name="T5" fmla="*/ 2147483647 h 254"/>
              <a:gd name="T6" fmla="*/ 2147483647 w 572"/>
              <a:gd name="T7" fmla="*/ 2147483647 h 254"/>
              <a:gd name="T8" fmla="*/ 2147483647 w 572"/>
              <a:gd name="T9" fmla="*/ 2147483647 h 254"/>
              <a:gd name="T10" fmla="*/ 2147483647 w 572"/>
              <a:gd name="T11" fmla="*/ 2147483647 h 254"/>
              <a:gd name="T12" fmla="*/ 2147483647 w 572"/>
              <a:gd name="T13" fmla="*/ 2147483647 h 254"/>
              <a:gd name="T14" fmla="*/ 2147483647 w 572"/>
              <a:gd name="T15" fmla="*/ 2147483647 h 254"/>
              <a:gd name="T16" fmla="*/ 2147483647 w 572"/>
              <a:gd name="T17" fmla="*/ 2147483647 h 254"/>
              <a:gd name="T18" fmla="*/ 2147483647 w 572"/>
              <a:gd name="T19" fmla="*/ 2147483647 h 254"/>
              <a:gd name="T20" fmla="*/ 2147483647 w 572"/>
              <a:gd name="T21" fmla="*/ 2147483647 h 254"/>
              <a:gd name="T22" fmla="*/ 2147483647 w 572"/>
              <a:gd name="T23" fmla="*/ 2147483647 h 254"/>
              <a:gd name="T24" fmla="*/ 2147483647 w 572"/>
              <a:gd name="T25" fmla="*/ 2147483647 h 254"/>
              <a:gd name="T26" fmla="*/ 2147483647 w 572"/>
              <a:gd name="T27" fmla="*/ 2147483647 h 254"/>
              <a:gd name="T28" fmla="*/ 2147483647 w 572"/>
              <a:gd name="T29" fmla="*/ 2147483647 h 254"/>
              <a:gd name="T30" fmla="*/ 2147483647 w 572"/>
              <a:gd name="T31" fmla="*/ 2147483647 h 254"/>
              <a:gd name="T32" fmla="*/ 2147483647 w 572"/>
              <a:gd name="T33" fmla="*/ 2147483647 h 254"/>
              <a:gd name="T34" fmla="*/ 2147483647 w 572"/>
              <a:gd name="T35" fmla="*/ 2147483647 h 254"/>
              <a:gd name="T36" fmla="*/ 2147483647 w 572"/>
              <a:gd name="T37" fmla="*/ 2147483647 h 254"/>
              <a:gd name="T38" fmla="*/ 2147483647 w 572"/>
              <a:gd name="T39" fmla="*/ 2147483647 h 254"/>
              <a:gd name="T40" fmla="*/ 2147483647 w 572"/>
              <a:gd name="T41" fmla="*/ 2147483647 h 254"/>
              <a:gd name="T42" fmla="*/ 2147483647 w 572"/>
              <a:gd name="T43" fmla="*/ 2147483647 h 254"/>
              <a:gd name="T44" fmla="*/ 2147483647 w 572"/>
              <a:gd name="T45" fmla="*/ 2147483647 h 254"/>
              <a:gd name="T46" fmla="*/ 2147483647 w 572"/>
              <a:gd name="T47" fmla="*/ 2147483647 h 254"/>
              <a:gd name="T48" fmla="*/ 2147483647 w 572"/>
              <a:gd name="T49" fmla="*/ 2147483647 h 254"/>
              <a:gd name="T50" fmla="*/ 2147483647 w 572"/>
              <a:gd name="T51" fmla="*/ 2147483647 h 254"/>
              <a:gd name="T52" fmla="*/ 2147483647 w 572"/>
              <a:gd name="T53" fmla="*/ 2147483647 h 254"/>
              <a:gd name="T54" fmla="*/ 2147483647 w 572"/>
              <a:gd name="T55" fmla="*/ 2147483647 h 254"/>
              <a:gd name="T56" fmla="*/ 2147483647 w 572"/>
              <a:gd name="T57" fmla="*/ 2147483647 h 254"/>
              <a:gd name="T58" fmla="*/ 2147483647 w 572"/>
              <a:gd name="T59" fmla="*/ 2147483647 h 254"/>
              <a:gd name="T60" fmla="*/ 2147483647 w 572"/>
              <a:gd name="T61" fmla="*/ 2147483647 h 254"/>
              <a:gd name="T62" fmla="*/ 2147483647 w 572"/>
              <a:gd name="T63" fmla="*/ 2147483647 h 254"/>
              <a:gd name="T64" fmla="*/ 2147483647 w 572"/>
              <a:gd name="T65" fmla="*/ 2147483647 h 254"/>
              <a:gd name="T66" fmla="*/ 2147483647 w 572"/>
              <a:gd name="T67" fmla="*/ 2147483647 h 254"/>
              <a:gd name="T68" fmla="*/ 2147483647 w 572"/>
              <a:gd name="T69" fmla="*/ 2147483647 h 254"/>
              <a:gd name="T70" fmla="*/ 2147483647 w 572"/>
              <a:gd name="T71" fmla="*/ 2147483647 h 254"/>
              <a:gd name="T72" fmla="*/ 2147483647 w 572"/>
              <a:gd name="T73" fmla="*/ 2147483647 h 254"/>
              <a:gd name="T74" fmla="*/ 2147483647 w 572"/>
              <a:gd name="T75" fmla="*/ 2147483647 h 254"/>
              <a:gd name="T76" fmla="*/ 2147483647 w 572"/>
              <a:gd name="T77" fmla="*/ 2147483647 h 254"/>
              <a:gd name="T78" fmla="*/ 2147483647 w 572"/>
              <a:gd name="T79" fmla="*/ 2147483647 h 254"/>
              <a:gd name="T80" fmla="*/ 2147483647 w 572"/>
              <a:gd name="T81" fmla="*/ 2147483647 h 254"/>
              <a:gd name="T82" fmla="*/ 2147483647 w 572"/>
              <a:gd name="T83" fmla="*/ 2147483647 h 254"/>
              <a:gd name="T84" fmla="*/ 2147483647 w 572"/>
              <a:gd name="T85" fmla="*/ 2147483647 h 254"/>
              <a:gd name="T86" fmla="*/ 2147483647 w 572"/>
              <a:gd name="T87" fmla="*/ 2147483647 h 254"/>
              <a:gd name="T88" fmla="*/ 2147483647 w 572"/>
              <a:gd name="T89" fmla="*/ 2147483647 h 254"/>
              <a:gd name="T90" fmla="*/ 2147483647 w 572"/>
              <a:gd name="T91" fmla="*/ 2147483647 h 254"/>
              <a:gd name="T92" fmla="*/ 2147483647 w 572"/>
              <a:gd name="T93" fmla="*/ 2147483647 h 254"/>
              <a:gd name="T94" fmla="*/ 2147483647 w 572"/>
              <a:gd name="T95" fmla="*/ 2147483647 h 254"/>
              <a:gd name="T96" fmla="*/ 2147483647 w 572"/>
              <a:gd name="T97" fmla="*/ 2147483647 h 254"/>
              <a:gd name="T98" fmla="*/ 2147483647 w 572"/>
              <a:gd name="T99" fmla="*/ 2147483647 h 254"/>
              <a:gd name="T100" fmla="*/ 2147483647 w 572"/>
              <a:gd name="T101" fmla="*/ 2147483647 h 254"/>
              <a:gd name="T102" fmla="*/ 2147483647 w 572"/>
              <a:gd name="T103" fmla="*/ 2147483647 h 254"/>
              <a:gd name="T104" fmla="*/ 2147483647 w 572"/>
              <a:gd name="T105" fmla="*/ 2147483647 h 254"/>
              <a:gd name="T106" fmla="*/ 2147483647 w 572"/>
              <a:gd name="T107" fmla="*/ 2147483647 h 254"/>
              <a:gd name="T108" fmla="*/ 2147483647 w 572"/>
              <a:gd name="T109" fmla="*/ 2147483647 h 254"/>
              <a:gd name="T110" fmla="*/ 2147483647 w 572"/>
              <a:gd name="T111" fmla="*/ 2147483647 h 254"/>
              <a:gd name="T112" fmla="*/ 2147483647 w 572"/>
              <a:gd name="T113" fmla="*/ 2147483647 h 254"/>
              <a:gd name="T114" fmla="*/ 2147483647 w 572"/>
              <a:gd name="T115" fmla="*/ 2147483647 h 254"/>
              <a:gd name="T116" fmla="*/ 2147483647 w 572"/>
              <a:gd name="T117" fmla="*/ 2147483647 h 254"/>
              <a:gd name="T118" fmla="*/ 2147483647 w 572"/>
              <a:gd name="T119" fmla="*/ 2147483647 h 254"/>
              <a:gd name="T120" fmla="*/ 2147483647 w 572"/>
              <a:gd name="T121" fmla="*/ 2147483647 h 254"/>
              <a:gd name="T122" fmla="*/ 2147483647 w 572"/>
              <a:gd name="T123" fmla="*/ 2147483647 h 254"/>
              <a:gd name="T124" fmla="*/ 2147483647 w 572"/>
              <a:gd name="T125" fmla="*/ 2147483647 h 25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572"/>
              <a:gd name="T190" fmla="*/ 0 h 254"/>
              <a:gd name="T191" fmla="*/ 572 w 572"/>
              <a:gd name="T192" fmla="*/ 254 h 254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572" h="254">
                <a:moveTo>
                  <a:pt x="65" y="219"/>
                </a:moveTo>
                <a:cubicBezTo>
                  <a:pt x="120" y="192"/>
                  <a:pt x="188" y="179"/>
                  <a:pt x="259" y="170"/>
                </a:cubicBezTo>
                <a:cubicBezTo>
                  <a:pt x="304" y="165"/>
                  <a:pt x="356" y="173"/>
                  <a:pt x="401" y="173"/>
                </a:cubicBezTo>
                <a:cubicBezTo>
                  <a:pt x="407" y="173"/>
                  <a:pt x="415" y="175"/>
                  <a:pt x="418" y="174"/>
                </a:cubicBezTo>
                <a:cubicBezTo>
                  <a:pt x="416" y="252"/>
                  <a:pt x="416" y="252"/>
                  <a:pt x="416" y="252"/>
                </a:cubicBezTo>
                <a:cubicBezTo>
                  <a:pt x="416" y="254"/>
                  <a:pt x="420" y="252"/>
                  <a:pt x="422" y="251"/>
                </a:cubicBezTo>
                <a:cubicBezTo>
                  <a:pt x="473" y="218"/>
                  <a:pt x="523" y="182"/>
                  <a:pt x="572" y="146"/>
                </a:cubicBezTo>
                <a:cubicBezTo>
                  <a:pt x="524" y="98"/>
                  <a:pt x="475" y="54"/>
                  <a:pt x="429" y="7"/>
                </a:cubicBezTo>
                <a:cubicBezTo>
                  <a:pt x="427" y="5"/>
                  <a:pt x="426" y="0"/>
                  <a:pt x="423" y="2"/>
                </a:cubicBezTo>
                <a:cubicBezTo>
                  <a:pt x="423" y="2"/>
                  <a:pt x="422" y="3"/>
                  <a:pt x="422" y="3"/>
                </a:cubicBezTo>
                <a:cubicBezTo>
                  <a:pt x="422" y="5"/>
                  <a:pt x="422" y="10"/>
                  <a:pt x="422" y="12"/>
                </a:cubicBezTo>
                <a:cubicBezTo>
                  <a:pt x="422" y="16"/>
                  <a:pt x="422" y="22"/>
                  <a:pt x="415" y="17"/>
                </a:cubicBezTo>
                <a:cubicBezTo>
                  <a:pt x="417" y="20"/>
                  <a:pt x="419" y="20"/>
                  <a:pt x="420" y="22"/>
                </a:cubicBezTo>
                <a:cubicBezTo>
                  <a:pt x="422" y="29"/>
                  <a:pt x="421" y="43"/>
                  <a:pt x="418" y="50"/>
                </a:cubicBezTo>
                <a:cubicBezTo>
                  <a:pt x="422" y="59"/>
                  <a:pt x="420" y="78"/>
                  <a:pt x="416" y="85"/>
                </a:cubicBezTo>
                <a:cubicBezTo>
                  <a:pt x="415" y="87"/>
                  <a:pt x="416" y="91"/>
                  <a:pt x="413" y="88"/>
                </a:cubicBezTo>
                <a:cubicBezTo>
                  <a:pt x="402" y="91"/>
                  <a:pt x="387" y="93"/>
                  <a:pt x="377" y="87"/>
                </a:cubicBezTo>
                <a:cubicBezTo>
                  <a:pt x="377" y="90"/>
                  <a:pt x="380" y="91"/>
                  <a:pt x="381" y="92"/>
                </a:cubicBezTo>
                <a:cubicBezTo>
                  <a:pt x="331" y="96"/>
                  <a:pt x="283" y="89"/>
                  <a:pt x="237" y="85"/>
                </a:cubicBezTo>
                <a:cubicBezTo>
                  <a:pt x="217" y="83"/>
                  <a:pt x="198" y="78"/>
                  <a:pt x="184" y="73"/>
                </a:cubicBezTo>
                <a:cubicBezTo>
                  <a:pt x="169" y="73"/>
                  <a:pt x="152" y="68"/>
                  <a:pt x="139" y="65"/>
                </a:cubicBezTo>
                <a:cubicBezTo>
                  <a:pt x="95" y="55"/>
                  <a:pt x="62" y="35"/>
                  <a:pt x="30" y="15"/>
                </a:cubicBezTo>
                <a:cubicBezTo>
                  <a:pt x="28" y="14"/>
                  <a:pt x="23" y="10"/>
                  <a:pt x="23" y="17"/>
                </a:cubicBezTo>
                <a:cubicBezTo>
                  <a:pt x="23" y="21"/>
                  <a:pt x="31" y="26"/>
                  <a:pt x="31" y="34"/>
                </a:cubicBezTo>
                <a:cubicBezTo>
                  <a:pt x="32" y="34"/>
                  <a:pt x="42" y="50"/>
                  <a:pt x="38" y="57"/>
                </a:cubicBezTo>
                <a:cubicBezTo>
                  <a:pt x="42" y="61"/>
                  <a:pt x="46" y="67"/>
                  <a:pt x="46" y="74"/>
                </a:cubicBezTo>
                <a:cubicBezTo>
                  <a:pt x="45" y="86"/>
                  <a:pt x="43" y="94"/>
                  <a:pt x="48" y="106"/>
                </a:cubicBezTo>
                <a:cubicBezTo>
                  <a:pt x="46" y="168"/>
                  <a:pt x="25" y="209"/>
                  <a:pt x="0" y="246"/>
                </a:cubicBezTo>
                <a:cubicBezTo>
                  <a:pt x="23" y="239"/>
                  <a:pt x="45" y="229"/>
                  <a:pt x="65" y="219"/>
                </a:cubicBezTo>
                <a:close/>
                <a:moveTo>
                  <a:pt x="43" y="224"/>
                </a:moveTo>
                <a:cubicBezTo>
                  <a:pt x="51" y="219"/>
                  <a:pt x="59" y="214"/>
                  <a:pt x="68" y="210"/>
                </a:cubicBezTo>
                <a:cubicBezTo>
                  <a:pt x="60" y="214"/>
                  <a:pt x="51" y="221"/>
                  <a:pt x="43" y="224"/>
                </a:cubicBezTo>
                <a:close/>
                <a:moveTo>
                  <a:pt x="70" y="209"/>
                </a:moveTo>
                <a:cubicBezTo>
                  <a:pt x="71" y="208"/>
                  <a:pt x="73" y="207"/>
                  <a:pt x="75" y="206"/>
                </a:cubicBezTo>
                <a:cubicBezTo>
                  <a:pt x="74" y="208"/>
                  <a:pt x="72" y="209"/>
                  <a:pt x="70" y="209"/>
                </a:cubicBezTo>
                <a:close/>
                <a:moveTo>
                  <a:pt x="203" y="174"/>
                </a:moveTo>
                <a:cubicBezTo>
                  <a:pt x="158" y="181"/>
                  <a:pt x="118" y="192"/>
                  <a:pt x="79" y="204"/>
                </a:cubicBezTo>
                <a:cubicBezTo>
                  <a:pt x="115" y="186"/>
                  <a:pt x="156" y="175"/>
                  <a:pt x="205" y="170"/>
                </a:cubicBezTo>
                <a:cubicBezTo>
                  <a:pt x="208" y="170"/>
                  <a:pt x="203" y="173"/>
                  <a:pt x="203" y="174"/>
                </a:cubicBezTo>
                <a:close/>
                <a:moveTo>
                  <a:pt x="97" y="181"/>
                </a:moveTo>
                <a:cubicBezTo>
                  <a:pt x="94" y="179"/>
                  <a:pt x="91" y="177"/>
                  <a:pt x="89" y="175"/>
                </a:cubicBezTo>
                <a:cubicBezTo>
                  <a:pt x="52" y="141"/>
                  <a:pt x="52" y="141"/>
                  <a:pt x="52" y="141"/>
                </a:cubicBezTo>
                <a:cubicBezTo>
                  <a:pt x="53" y="110"/>
                  <a:pt x="53" y="110"/>
                  <a:pt x="53" y="110"/>
                </a:cubicBezTo>
                <a:cubicBezTo>
                  <a:pt x="53" y="103"/>
                  <a:pt x="57" y="111"/>
                  <a:pt x="57" y="110"/>
                </a:cubicBezTo>
                <a:cubicBezTo>
                  <a:pt x="73" y="128"/>
                  <a:pt x="88" y="144"/>
                  <a:pt x="102" y="162"/>
                </a:cubicBezTo>
                <a:cubicBezTo>
                  <a:pt x="102" y="162"/>
                  <a:pt x="102" y="164"/>
                  <a:pt x="102" y="164"/>
                </a:cubicBezTo>
                <a:cubicBezTo>
                  <a:pt x="88" y="150"/>
                  <a:pt x="74" y="138"/>
                  <a:pt x="59" y="127"/>
                </a:cubicBezTo>
                <a:cubicBezTo>
                  <a:pt x="54" y="124"/>
                  <a:pt x="55" y="132"/>
                  <a:pt x="57" y="132"/>
                </a:cubicBezTo>
                <a:cubicBezTo>
                  <a:pt x="60" y="139"/>
                  <a:pt x="68" y="140"/>
                  <a:pt x="74" y="143"/>
                </a:cubicBezTo>
                <a:cubicBezTo>
                  <a:pt x="89" y="153"/>
                  <a:pt x="100" y="167"/>
                  <a:pt x="113" y="178"/>
                </a:cubicBezTo>
                <a:cubicBezTo>
                  <a:pt x="106" y="157"/>
                  <a:pt x="90" y="142"/>
                  <a:pt x="77" y="127"/>
                </a:cubicBezTo>
                <a:cubicBezTo>
                  <a:pt x="70" y="119"/>
                  <a:pt x="61" y="112"/>
                  <a:pt x="54" y="105"/>
                </a:cubicBezTo>
                <a:cubicBezTo>
                  <a:pt x="55" y="103"/>
                  <a:pt x="53" y="98"/>
                  <a:pt x="54" y="95"/>
                </a:cubicBezTo>
                <a:cubicBezTo>
                  <a:pt x="80" y="120"/>
                  <a:pt x="105" y="148"/>
                  <a:pt x="127" y="173"/>
                </a:cubicBezTo>
                <a:cubicBezTo>
                  <a:pt x="130" y="176"/>
                  <a:pt x="131" y="171"/>
                  <a:pt x="131" y="171"/>
                </a:cubicBezTo>
                <a:cubicBezTo>
                  <a:pt x="122" y="149"/>
                  <a:pt x="110" y="131"/>
                  <a:pt x="97" y="115"/>
                </a:cubicBezTo>
                <a:cubicBezTo>
                  <a:pt x="110" y="128"/>
                  <a:pt x="121" y="143"/>
                  <a:pt x="136" y="153"/>
                </a:cubicBezTo>
                <a:cubicBezTo>
                  <a:pt x="136" y="154"/>
                  <a:pt x="136" y="154"/>
                  <a:pt x="136" y="154"/>
                </a:cubicBezTo>
                <a:cubicBezTo>
                  <a:pt x="142" y="160"/>
                  <a:pt x="147" y="166"/>
                  <a:pt x="154" y="171"/>
                </a:cubicBezTo>
                <a:cubicBezTo>
                  <a:pt x="136" y="176"/>
                  <a:pt x="118" y="180"/>
                  <a:pt x="103" y="187"/>
                </a:cubicBezTo>
                <a:cubicBezTo>
                  <a:pt x="95" y="170"/>
                  <a:pt x="85" y="155"/>
                  <a:pt x="70" y="146"/>
                </a:cubicBezTo>
                <a:cubicBezTo>
                  <a:pt x="77" y="155"/>
                  <a:pt x="89" y="169"/>
                  <a:pt x="97" y="181"/>
                </a:cubicBezTo>
                <a:close/>
                <a:moveTo>
                  <a:pt x="123" y="163"/>
                </a:moveTo>
                <a:cubicBezTo>
                  <a:pt x="101" y="139"/>
                  <a:pt x="79" y="112"/>
                  <a:pt x="54" y="90"/>
                </a:cubicBezTo>
                <a:cubicBezTo>
                  <a:pt x="51" y="68"/>
                  <a:pt x="51" y="68"/>
                  <a:pt x="51" y="68"/>
                </a:cubicBezTo>
                <a:cubicBezTo>
                  <a:pt x="59" y="77"/>
                  <a:pt x="59" y="77"/>
                  <a:pt x="59" y="77"/>
                </a:cubicBezTo>
                <a:cubicBezTo>
                  <a:pt x="57" y="76"/>
                  <a:pt x="55" y="73"/>
                  <a:pt x="53" y="73"/>
                </a:cubicBezTo>
                <a:cubicBezTo>
                  <a:pt x="80" y="98"/>
                  <a:pt x="106" y="127"/>
                  <a:pt x="123" y="163"/>
                </a:cubicBezTo>
                <a:close/>
                <a:moveTo>
                  <a:pt x="174" y="164"/>
                </a:moveTo>
                <a:cubicBezTo>
                  <a:pt x="175" y="165"/>
                  <a:pt x="179" y="167"/>
                  <a:pt x="174" y="168"/>
                </a:cubicBezTo>
                <a:cubicBezTo>
                  <a:pt x="170" y="168"/>
                  <a:pt x="157" y="171"/>
                  <a:pt x="156" y="169"/>
                </a:cubicBezTo>
                <a:cubicBezTo>
                  <a:pt x="139" y="136"/>
                  <a:pt x="117" y="107"/>
                  <a:pt x="94" y="79"/>
                </a:cubicBezTo>
                <a:cubicBezTo>
                  <a:pt x="144" y="133"/>
                  <a:pt x="144" y="133"/>
                  <a:pt x="144" y="133"/>
                </a:cubicBezTo>
                <a:cubicBezTo>
                  <a:pt x="144" y="133"/>
                  <a:pt x="151" y="138"/>
                  <a:pt x="145" y="136"/>
                </a:cubicBezTo>
                <a:lnTo>
                  <a:pt x="174" y="164"/>
                </a:lnTo>
                <a:close/>
                <a:moveTo>
                  <a:pt x="124" y="89"/>
                </a:moveTo>
                <a:cubicBezTo>
                  <a:pt x="124" y="89"/>
                  <a:pt x="125" y="89"/>
                  <a:pt x="126" y="89"/>
                </a:cubicBezTo>
                <a:cubicBezTo>
                  <a:pt x="149" y="111"/>
                  <a:pt x="167" y="135"/>
                  <a:pt x="191" y="155"/>
                </a:cubicBezTo>
                <a:cubicBezTo>
                  <a:pt x="191" y="155"/>
                  <a:pt x="193" y="161"/>
                  <a:pt x="199" y="163"/>
                </a:cubicBezTo>
                <a:cubicBezTo>
                  <a:pt x="191" y="166"/>
                  <a:pt x="181" y="168"/>
                  <a:pt x="179" y="165"/>
                </a:cubicBezTo>
                <a:cubicBezTo>
                  <a:pt x="167" y="134"/>
                  <a:pt x="144" y="112"/>
                  <a:pt x="124" y="89"/>
                </a:cubicBezTo>
                <a:close/>
                <a:moveTo>
                  <a:pt x="211" y="172"/>
                </a:moveTo>
                <a:cubicBezTo>
                  <a:pt x="208" y="168"/>
                  <a:pt x="214" y="168"/>
                  <a:pt x="216" y="168"/>
                </a:cubicBezTo>
                <a:cubicBezTo>
                  <a:pt x="220" y="168"/>
                  <a:pt x="224" y="168"/>
                  <a:pt x="228" y="167"/>
                </a:cubicBezTo>
                <a:cubicBezTo>
                  <a:pt x="233" y="166"/>
                  <a:pt x="239" y="166"/>
                  <a:pt x="245" y="166"/>
                </a:cubicBezTo>
                <a:lnTo>
                  <a:pt x="211" y="172"/>
                </a:lnTo>
                <a:close/>
                <a:moveTo>
                  <a:pt x="248" y="166"/>
                </a:moveTo>
                <a:cubicBezTo>
                  <a:pt x="248" y="165"/>
                  <a:pt x="248" y="165"/>
                  <a:pt x="248" y="165"/>
                </a:cubicBezTo>
                <a:cubicBezTo>
                  <a:pt x="255" y="165"/>
                  <a:pt x="255" y="165"/>
                  <a:pt x="255" y="165"/>
                </a:cubicBezTo>
                <a:cubicBezTo>
                  <a:pt x="256" y="167"/>
                  <a:pt x="249" y="166"/>
                  <a:pt x="248" y="166"/>
                </a:cubicBezTo>
                <a:close/>
                <a:moveTo>
                  <a:pt x="313" y="165"/>
                </a:moveTo>
                <a:cubicBezTo>
                  <a:pt x="312" y="165"/>
                  <a:pt x="309" y="165"/>
                  <a:pt x="307" y="164"/>
                </a:cubicBezTo>
                <a:cubicBezTo>
                  <a:pt x="313" y="163"/>
                  <a:pt x="320" y="165"/>
                  <a:pt x="324" y="165"/>
                </a:cubicBezTo>
                <a:cubicBezTo>
                  <a:pt x="331" y="165"/>
                  <a:pt x="317" y="165"/>
                  <a:pt x="313" y="165"/>
                </a:cubicBezTo>
                <a:close/>
                <a:moveTo>
                  <a:pt x="329" y="159"/>
                </a:moveTo>
                <a:cubicBezTo>
                  <a:pt x="320" y="148"/>
                  <a:pt x="309" y="137"/>
                  <a:pt x="298" y="127"/>
                </a:cubicBezTo>
                <a:cubicBezTo>
                  <a:pt x="311" y="135"/>
                  <a:pt x="322" y="144"/>
                  <a:pt x="336" y="151"/>
                </a:cubicBezTo>
                <a:cubicBezTo>
                  <a:pt x="337" y="151"/>
                  <a:pt x="337" y="151"/>
                  <a:pt x="337" y="151"/>
                </a:cubicBezTo>
                <a:cubicBezTo>
                  <a:pt x="338" y="151"/>
                  <a:pt x="339" y="151"/>
                  <a:pt x="339" y="152"/>
                </a:cubicBezTo>
                <a:cubicBezTo>
                  <a:pt x="346" y="154"/>
                  <a:pt x="339" y="155"/>
                  <a:pt x="345" y="158"/>
                </a:cubicBezTo>
                <a:cubicBezTo>
                  <a:pt x="341" y="159"/>
                  <a:pt x="331" y="161"/>
                  <a:pt x="329" y="159"/>
                </a:cubicBezTo>
                <a:close/>
                <a:moveTo>
                  <a:pt x="334" y="165"/>
                </a:moveTo>
                <a:cubicBezTo>
                  <a:pt x="356" y="164"/>
                  <a:pt x="376" y="165"/>
                  <a:pt x="396" y="169"/>
                </a:cubicBezTo>
                <a:cubicBezTo>
                  <a:pt x="376" y="168"/>
                  <a:pt x="355" y="167"/>
                  <a:pt x="334" y="165"/>
                </a:cubicBezTo>
                <a:close/>
                <a:moveTo>
                  <a:pt x="387" y="157"/>
                </a:moveTo>
                <a:cubicBezTo>
                  <a:pt x="387" y="156"/>
                  <a:pt x="389" y="156"/>
                  <a:pt x="390" y="157"/>
                </a:cubicBezTo>
                <a:cubicBezTo>
                  <a:pt x="392" y="159"/>
                  <a:pt x="386" y="159"/>
                  <a:pt x="387" y="157"/>
                </a:cubicBezTo>
                <a:close/>
                <a:moveTo>
                  <a:pt x="421" y="245"/>
                </a:moveTo>
                <a:cubicBezTo>
                  <a:pt x="421" y="229"/>
                  <a:pt x="421" y="229"/>
                  <a:pt x="421" y="229"/>
                </a:cubicBezTo>
                <a:cubicBezTo>
                  <a:pt x="427" y="229"/>
                  <a:pt x="430" y="235"/>
                  <a:pt x="436" y="237"/>
                </a:cubicBezTo>
                <a:cubicBezTo>
                  <a:pt x="434" y="241"/>
                  <a:pt x="426" y="242"/>
                  <a:pt x="421" y="245"/>
                </a:cubicBezTo>
                <a:close/>
                <a:moveTo>
                  <a:pt x="421" y="224"/>
                </a:moveTo>
                <a:cubicBezTo>
                  <a:pt x="422" y="208"/>
                  <a:pt x="422" y="208"/>
                  <a:pt x="422" y="208"/>
                </a:cubicBezTo>
                <a:cubicBezTo>
                  <a:pt x="428" y="212"/>
                  <a:pt x="438" y="223"/>
                  <a:pt x="439" y="234"/>
                </a:cubicBezTo>
                <a:cubicBezTo>
                  <a:pt x="433" y="230"/>
                  <a:pt x="427" y="227"/>
                  <a:pt x="421" y="224"/>
                </a:cubicBezTo>
                <a:close/>
                <a:moveTo>
                  <a:pt x="488" y="200"/>
                </a:moveTo>
                <a:cubicBezTo>
                  <a:pt x="486" y="201"/>
                  <a:pt x="485" y="199"/>
                  <a:pt x="484" y="198"/>
                </a:cubicBezTo>
                <a:cubicBezTo>
                  <a:pt x="468" y="177"/>
                  <a:pt x="450" y="158"/>
                  <a:pt x="431" y="140"/>
                </a:cubicBezTo>
                <a:cubicBezTo>
                  <a:pt x="432" y="140"/>
                  <a:pt x="433" y="140"/>
                  <a:pt x="434" y="140"/>
                </a:cubicBezTo>
                <a:cubicBezTo>
                  <a:pt x="454" y="156"/>
                  <a:pt x="470" y="171"/>
                  <a:pt x="492" y="190"/>
                </a:cubicBezTo>
                <a:cubicBezTo>
                  <a:pt x="491" y="190"/>
                  <a:pt x="499" y="193"/>
                  <a:pt x="496" y="189"/>
                </a:cubicBezTo>
                <a:cubicBezTo>
                  <a:pt x="480" y="165"/>
                  <a:pt x="460" y="143"/>
                  <a:pt x="437" y="123"/>
                </a:cubicBezTo>
                <a:cubicBezTo>
                  <a:pt x="438" y="123"/>
                  <a:pt x="439" y="123"/>
                  <a:pt x="439" y="124"/>
                </a:cubicBezTo>
                <a:cubicBezTo>
                  <a:pt x="464" y="142"/>
                  <a:pt x="488" y="163"/>
                  <a:pt x="511" y="184"/>
                </a:cubicBezTo>
                <a:cubicBezTo>
                  <a:pt x="505" y="189"/>
                  <a:pt x="496" y="194"/>
                  <a:pt x="488" y="200"/>
                </a:cubicBezTo>
                <a:close/>
                <a:moveTo>
                  <a:pt x="514" y="181"/>
                </a:moveTo>
                <a:cubicBezTo>
                  <a:pt x="495" y="156"/>
                  <a:pt x="472" y="136"/>
                  <a:pt x="448" y="115"/>
                </a:cubicBezTo>
                <a:cubicBezTo>
                  <a:pt x="449" y="115"/>
                  <a:pt x="450" y="115"/>
                  <a:pt x="451" y="116"/>
                </a:cubicBezTo>
                <a:cubicBezTo>
                  <a:pt x="471" y="130"/>
                  <a:pt x="494" y="150"/>
                  <a:pt x="515" y="163"/>
                </a:cubicBezTo>
                <a:cubicBezTo>
                  <a:pt x="519" y="165"/>
                  <a:pt x="524" y="168"/>
                  <a:pt x="527" y="171"/>
                </a:cubicBezTo>
                <a:lnTo>
                  <a:pt x="514" y="181"/>
                </a:lnTo>
                <a:close/>
                <a:moveTo>
                  <a:pt x="558" y="148"/>
                </a:moveTo>
                <a:cubicBezTo>
                  <a:pt x="524" y="120"/>
                  <a:pt x="494" y="89"/>
                  <a:pt x="461" y="59"/>
                </a:cubicBezTo>
                <a:cubicBezTo>
                  <a:pt x="462" y="59"/>
                  <a:pt x="463" y="59"/>
                  <a:pt x="463" y="59"/>
                </a:cubicBezTo>
                <a:cubicBezTo>
                  <a:pt x="497" y="86"/>
                  <a:pt x="530" y="113"/>
                  <a:pt x="562" y="142"/>
                </a:cubicBezTo>
                <a:cubicBezTo>
                  <a:pt x="567" y="146"/>
                  <a:pt x="559" y="146"/>
                  <a:pt x="558" y="148"/>
                </a:cubicBezTo>
                <a:close/>
                <a:moveTo>
                  <a:pt x="431" y="16"/>
                </a:moveTo>
                <a:cubicBezTo>
                  <a:pt x="454" y="39"/>
                  <a:pt x="477" y="62"/>
                  <a:pt x="501" y="84"/>
                </a:cubicBezTo>
                <a:cubicBezTo>
                  <a:pt x="482" y="70"/>
                  <a:pt x="460" y="53"/>
                  <a:pt x="439" y="39"/>
                </a:cubicBezTo>
                <a:cubicBezTo>
                  <a:pt x="442" y="39"/>
                  <a:pt x="445" y="39"/>
                  <a:pt x="443" y="37"/>
                </a:cubicBezTo>
                <a:cubicBezTo>
                  <a:pt x="436" y="33"/>
                  <a:pt x="430" y="28"/>
                  <a:pt x="427" y="23"/>
                </a:cubicBezTo>
                <a:cubicBezTo>
                  <a:pt x="427" y="21"/>
                  <a:pt x="426" y="10"/>
                  <a:pt x="431" y="16"/>
                </a:cubicBezTo>
                <a:close/>
                <a:moveTo>
                  <a:pt x="425" y="48"/>
                </a:moveTo>
                <a:cubicBezTo>
                  <a:pt x="426" y="41"/>
                  <a:pt x="425" y="34"/>
                  <a:pt x="427" y="28"/>
                </a:cubicBezTo>
                <a:cubicBezTo>
                  <a:pt x="431" y="32"/>
                  <a:pt x="434" y="34"/>
                  <a:pt x="438" y="37"/>
                </a:cubicBezTo>
                <a:cubicBezTo>
                  <a:pt x="435" y="39"/>
                  <a:pt x="433" y="35"/>
                  <a:pt x="430" y="36"/>
                </a:cubicBezTo>
                <a:cubicBezTo>
                  <a:pt x="433" y="41"/>
                  <a:pt x="439" y="45"/>
                  <a:pt x="444" y="49"/>
                </a:cubicBezTo>
                <a:cubicBezTo>
                  <a:pt x="444" y="49"/>
                  <a:pt x="445" y="48"/>
                  <a:pt x="445" y="48"/>
                </a:cubicBezTo>
                <a:cubicBezTo>
                  <a:pt x="448" y="50"/>
                  <a:pt x="452" y="52"/>
                  <a:pt x="454" y="55"/>
                </a:cubicBezTo>
                <a:cubicBezTo>
                  <a:pt x="452" y="55"/>
                  <a:pt x="451" y="54"/>
                  <a:pt x="449" y="54"/>
                </a:cubicBezTo>
                <a:cubicBezTo>
                  <a:pt x="473" y="74"/>
                  <a:pt x="497" y="96"/>
                  <a:pt x="519" y="119"/>
                </a:cubicBezTo>
                <a:cubicBezTo>
                  <a:pt x="491" y="96"/>
                  <a:pt x="462" y="73"/>
                  <a:pt x="430" y="54"/>
                </a:cubicBezTo>
                <a:cubicBezTo>
                  <a:pt x="427" y="52"/>
                  <a:pt x="425" y="50"/>
                  <a:pt x="425" y="48"/>
                </a:cubicBezTo>
                <a:close/>
                <a:moveTo>
                  <a:pt x="417" y="96"/>
                </a:moveTo>
                <a:cubicBezTo>
                  <a:pt x="419" y="96"/>
                  <a:pt x="422" y="97"/>
                  <a:pt x="421" y="93"/>
                </a:cubicBezTo>
                <a:cubicBezTo>
                  <a:pt x="426" y="95"/>
                  <a:pt x="425" y="88"/>
                  <a:pt x="421" y="90"/>
                </a:cubicBezTo>
                <a:cubicBezTo>
                  <a:pt x="423" y="81"/>
                  <a:pt x="426" y="71"/>
                  <a:pt x="425" y="60"/>
                </a:cubicBezTo>
                <a:cubicBezTo>
                  <a:pt x="428" y="62"/>
                  <a:pt x="429" y="65"/>
                  <a:pt x="433" y="66"/>
                </a:cubicBezTo>
                <a:cubicBezTo>
                  <a:pt x="431" y="64"/>
                  <a:pt x="434" y="64"/>
                  <a:pt x="435" y="65"/>
                </a:cubicBezTo>
                <a:cubicBezTo>
                  <a:pt x="433" y="60"/>
                  <a:pt x="428" y="63"/>
                  <a:pt x="427" y="57"/>
                </a:cubicBezTo>
                <a:cubicBezTo>
                  <a:pt x="461" y="75"/>
                  <a:pt x="490" y="100"/>
                  <a:pt x="519" y="123"/>
                </a:cubicBezTo>
                <a:cubicBezTo>
                  <a:pt x="531" y="132"/>
                  <a:pt x="544" y="141"/>
                  <a:pt x="555" y="151"/>
                </a:cubicBezTo>
                <a:cubicBezTo>
                  <a:pt x="552" y="155"/>
                  <a:pt x="548" y="152"/>
                  <a:pt x="547" y="151"/>
                </a:cubicBezTo>
                <a:cubicBezTo>
                  <a:pt x="529" y="139"/>
                  <a:pt x="512" y="125"/>
                  <a:pt x="495" y="112"/>
                </a:cubicBezTo>
                <a:cubicBezTo>
                  <a:pt x="508" y="127"/>
                  <a:pt x="526" y="141"/>
                  <a:pt x="542" y="152"/>
                </a:cubicBezTo>
                <a:cubicBezTo>
                  <a:pt x="542" y="152"/>
                  <a:pt x="543" y="153"/>
                  <a:pt x="544" y="153"/>
                </a:cubicBezTo>
                <a:cubicBezTo>
                  <a:pt x="544" y="155"/>
                  <a:pt x="550" y="153"/>
                  <a:pt x="548" y="156"/>
                </a:cubicBezTo>
                <a:cubicBezTo>
                  <a:pt x="545" y="161"/>
                  <a:pt x="538" y="163"/>
                  <a:pt x="533" y="167"/>
                </a:cubicBezTo>
                <a:cubicBezTo>
                  <a:pt x="521" y="155"/>
                  <a:pt x="506" y="142"/>
                  <a:pt x="493" y="130"/>
                </a:cubicBezTo>
                <a:cubicBezTo>
                  <a:pt x="505" y="136"/>
                  <a:pt x="517" y="147"/>
                  <a:pt x="529" y="154"/>
                </a:cubicBezTo>
                <a:cubicBezTo>
                  <a:pt x="531" y="156"/>
                  <a:pt x="528" y="151"/>
                  <a:pt x="527" y="149"/>
                </a:cubicBezTo>
                <a:cubicBezTo>
                  <a:pt x="496" y="122"/>
                  <a:pt x="468" y="92"/>
                  <a:pt x="436" y="68"/>
                </a:cubicBezTo>
                <a:cubicBezTo>
                  <a:pt x="435" y="67"/>
                  <a:pt x="434" y="67"/>
                  <a:pt x="433" y="68"/>
                </a:cubicBezTo>
                <a:cubicBezTo>
                  <a:pt x="455" y="87"/>
                  <a:pt x="477" y="107"/>
                  <a:pt x="498" y="128"/>
                </a:cubicBezTo>
                <a:cubicBezTo>
                  <a:pt x="476" y="112"/>
                  <a:pt x="454" y="95"/>
                  <a:pt x="429" y="80"/>
                </a:cubicBezTo>
                <a:cubicBezTo>
                  <a:pt x="428" y="79"/>
                  <a:pt x="423" y="82"/>
                  <a:pt x="426" y="84"/>
                </a:cubicBezTo>
                <a:cubicBezTo>
                  <a:pt x="460" y="107"/>
                  <a:pt x="498" y="138"/>
                  <a:pt x="524" y="165"/>
                </a:cubicBezTo>
                <a:cubicBezTo>
                  <a:pt x="503" y="150"/>
                  <a:pt x="503" y="150"/>
                  <a:pt x="503" y="150"/>
                </a:cubicBezTo>
                <a:cubicBezTo>
                  <a:pt x="478" y="131"/>
                  <a:pt x="454" y="110"/>
                  <a:pt x="424" y="97"/>
                </a:cubicBezTo>
                <a:cubicBezTo>
                  <a:pt x="424" y="104"/>
                  <a:pt x="445" y="112"/>
                  <a:pt x="442" y="114"/>
                </a:cubicBezTo>
                <a:cubicBezTo>
                  <a:pt x="457" y="129"/>
                  <a:pt x="475" y="143"/>
                  <a:pt x="490" y="160"/>
                </a:cubicBezTo>
                <a:cubicBezTo>
                  <a:pt x="470" y="142"/>
                  <a:pt x="450" y="125"/>
                  <a:pt x="426" y="110"/>
                </a:cubicBezTo>
                <a:cubicBezTo>
                  <a:pt x="423" y="108"/>
                  <a:pt x="418" y="105"/>
                  <a:pt x="413" y="105"/>
                </a:cubicBezTo>
                <a:cubicBezTo>
                  <a:pt x="408" y="106"/>
                  <a:pt x="402" y="101"/>
                  <a:pt x="397" y="97"/>
                </a:cubicBezTo>
                <a:cubicBezTo>
                  <a:pt x="403" y="96"/>
                  <a:pt x="410" y="95"/>
                  <a:pt x="417" y="96"/>
                </a:cubicBezTo>
                <a:close/>
                <a:moveTo>
                  <a:pt x="426" y="118"/>
                </a:moveTo>
                <a:cubicBezTo>
                  <a:pt x="428" y="120"/>
                  <a:pt x="433" y="121"/>
                  <a:pt x="433" y="124"/>
                </a:cubicBezTo>
                <a:cubicBezTo>
                  <a:pt x="452" y="141"/>
                  <a:pt x="472" y="160"/>
                  <a:pt x="487" y="181"/>
                </a:cubicBezTo>
                <a:cubicBezTo>
                  <a:pt x="466" y="163"/>
                  <a:pt x="443" y="141"/>
                  <a:pt x="419" y="124"/>
                </a:cubicBezTo>
                <a:cubicBezTo>
                  <a:pt x="422" y="124"/>
                  <a:pt x="424" y="127"/>
                  <a:pt x="428" y="125"/>
                </a:cubicBezTo>
                <a:cubicBezTo>
                  <a:pt x="413" y="116"/>
                  <a:pt x="398" y="106"/>
                  <a:pt x="384" y="97"/>
                </a:cubicBezTo>
                <a:cubicBezTo>
                  <a:pt x="399" y="102"/>
                  <a:pt x="413" y="111"/>
                  <a:pt x="426" y="118"/>
                </a:cubicBezTo>
                <a:close/>
                <a:moveTo>
                  <a:pt x="405" y="116"/>
                </a:moveTo>
                <a:cubicBezTo>
                  <a:pt x="403" y="121"/>
                  <a:pt x="399" y="113"/>
                  <a:pt x="398" y="112"/>
                </a:cubicBezTo>
                <a:cubicBezTo>
                  <a:pt x="397" y="112"/>
                  <a:pt x="397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09"/>
                  <a:pt x="402" y="114"/>
                  <a:pt x="405" y="116"/>
                </a:cubicBezTo>
                <a:close/>
                <a:moveTo>
                  <a:pt x="361" y="105"/>
                </a:moveTo>
                <a:cubicBezTo>
                  <a:pt x="374" y="117"/>
                  <a:pt x="387" y="129"/>
                  <a:pt x="398" y="143"/>
                </a:cubicBezTo>
                <a:cubicBezTo>
                  <a:pt x="346" y="102"/>
                  <a:pt x="346" y="102"/>
                  <a:pt x="346" y="102"/>
                </a:cubicBezTo>
                <a:cubicBezTo>
                  <a:pt x="345" y="101"/>
                  <a:pt x="343" y="101"/>
                  <a:pt x="342" y="100"/>
                </a:cubicBezTo>
                <a:cubicBezTo>
                  <a:pt x="347" y="97"/>
                  <a:pt x="357" y="101"/>
                  <a:pt x="361" y="105"/>
                </a:cubicBezTo>
                <a:close/>
                <a:moveTo>
                  <a:pt x="334" y="98"/>
                </a:moveTo>
                <a:cubicBezTo>
                  <a:pt x="334" y="101"/>
                  <a:pt x="336" y="103"/>
                  <a:pt x="338" y="105"/>
                </a:cubicBezTo>
                <a:cubicBezTo>
                  <a:pt x="342" y="111"/>
                  <a:pt x="347" y="108"/>
                  <a:pt x="352" y="112"/>
                </a:cubicBezTo>
                <a:cubicBezTo>
                  <a:pt x="411" y="158"/>
                  <a:pt x="411" y="158"/>
                  <a:pt x="411" y="158"/>
                </a:cubicBezTo>
                <a:cubicBezTo>
                  <a:pt x="412" y="158"/>
                  <a:pt x="419" y="161"/>
                  <a:pt x="416" y="158"/>
                </a:cubicBezTo>
                <a:cubicBezTo>
                  <a:pt x="403" y="143"/>
                  <a:pt x="390" y="128"/>
                  <a:pt x="376" y="115"/>
                </a:cubicBezTo>
                <a:cubicBezTo>
                  <a:pt x="375" y="114"/>
                  <a:pt x="371" y="109"/>
                  <a:pt x="372" y="110"/>
                </a:cubicBezTo>
                <a:cubicBezTo>
                  <a:pt x="410" y="133"/>
                  <a:pt x="410" y="133"/>
                  <a:pt x="410" y="133"/>
                </a:cubicBezTo>
                <a:cubicBezTo>
                  <a:pt x="397" y="121"/>
                  <a:pt x="379" y="109"/>
                  <a:pt x="363" y="99"/>
                </a:cubicBezTo>
                <a:cubicBezTo>
                  <a:pt x="368" y="99"/>
                  <a:pt x="374" y="98"/>
                  <a:pt x="377" y="100"/>
                </a:cubicBezTo>
                <a:cubicBezTo>
                  <a:pt x="393" y="111"/>
                  <a:pt x="405" y="123"/>
                  <a:pt x="417" y="137"/>
                </a:cubicBezTo>
                <a:cubicBezTo>
                  <a:pt x="410" y="135"/>
                  <a:pt x="410" y="135"/>
                  <a:pt x="410" y="135"/>
                </a:cubicBezTo>
                <a:cubicBezTo>
                  <a:pt x="413" y="137"/>
                  <a:pt x="416" y="138"/>
                  <a:pt x="418" y="141"/>
                </a:cubicBezTo>
                <a:cubicBezTo>
                  <a:pt x="419" y="142"/>
                  <a:pt x="423" y="143"/>
                  <a:pt x="422" y="140"/>
                </a:cubicBezTo>
                <a:cubicBezTo>
                  <a:pt x="421" y="136"/>
                  <a:pt x="416" y="134"/>
                  <a:pt x="415" y="129"/>
                </a:cubicBezTo>
                <a:cubicBezTo>
                  <a:pt x="418" y="128"/>
                  <a:pt x="420" y="132"/>
                  <a:pt x="421" y="134"/>
                </a:cubicBezTo>
                <a:cubicBezTo>
                  <a:pt x="421" y="135"/>
                  <a:pt x="421" y="135"/>
                  <a:pt x="421" y="135"/>
                </a:cubicBezTo>
                <a:cubicBezTo>
                  <a:pt x="441" y="153"/>
                  <a:pt x="459" y="171"/>
                  <a:pt x="475" y="192"/>
                </a:cubicBezTo>
                <a:cubicBezTo>
                  <a:pt x="476" y="193"/>
                  <a:pt x="479" y="194"/>
                  <a:pt x="478" y="197"/>
                </a:cubicBezTo>
                <a:cubicBezTo>
                  <a:pt x="478" y="193"/>
                  <a:pt x="472" y="196"/>
                  <a:pt x="475" y="192"/>
                </a:cubicBezTo>
                <a:cubicBezTo>
                  <a:pt x="421" y="150"/>
                  <a:pt x="421" y="150"/>
                  <a:pt x="421" y="150"/>
                </a:cubicBezTo>
                <a:cubicBezTo>
                  <a:pt x="419" y="148"/>
                  <a:pt x="412" y="146"/>
                  <a:pt x="414" y="150"/>
                </a:cubicBezTo>
                <a:cubicBezTo>
                  <a:pt x="416" y="155"/>
                  <a:pt x="421" y="161"/>
                  <a:pt x="426" y="163"/>
                </a:cubicBezTo>
                <a:cubicBezTo>
                  <a:pt x="429" y="164"/>
                  <a:pt x="429" y="162"/>
                  <a:pt x="428" y="160"/>
                </a:cubicBezTo>
                <a:cubicBezTo>
                  <a:pt x="468" y="191"/>
                  <a:pt x="468" y="191"/>
                  <a:pt x="468" y="191"/>
                </a:cubicBezTo>
                <a:cubicBezTo>
                  <a:pt x="473" y="194"/>
                  <a:pt x="478" y="199"/>
                  <a:pt x="483" y="204"/>
                </a:cubicBezTo>
                <a:cubicBezTo>
                  <a:pt x="470" y="213"/>
                  <a:pt x="454" y="223"/>
                  <a:pt x="442" y="232"/>
                </a:cubicBezTo>
                <a:cubicBezTo>
                  <a:pt x="438" y="220"/>
                  <a:pt x="432" y="211"/>
                  <a:pt x="422" y="204"/>
                </a:cubicBezTo>
                <a:cubicBezTo>
                  <a:pt x="428" y="205"/>
                  <a:pt x="428" y="205"/>
                  <a:pt x="428" y="205"/>
                </a:cubicBezTo>
                <a:cubicBezTo>
                  <a:pt x="424" y="201"/>
                  <a:pt x="424" y="201"/>
                  <a:pt x="424" y="201"/>
                </a:cubicBezTo>
                <a:cubicBezTo>
                  <a:pt x="426" y="201"/>
                  <a:pt x="433" y="206"/>
                  <a:pt x="428" y="206"/>
                </a:cubicBezTo>
                <a:cubicBezTo>
                  <a:pt x="435" y="211"/>
                  <a:pt x="441" y="218"/>
                  <a:pt x="449" y="221"/>
                </a:cubicBezTo>
                <a:cubicBezTo>
                  <a:pt x="448" y="208"/>
                  <a:pt x="434" y="200"/>
                  <a:pt x="430" y="189"/>
                </a:cubicBezTo>
                <a:cubicBezTo>
                  <a:pt x="433" y="190"/>
                  <a:pt x="441" y="194"/>
                  <a:pt x="445" y="198"/>
                </a:cubicBezTo>
                <a:cubicBezTo>
                  <a:pt x="445" y="199"/>
                  <a:pt x="446" y="199"/>
                  <a:pt x="446" y="199"/>
                </a:cubicBezTo>
                <a:cubicBezTo>
                  <a:pt x="451" y="204"/>
                  <a:pt x="455" y="210"/>
                  <a:pt x="462" y="213"/>
                </a:cubicBezTo>
                <a:cubicBezTo>
                  <a:pt x="461" y="216"/>
                  <a:pt x="466" y="215"/>
                  <a:pt x="466" y="213"/>
                </a:cubicBezTo>
                <a:cubicBezTo>
                  <a:pt x="462" y="197"/>
                  <a:pt x="438" y="173"/>
                  <a:pt x="434" y="169"/>
                </a:cubicBezTo>
                <a:cubicBezTo>
                  <a:pt x="433" y="168"/>
                  <a:pt x="426" y="165"/>
                  <a:pt x="428" y="167"/>
                </a:cubicBezTo>
                <a:cubicBezTo>
                  <a:pt x="439" y="178"/>
                  <a:pt x="451" y="191"/>
                  <a:pt x="459" y="206"/>
                </a:cubicBezTo>
                <a:cubicBezTo>
                  <a:pt x="451" y="200"/>
                  <a:pt x="444" y="191"/>
                  <a:pt x="435" y="187"/>
                </a:cubicBezTo>
                <a:cubicBezTo>
                  <a:pt x="429" y="184"/>
                  <a:pt x="423" y="177"/>
                  <a:pt x="424" y="169"/>
                </a:cubicBezTo>
                <a:cubicBezTo>
                  <a:pt x="424" y="168"/>
                  <a:pt x="417" y="164"/>
                  <a:pt x="420" y="168"/>
                </a:cubicBezTo>
                <a:cubicBezTo>
                  <a:pt x="418" y="167"/>
                  <a:pt x="410" y="166"/>
                  <a:pt x="408" y="165"/>
                </a:cubicBezTo>
                <a:cubicBezTo>
                  <a:pt x="386" y="151"/>
                  <a:pt x="371" y="129"/>
                  <a:pt x="352" y="112"/>
                </a:cubicBezTo>
                <a:cubicBezTo>
                  <a:pt x="351" y="112"/>
                  <a:pt x="350" y="113"/>
                  <a:pt x="353" y="115"/>
                </a:cubicBezTo>
                <a:cubicBezTo>
                  <a:pt x="355" y="116"/>
                  <a:pt x="351" y="117"/>
                  <a:pt x="350" y="116"/>
                </a:cubicBezTo>
                <a:cubicBezTo>
                  <a:pt x="361" y="127"/>
                  <a:pt x="376" y="139"/>
                  <a:pt x="384" y="153"/>
                </a:cubicBezTo>
                <a:cubicBezTo>
                  <a:pt x="360" y="134"/>
                  <a:pt x="335" y="115"/>
                  <a:pt x="304" y="100"/>
                </a:cubicBezTo>
                <a:cubicBezTo>
                  <a:pt x="304" y="100"/>
                  <a:pt x="299" y="101"/>
                  <a:pt x="301" y="102"/>
                </a:cubicBezTo>
                <a:cubicBezTo>
                  <a:pt x="332" y="115"/>
                  <a:pt x="356" y="137"/>
                  <a:pt x="383" y="156"/>
                </a:cubicBezTo>
                <a:cubicBezTo>
                  <a:pt x="383" y="156"/>
                  <a:pt x="381" y="155"/>
                  <a:pt x="380" y="155"/>
                </a:cubicBezTo>
                <a:cubicBezTo>
                  <a:pt x="390" y="163"/>
                  <a:pt x="390" y="163"/>
                  <a:pt x="390" y="163"/>
                </a:cubicBezTo>
                <a:cubicBezTo>
                  <a:pt x="360" y="159"/>
                  <a:pt x="360" y="159"/>
                  <a:pt x="360" y="159"/>
                </a:cubicBezTo>
                <a:cubicBezTo>
                  <a:pt x="341" y="142"/>
                  <a:pt x="320" y="125"/>
                  <a:pt x="299" y="109"/>
                </a:cubicBezTo>
                <a:cubicBezTo>
                  <a:pt x="323" y="124"/>
                  <a:pt x="349" y="139"/>
                  <a:pt x="372" y="157"/>
                </a:cubicBezTo>
                <a:cubicBezTo>
                  <a:pt x="373" y="157"/>
                  <a:pt x="379" y="158"/>
                  <a:pt x="377" y="157"/>
                </a:cubicBezTo>
                <a:cubicBezTo>
                  <a:pt x="348" y="135"/>
                  <a:pt x="317" y="115"/>
                  <a:pt x="285" y="96"/>
                </a:cubicBezTo>
                <a:cubicBezTo>
                  <a:pt x="302" y="98"/>
                  <a:pt x="318" y="98"/>
                  <a:pt x="334" y="98"/>
                </a:cubicBezTo>
                <a:close/>
                <a:moveTo>
                  <a:pt x="423" y="198"/>
                </a:moveTo>
                <a:cubicBezTo>
                  <a:pt x="424" y="187"/>
                  <a:pt x="424" y="187"/>
                  <a:pt x="424" y="187"/>
                </a:cubicBezTo>
                <a:cubicBezTo>
                  <a:pt x="432" y="195"/>
                  <a:pt x="438" y="205"/>
                  <a:pt x="443" y="214"/>
                </a:cubicBezTo>
                <a:cubicBezTo>
                  <a:pt x="437" y="209"/>
                  <a:pt x="431" y="202"/>
                  <a:pt x="423" y="198"/>
                </a:cubicBezTo>
                <a:close/>
                <a:moveTo>
                  <a:pt x="281" y="100"/>
                </a:moveTo>
                <a:cubicBezTo>
                  <a:pt x="283" y="104"/>
                  <a:pt x="289" y="104"/>
                  <a:pt x="292" y="107"/>
                </a:cubicBezTo>
                <a:cubicBezTo>
                  <a:pt x="293" y="107"/>
                  <a:pt x="293" y="107"/>
                  <a:pt x="293" y="107"/>
                </a:cubicBezTo>
                <a:cubicBezTo>
                  <a:pt x="295" y="107"/>
                  <a:pt x="297" y="109"/>
                  <a:pt x="298" y="112"/>
                </a:cubicBezTo>
                <a:cubicBezTo>
                  <a:pt x="354" y="158"/>
                  <a:pt x="354" y="158"/>
                  <a:pt x="354" y="158"/>
                </a:cubicBezTo>
                <a:cubicBezTo>
                  <a:pt x="320" y="139"/>
                  <a:pt x="290" y="116"/>
                  <a:pt x="259" y="94"/>
                </a:cubicBezTo>
                <a:cubicBezTo>
                  <a:pt x="268" y="93"/>
                  <a:pt x="277" y="93"/>
                  <a:pt x="281" y="100"/>
                </a:cubicBezTo>
                <a:close/>
                <a:moveTo>
                  <a:pt x="251" y="94"/>
                </a:moveTo>
                <a:cubicBezTo>
                  <a:pt x="277" y="111"/>
                  <a:pt x="299" y="131"/>
                  <a:pt x="319" y="153"/>
                </a:cubicBezTo>
                <a:cubicBezTo>
                  <a:pt x="290" y="132"/>
                  <a:pt x="263" y="109"/>
                  <a:pt x="232" y="91"/>
                </a:cubicBezTo>
                <a:cubicBezTo>
                  <a:pt x="238" y="91"/>
                  <a:pt x="245" y="91"/>
                  <a:pt x="251" y="94"/>
                </a:cubicBezTo>
                <a:close/>
                <a:moveTo>
                  <a:pt x="306" y="149"/>
                </a:moveTo>
                <a:cubicBezTo>
                  <a:pt x="307" y="148"/>
                  <a:pt x="307" y="148"/>
                  <a:pt x="307" y="148"/>
                </a:cubicBezTo>
                <a:cubicBezTo>
                  <a:pt x="315" y="150"/>
                  <a:pt x="314" y="156"/>
                  <a:pt x="320" y="159"/>
                </a:cubicBezTo>
                <a:cubicBezTo>
                  <a:pt x="315" y="159"/>
                  <a:pt x="306" y="160"/>
                  <a:pt x="304" y="158"/>
                </a:cubicBezTo>
                <a:cubicBezTo>
                  <a:pt x="282" y="135"/>
                  <a:pt x="256" y="114"/>
                  <a:pt x="230" y="95"/>
                </a:cubicBezTo>
                <a:cubicBezTo>
                  <a:pt x="257" y="110"/>
                  <a:pt x="281" y="131"/>
                  <a:pt x="306" y="149"/>
                </a:cubicBezTo>
                <a:close/>
                <a:moveTo>
                  <a:pt x="228" y="96"/>
                </a:moveTo>
                <a:cubicBezTo>
                  <a:pt x="227" y="97"/>
                  <a:pt x="226" y="96"/>
                  <a:pt x="225" y="95"/>
                </a:cubicBezTo>
                <a:cubicBezTo>
                  <a:pt x="224" y="93"/>
                  <a:pt x="228" y="95"/>
                  <a:pt x="228" y="96"/>
                </a:cubicBezTo>
                <a:close/>
                <a:moveTo>
                  <a:pt x="295" y="158"/>
                </a:moveTo>
                <a:cubicBezTo>
                  <a:pt x="258" y="159"/>
                  <a:pt x="258" y="159"/>
                  <a:pt x="258" y="159"/>
                </a:cubicBezTo>
                <a:cubicBezTo>
                  <a:pt x="250" y="148"/>
                  <a:pt x="240" y="139"/>
                  <a:pt x="231" y="129"/>
                </a:cubicBezTo>
                <a:cubicBezTo>
                  <a:pt x="237" y="131"/>
                  <a:pt x="242" y="137"/>
                  <a:pt x="248" y="140"/>
                </a:cubicBezTo>
                <a:cubicBezTo>
                  <a:pt x="257" y="145"/>
                  <a:pt x="263" y="153"/>
                  <a:pt x="274" y="157"/>
                </a:cubicBezTo>
                <a:cubicBezTo>
                  <a:pt x="277" y="159"/>
                  <a:pt x="276" y="153"/>
                  <a:pt x="275" y="152"/>
                </a:cubicBezTo>
                <a:cubicBezTo>
                  <a:pt x="254" y="127"/>
                  <a:pt x="229" y="106"/>
                  <a:pt x="204" y="85"/>
                </a:cubicBezTo>
                <a:cubicBezTo>
                  <a:pt x="236" y="107"/>
                  <a:pt x="265" y="133"/>
                  <a:pt x="295" y="158"/>
                </a:cubicBezTo>
                <a:close/>
                <a:moveTo>
                  <a:pt x="185" y="82"/>
                </a:moveTo>
                <a:cubicBezTo>
                  <a:pt x="194" y="85"/>
                  <a:pt x="203" y="85"/>
                  <a:pt x="207" y="92"/>
                </a:cubicBezTo>
                <a:cubicBezTo>
                  <a:pt x="204" y="92"/>
                  <a:pt x="204" y="92"/>
                  <a:pt x="204" y="92"/>
                </a:cubicBezTo>
                <a:cubicBezTo>
                  <a:pt x="227" y="109"/>
                  <a:pt x="248" y="128"/>
                  <a:pt x="267" y="149"/>
                </a:cubicBezTo>
                <a:cubicBezTo>
                  <a:pt x="237" y="129"/>
                  <a:pt x="211" y="103"/>
                  <a:pt x="182" y="82"/>
                </a:cubicBezTo>
                <a:cubicBezTo>
                  <a:pt x="183" y="82"/>
                  <a:pt x="185" y="82"/>
                  <a:pt x="185" y="82"/>
                </a:cubicBezTo>
                <a:close/>
                <a:moveTo>
                  <a:pt x="188" y="92"/>
                </a:moveTo>
                <a:cubicBezTo>
                  <a:pt x="187" y="93"/>
                  <a:pt x="187" y="93"/>
                  <a:pt x="188" y="94"/>
                </a:cubicBezTo>
                <a:cubicBezTo>
                  <a:pt x="209" y="111"/>
                  <a:pt x="228" y="130"/>
                  <a:pt x="246" y="149"/>
                </a:cubicBezTo>
                <a:cubicBezTo>
                  <a:pt x="246" y="150"/>
                  <a:pt x="246" y="152"/>
                  <a:pt x="246" y="152"/>
                </a:cubicBezTo>
                <a:cubicBezTo>
                  <a:pt x="217" y="127"/>
                  <a:pt x="190" y="101"/>
                  <a:pt x="161" y="76"/>
                </a:cubicBezTo>
                <a:cubicBezTo>
                  <a:pt x="171" y="80"/>
                  <a:pt x="180" y="87"/>
                  <a:pt x="188" y="92"/>
                </a:cubicBezTo>
                <a:close/>
                <a:moveTo>
                  <a:pt x="234" y="147"/>
                </a:moveTo>
                <a:cubicBezTo>
                  <a:pt x="236" y="149"/>
                  <a:pt x="241" y="151"/>
                  <a:pt x="243" y="152"/>
                </a:cubicBezTo>
                <a:cubicBezTo>
                  <a:pt x="240" y="154"/>
                  <a:pt x="248" y="157"/>
                  <a:pt x="247" y="158"/>
                </a:cubicBezTo>
                <a:cubicBezTo>
                  <a:pt x="236" y="163"/>
                  <a:pt x="227" y="161"/>
                  <a:pt x="224" y="153"/>
                </a:cubicBezTo>
                <a:cubicBezTo>
                  <a:pt x="201" y="124"/>
                  <a:pt x="175" y="98"/>
                  <a:pt x="149" y="73"/>
                </a:cubicBezTo>
                <a:cubicBezTo>
                  <a:pt x="178" y="96"/>
                  <a:pt x="206" y="122"/>
                  <a:pt x="234" y="147"/>
                </a:cubicBezTo>
                <a:close/>
                <a:moveTo>
                  <a:pt x="149" y="77"/>
                </a:moveTo>
                <a:cubicBezTo>
                  <a:pt x="169" y="99"/>
                  <a:pt x="192" y="118"/>
                  <a:pt x="210" y="141"/>
                </a:cubicBezTo>
                <a:cubicBezTo>
                  <a:pt x="210" y="141"/>
                  <a:pt x="210" y="142"/>
                  <a:pt x="210" y="143"/>
                </a:cubicBezTo>
                <a:cubicBezTo>
                  <a:pt x="187" y="118"/>
                  <a:pt x="164" y="93"/>
                  <a:pt x="137" y="72"/>
                </a:cubicBezTo>
                <a:cubicBezTo>
                  <a:pt x="142" y="75"/>
                  <a:pt x="145" y="72"/>
                  <a:pt x="149" y="77"/>
                </a:cubicBezTo>
                <a:close/>
                <a:moveTo>
                  <a:pt x="122" y="66"/>
                </a:moveTo>
                <a:cubicBezTo>
                  <a:pt x="161" y="93"/>
                  <a:pt x="191" y="128"/>
                  <a:pt x="223" y="161"/>
                </a:cubicBezTo>
                <a:cubicBezTo>
                  <a:pt x="217" y="163"/>
                  <a:pt x="208" y="163"/>
                  <a:pt x="207" y="162"/>
                </a:cubicBezTo>
                <a:cubicBezTo>
                  <a:pt x="183" y="129"/>
                  <a:pt x="158" y="99"/>
                  <a:pt x="127" y="76"/>
                </a:cubicBezTo>
                <a:cubicBezTo>
                  <a:pt x="154" y="103"/>
                  <a:pt x="181" y="130"/>
                  <a:pt x="202" y="163"/>
                </a:cubicBezTo>
                <a:cubicBezTo>
                  <a:pt x="169" y="128"/>
                  <a:pt x="135" y="90"/>
                  <a:pt x="98" y="59"/>
                </a:cubicBezTo>
                <a:cubicBezTo>
                  <a:pt x="106" y="60"/>
                  <a:pt x="113" y="64"/>
                  <a:pt x="118" y="69"/>
                </a:cubicBezTo>
                <a:cubicBezTo>
                  <a:pt x="115" y="64"/>
                  <a:pt x="121" y="66"/>
                  <a:pt x="122" y="66"/>
                </a:cubicBezTo>
                <a:close/>
                <a:moveTo>
                  <a:pt x="79" y="52"/>
                </a:moveTo>
                <a:cubicBezTo>
                  <a:pt x="80" y="52"/>
                  <a:pt x="80" y="52"/>
                  <a:pt x="80" y="52"/>
                </a:cubicBezTo>
                <a:cubicBezTo>
                  <a:pt x="88" y="53"/>
                  <a:pt x="89" y="61"/>
                  <a:pt x="94" y="66"/>
                </a:cubicBezTo>
                <a:cubicBezTo>
                  <a:pt x="122" y="91"/>
                  <a:pt x="147" y="118"/>
                  <a:pt x="167" y="151"/>
                </a:cubicBezTo>
                <a:cubicBezTo>
                  <a:pt x="131" y="116"/>
                  <a:pt x="99" y="75"/>
                  <a:pt x="62" y="42"/>
                </a:cubicBezTo>
                <a:cubicBezTo>
                  <a:pt x="68" y="44"/>
                  <a:pt x="74" y="48"/>
                  <a:pt x="79" y="52"/>
                </a:cubicBezTo>
                <a:close/>
                <a:moveTo>
                  <a:pt x="37" y="27"/>
                </a:moveTo>
                <a:cubicBezTo>
                  <a:pt x="51" y="37"/>
                  <a:pt x="65" y="49"/>
                  <a:pt x="76" y="63"/>
                </a:cubicBezTo>
                <a:cubicBezTo>
                  <a:pt x="64" y="54"/>
                  <a:pt x="50" y="41"/>
                  <a:pt x="40" y="33"/>
                </a:cubicBezTo>
                <a:cubicBezTo>
                  <a:pt x="37" y="31"/>
                  <a:pt x="38" y="29"/>
                  <a:pt x="37" y="27"/>
                </a:cubicBezTo>
                <a:close/>
                <a:moveTo>
                  <a:pt x="41" y="41"/>
                </a:moveTo>
                <a:cubicBezTo>
                  <a:pt x="58" y="53"/>
                  <a:pt x="75" y="67"/>
                  <a:pt x="88" y="84"/>
                </a:cubicBezTo>
                <a:cubicBezTo>
                  <a:pt x="88" y="84"/>
                  <a:pt x="88" y="85"/>
                  <a:pt x="88" y="86"/>
                </a:cubicBezTo>
                <a:cubicBezTo>
                  <a:pt x="72" y="71"/>
                  <a:pt x="54" y="56"/>
                  <a:pt x="41" y="41"/>
                </a:cubicBezTo>
                <a:close/>
                <a:moveTo>
                  <a:pt x="46" y="51"/>
                </a:moveTo>
                <a:cubicBezTo>
                  <a:pt x="60" y="65"/>
                  <a:pt x="77" y="79"/>
                  <a:pt x="92" y="93"/>
                </a:cubicBezTo>
                <a:cubicBezTo>
                  <a:pt x="91" y="94"/>
                  <a:pt x="98" y="96"/>
                  <a:pt x="96" y="93"/>
                </a:cubicBezTo>
                <a:cubicBezTo>
                  <a:pt x="94" y="88"/>
                  <a:pt x="90" y="84"/>
                  <a:pt x="88" y="79"/>
                </a:cubicBezTo>
                <a:cubicBezTo>
                  <a:pt x="110" y="104"/>
                  <a:pt x="131" y="130"/>
                  <a:pt x="147" y="159"/>
                </a:cubicBezTo>
                <a:cubicBezTo>
                  <a:pt x="115" y="131"/>
                  <a:pt x="88" y="95"/>
                  <a:pt x="57" y="66"/>
                </a:cubicBezTo>
                <a:cubicBezTo>
                  <a:pt x="52" y="62"/>
                  <a:pt x="46" y="59"/>
                  <a:pt x="46" y="51"/>
                </a:cubicBezTo>
                <a:close/>
                <a:moveTo>
                  <a:pt x="47" y="171"/>
                </a:moveTo>
                <a:cubicBezTo>
                  <a:pt x="51" y="173"/>
                  <a:pt x="54" y="177"/>
                  <a:pt x="58" y="179"/>
                </a:cubicBezTo>
                <a:cubicBezTo>
                  <a:pt x="57" y="173"/>
                  <a:pt x="53" y="177"/>
                  <a:pt x="51" y="169"/>
                </a:cubicBezTo>
                <a:cubicBezTo>
                  <a:pt x="63" y="176"/>
                  <a:pt x="70" y="186"/>
                  <a:pt x="79" y="193"/>
                </a:cubicBezTo>
                <a:cubicBezTo>
                  <a:pt x="83" y="195"/>
                  <a:pt x="84" y="191"/>
                  <a:pt x="84" y="189"/>
                </a:cubicBezTo>
                <a:cubicBezTo>
                  <a:pt x="81" y="178"/>
                  <a:pt x="73" y="169"/>
                  <a:pt x="65" y="163"/>
                </a:cubicBezTo>
                <a:cubicBezTo>
                  <a:pt x="65" y="163"/>
                  <a:pt x="64" y="162"/>
                  <a:pt x="63" y="163"/>
                </a:cubicBezTo>
                <a:cubicBezTo>
                  <a:pt x="69" y="170"/>
                  <a:pt x="76" y="178"/>
                  <a:pt x="79" y="188"/>
                </a:cubicBezTo>
                <a:cubicBezTo>
                  <a:pt x="68" y="180"/>
                  <a:pt x="60" y="170"/>
                  <a:pt x="49" y="163"/>
                </a:cubicBezTo>
                <a:cubicBezTo>
                  <a:pt x="51" y="150"/>
                  <a:pt x="51" y="150"/>
                  <a:pt x="51" y="150"/>
                </a:cubicBezTo>
                <a:cubicBezTo>
                  <a:pt x="55" y="152"/>
                  <a:pt x="56" y="160"/>
                  <a:pt x="62" y="156"/>
                </a:cubicBezTo>
                <a:cubicBezTo>
                  <a:pt x="63" y="157"/>
                  <a:pt x="63" y="157"/>
                  <a:pt x="63" y="157"/>
                </a:cubicBezTo>
                <a:cubicBezTo>
                  <a:pt x="75" y="166"/>
                  <a:pt x="87" y="177"/>
                  <a:pt x="98" y="188"/>
                </a:cubicBezTo>
                <a:cubicBezTo>
                  <a:pt x="70" y="201"/>
                  <a:pt x="70" y="201"/>
                  <a:pt x="70" y="201"/>
                </a:cubicBezTo>
                <a:cubicBezTo>
                  <a:pt x="68" y="193"/>
                  <a:pt x="63" y="185"/>
                  <a:pt x="56" y="180"/>
                </a:cubicBezTo>
                <a:cubicBezTo>
                  <a:pt x="59" y="185"/>
                  <a:pt x="66" y="196"/>
                  <a:pt x="66" y="202"/>
                </a:cubicBezTo>
                <a:cubicBezTo>
                  <a:pt x="43" y="183"/>
                  <a:pt x="43" y="183"/>
                  <a:pt x="43" y="183"/>
                </a:cubicBezTo>
                <a:cubicBezTo>
                  <a:pt x="45" y="180"/>
                  <a:pt x="48" y="176"/>
                  <a:pt x="47" y="171"/>
                </a:cubicBezTo>
                <a:close/>
                <a:moveTo>
                  <a:pt x="40" y="191"/>
                </a:moveTo>
                <a:cubicBezTo>
                  <a:pt x="45" y="193"/>
                  <a:pt x="49" y="200"/>
                  <a:pt x="51" y="207"/>
                </a:cubicBezTo>
                <a:cubicBezTo>
                  <a:pt x="47" y="205"/>
                  <a:pt x="40" y="202"/>
                  <a:pt x="37" y="197"/>
                </a:cubicBezTo>
                <a:lnTo>
                  <a:pt x="40" y="191"/>
                </a:lnTo>
                <a:close/>
                <a:moveTo>
                  <a:pt x="51" y="209"/>
                </a:moveTo>
                <a:cubicBezTo>
                  <a:pt x="55" y="208"/>
                  <a:pt x="53" y="203"/>
                  <a:pt x="51" y="200"/>
                </a:cubicBezTo>
                <a:cubicBezTo>
                  <a:pt x="49" y="196"/>
                  <a:pt x="46" y="194"/>
                  <a:pt x="42" y="188"/>
                </a:cubicBezTo>
                <a:cubicBezTo>
                  <a:pt x="48" y="191"/>
                  <a:pt x="59" y="201"/>
                  <a:pt x="63" y="205"/>
                </a:cubicBezTo>
                <a:cubicBezTo>
                  <a:pt x="42" y="217"/>
                  <a:pt x="42" y="217"/>
                  <a:pt x="42" y="217"/>
                </a:cubicBezTo>
                <a:cubicBezTo>
                  <a:pt x="41" y="212"/>
                  <a:pt x="38" y="206"/>
                  <a:pt x="35" y="201"/>
                </a:cubicBezTo>
                <a:cubicBezTo>
                  <a:pt x="41" y="204"/>
                  <a:pt x="46" y="211"/>
                  <a:pt x="51" y="209"/>
                </a:cubicBezTo>
                <a:close/>
                <a:moveTo>
                  <a:pt x="38" y="220"/>
                </a:moveTo>
                <a:cubicBezTo>
                  <a:pt x="28" y="221"/>
                  <a:pt x="18" y="227"/>
                  <a:pt x="14" y="234"/>
                </a:cubicBezTo>
                <a:cubicBezTo>
                  <a:pt x="20" y="225"/>
                  <a:pt x="28" y="216"/>
                  <a:pt x="32" y="205"/>
                </a:cubicBezTo>
                <a:cubicBezTo>
                  <a:pt x="36" y="210"/>
                  <a:pt x="41" y="220"/>
                  <a:pt x="38" y="220"/>
                </a:cubicBezTo>
                <a:close/>
              </a:path>
            </a:pathLst>
          </a:custGeom>
          <a:solidFill>
            <a:srgbClr val="F7B63E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4" name="文本框 45"/>
          <p:cNvSpPr txBox="1">
            <a:spLocks noChangeArrowheads="1"/>
          </p:cNvSpPr>
          <p:nvPr/>
        </p:nvSpPr>
        <p:spPr bwMode="auto">
          <a:xfrm>
            <a:off x="1244600" y="236538"/>
            <a:ext cx="278153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代码评审</a:t>
            </a:r>
            <a:r>
              <a:rPr lang="en-US" altLang="zh-CN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抓取模块</a:t>
            </a:r>
            <a:endParaRPr lang="en-US" altLang="zh-CN" sz="24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835025"/>
            <a:ext cx="10120285" cy="602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6610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reeform 5"/>
          <p:cNvSpPr>
            <a:spLocks noEditPoints="1"/>
          </p:cNvSpPr>
          <p:nvPr/>
        </p:nvSpPr>
        <p:spPr bwMode="auto">
          <a:xfrm>
            <a:off x="100013" y="155575"/>
            <a:ext cx="1098550" cy="679450"/>
          </a:xfrm>
          <a:custGeom>
            <a:avLst/>
            <a:gdLst>
              <a:gd name="T0" fmla="*/ 2147483647 w 572"/>
              <a:gd name="T1" fmla="*/ 2147483647 h 254"/>
              <a:gd name="T2" fmla="*/ 2147483647 w 572"/>
              <a:gd name="T3" fmla="*/ 2147483647 h 254"/>
              <a:gd name="T4" fmla="*/ 2147483647 w 572"/>
              <a:gd name="T5" fmla="*/ 2147483647 h 254"/>
              <a:gd name="T6" fmla="*/ 2147483647 w 572"/>
              <a:gd name="T7" fmla="*/ 2147483647 h 254"/>
              <a:gd name="T8" fmla="*/ 2147483647 w 572"/>
              <a:gd name="T9" fmla="*/ 2147483647 h 254"/>
              <a:gd name="T10" fmla="*/ 2147483647 w 572"/>
              <a:gd name="T11" fmla="*/ 2147483647 h 254"/>
              <a:gd name="T12" fmla="*/ 2147483647 w 572"/>
              <a:gd name="T13" fmla="*/ 2147483647 h 254"/>
              <a:gd name="T14" fmla="*/ 2147483647 w 572"/>
              <a:gd name="T15" fmla="*/ 2147483647 h 254"/>
              <a:gd name="T16" fmla="*/ 2147483647 w 572"/>
              <a:gd name="T17" fmla="*/ 2147483647 h 254"/>
              <a:gd name="T18" fmla="*/ 2147483647 w 572"/>
              <a:gd name="T19" fmla="*/ 2147483647 h 254"/>
              <a:gd name="T20" fmla="*/ 2147483647 w 572"/>
              <a:gd name="T21" fmla="*/ 2147483647 h 254"/>
              <a:gd name="T22" fmla="*/ 2147483647 w 572"/>
              <a:gd name="T23" fmla="*/ 2147483647 h 254"/>
              <a:gd name="T24" fmla="*/ 2147483647 w 572"/>
              <a:gd name="T25" fmla="*/ 2147483647 h 254"/>
              <a:gd name="T26" fmla="*/ 2147483647 w 572"/>
              <a:gd name="T27" fmla="*/ 2147483647 h 254"/>
              <a:gd name="T28" fmla="*/ 2147483647 w 572"/>
              <a:gd name="T29" fmla="*/ 2147483647 h 254"/>
              <a:gd name="T30" fmla="*/ 2147483647 w 572"/>
              <a:gd name="T31" fmla="*/ 2147483647 h 254"/>
              <a:gd name="T32" fmla="*/ 2147483647 w 572"/>
              <a:gd name="T33" fmla="*/ 2147483647 h 254"/>
              <a:gd name="T34" fmla="*/ 2147483647 w 572"/>
              <a:gd name="T35" fmla="*/ 2147483647 h 254"/>
              <a:gd name="T36" fmla="*/ 2147483647 w 572"/>
              <a:gd name="T37" fmla="*/ 2147483647 h 254"/>
              <a:gd name="T38" fmla="*/ 2147483647 w 572"/>
              <a:gd name="T39" fmla="*/ 2147483647 h 254"/>
              <a:gd name="T40" fmla="*/ 2147483647 w 572"/>
              <a:gd name="T41" fmla="*/ 2147483647 h 254"/>
              <a:gd name="T42" fmla="*/ 2147483647 w 572"/>
              <a:gd name="T43" fmla="*/ 2147483647 h 254"/>
              <a:gd name="T44" fmla="*/ 2147483647 w 572"/>
              <a:gd name="T45" fmla="*/ 2147483647 h 254"/>
              <a:gd name="T46" fmla="*/ 2147483647 w 572"/>
              <a:gd name="T47" fmla="*/ 2147483647 h 254"/>
              <a:gd name="T48" fmla="*/ 2147483647 w 572"/>
              <a:gd name="T49" fmla="*/ 2147483647 h 254"/>
              <a:gd name="T50" fmla="*/ 2147483647 w 572"/>
              <a:gd name="T51" fmla="*/ 2147483647 h 254"/>
              <a:gd name="T52" fmla="*/ 2147483647 w 572"/>
              <a:gd name="T53" fmla="*/ 2147483647 h 254"/>
              <a:gd name="T54" fmla="*/ 2147483647 w 572"/>
              <a:gd name="T55" fmla="*/ 2147483647 h 254"/>
              <a:gd name="T56" fmla="*/ 2147483647 w 572"/>
              <a:gd name="T57" fmla="*/ 2147483647 h 254"/>
              <a:gd name="T58" fmla="*/ 2147483647 w 572"/>
              <a:gd name="T59" fmla="*/ 2147483647 h 254"/>
              <a:gd name="T60" fmla="*/ 2147483647 w 572"/>
              <a:gd name="T61" fmla="*/ 2147483647 h 254"/>
              <a:gd name="T62" fmla="*/ 2147483647 w 572"/>
              <a:gd name="T63" fmla="*/ 2147483647 h 254"/>
              <a:gd name="T64" fmla="*/ 2147483647 w 572"/>
              <a:gd name="T65" fmla="*/ 2147483647 h 254"/>
              <a:gd name="T66" fmla="*/ 2147483647 w 572"/>
              <a:gd name="T67" fmla="*/ 2147483647 h 254"/>
              <a:gd name="T68" fmla="*/ 2147483647 w 572"/>
              <a:gd name="T69" fmla="*/ 2147483647 h 254"/>
              <a:gd name="T70" fmla="*/ 2147483647 w 572"/>
              <a:gd name="T71" fmla="*/ 2147483647 h 254"/>
              <a:gd name="T72" fmla="*/ 2147483647 w 572"/>
              <a:gd name="T73" fmla="*/ 2147483647 h 254"/>
              <a:gd name="T74" fmla="*/ 2147483647 w 572"/>
              <a:gd name="T75" fmla="*/ 2147483647 h 254"/>
              <a:gd name="T76" fmla="*/ 2147483647 w 572"/>
              <a:gd name="T77" fmla="*/ 2147483647 h 254"/>
              <a:gd name="T78" fmla="*/ 2147483647 w 572"/>
              <a:gd name="T79" fmla="*/ 2147483647 h 254"/>
              <a:gd name="T80" fmla="*/ 2147483647 w 572"/>
              <a:gd name="T81" fmla="*/ 2147483647 h 254"/>
              <a:gd name="T82" fmla="*/ 2147483647 w 572"/>
              <a:gd name="T83" fmla="*/ 2147483647 h 254"/>
              <a:gd name="T84" fmla="*/ 2147483647 w 572"/>
              <a:gd name="T85" fmla="*/ 2147483647 h 254"/>
              <a:gd name="T86" fmla="*/ 2147483647 w 572"/>
              <a:gd name="T87" fmla="*/ 2147483647 h 254"/>
              <a:gd name="T88" fmla="*/ 2147483647 w 572"/>
              <a:gd name="T89" fmla="*/ 2147483647 h 254"/>
              <a:gd name="T90" fmla="*/ 2147483647 w 572"/>
              <a:gd name="T91" fmla="*/ 2147483647 h 254"/>
              <a:gd name="T92" fmla="*/ 2147483647 w 572"/>
              <a:gd name="T93" fmla="*/ 2147483647 h 254"/>
              <a:gd name="T94" fmla="*/ 2147483647 w 572"/>
              <a:gd name="T95" fmla="*/ 2147483647 h 254"/>
              <a:gd name="T96" fmla="*/ 2147483647 w 572"/>
              <a:gd name="T97" fmla="*/ 2147483647 h 254"/>
              <a:gd name="T98" fmla="*/ 2147483647 w 572"/>
              <a:gd name="T99" fmla="*/ 2147483647 h 254"/>
              <a:gd name="T100" fmla="*/ 2147483647 w 572"/>
              <a:gd name="T101" fmla="*/ 2147483647 h 254"/>
              <a:gd name="T102" fmla="*/ 2147483647 w 572"/>
              <a:gd name="T103" fmla="*/ 2147483647 h 254"/>
              <a:gd name="T104" fmla="*/ 2147483647 w 572"/>
              <a:gd name="T105" fmla="*/ 2147483647 h 254"/>
              <a:gd name="T106" fmla="*/ 2147483647 w 572"/>
              <a:gd name="T107" fmla="*/ 2147483647 h 254"/>
              <a:gd name="T108" fmla="*/ 2147483647 w 572"/>
              <a:gd name="T109" fmla="*/ 2147483647 h 254"/>
              <a:gd name="T110" fmla="*/ 2147483647 w 572"/>
              <a:gd name="T111" fmla="*/ 2147483647 h 254"/>
              <a:gd name="T112" fmla="*/ 2147483647 w 572"/>
              <a:gd name="T113" fmla="*/ 2147483647 h 254"/>
              <a:gd name="T114" fmla="*/ 2147483647 w 572"/>
              <a:gd name="T115" fmla="*/ 2147483647 h 254"/>
              <a:gd name="T116" fmla="*/ 2147483647 w 572"/>
              <a:gd name="T117" fmla="*/ 2147483647 h 254"/>
              <a:gd name="T118" fmla="*/ 2147483647 w 572"/>
              <a:gd name="T119" fmla="*/ 2147483647 h 254"/>
              <a:gd name="T120" fmla="*/ 2147483647 w 572"/>
              <a:gd name="T121" fmla="*/ 2147483647 h 254"/>
              <a:gd name="T122" fmla="*/ 2147483647 w 572"/>
              <a:gd name="T123" fmla="*/ 2147483647 h 254"/>
              <a:gd name="T124" fmla="*/ 2147483647 w 572"/>
              <a:gd name="T125" fmla="*/ 2147483647 h 25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572"/>
              <a:gd name="T190" fmla="*/ 0 h 254"/>
              <a:gd name="T191" fmla="*/ 572 w 572"/>
              <a:gd name="T192" fmla="*/ 254 h 254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572" h="254">
                <a:moveTo>
                  <a:pt x="65" y="219"/>
                </a:moveTo>
                <a:cubicBezTo>
                  <a:pt x="120" y="192"/>
                  <a:pt x="188" y="179"/>
                  <a:pt x="259" y="170"/>
                </a:cubicBezTo>
                <a:cubicBezTo>
                  <a:pt x="304" y="165"/>
                  <a:pt x="356" y="173"/>
                  <a:pt x="401" y="173"/>
                </a:cubicBezTo>
                <a:cubicBezTo>
                  <a:pt x="407" y="173"/>
                  <a:pt x="415" y="175"/>
                  <a:pt x="418" y="174"/>
                </a:cubicBezTo>
                <a:cubicBezTo>
                  <a:pt x="416" y="252"/>
                  <a:pt x="416" y="252"/>
                  <a:pt x="416" y="252"/>
                </a:cubicBezTo>
                <a:cubicBezTo>
                  <a:pt x="416" y="254"/>
                  <a:pt x="420" y="252"/>
                  <a:pt x="422" y="251"/>
                </a:cubicBezTo>
                <a:cubicBezTo>
                  <a:pt x="473" y="218"/>
                  <a:pt x="523" y="182"/>
                  <a:pt x="572" y="146"/>
                </a:cubicBezTo>
                <a:cubicBezTo>
                  <a:pt x="524" y="98"/>
                  <a:pt x="475" y="54"/>
                  <a:pt x="429" y="7"/>
                </a:cubicBezTo>
                <a:cubicBezTo>
                  <a:pt x="427" y="5"/>
                  <a:pt x="426" y="0"/>
                  <a:pt x="423" y="2"/>
                </a:cubicBezTo>
                <a:cubicBezTo>
                  <a:pt x="423" y="2"/>
                  <a:pt x="422" y="3"/>
                  <a:pt x="422" y="3"/>
                </a:cubicBezTo>
                <a:cubicBezTo>
                  <a:pt x="422" y="5"/>
                  <a:pt x="422" y="10"/>
                  <a:pt x="422" y="12"/>
                </a:cubicBezTo>
                <a:cubicBezTo>
                  <a:pt x="422" y="16"/>
                  <a:pt x="422" y="22"/>
                  <a:pt x="415" y="17"/>
                </a:cubicBezTo>
                <a:cubicBezTo>
                  <a:pt x="417" y="20"/>
                  <a:pt x="419" y="20"/>
                  <a:pt x="420" y="22"/>
                </a:cubicBezTo>
                <a:cubicBezTo>
                  <a:pt x="422" y="29"/>
                  <a:pt x="421" y="43"/>
                  <a:pt x="418" y="50"/>
                </a:cubicBezTo>
                <a:cubicBezTo>
                  <a:pt x="422" y="59"/>
                  <a:pt x="420" y="78"/>
                  <a:pt x="416" y="85"/>
                </a:cubicBezTo>
                <a:cubicBezTo>
                  <a:pt x="415" y="87"/>
                  <a:pt x="416" y="91"/>
                  <a:pt x="413" y="88"/>
                </a:cubicBezTo>
                <a:cubicBezTo>
                  <a:pt x="402" y="91"/>
                  <a:pt x="387" y="93"/>
                  <a:pt x="377" y="87"/>
                </a:cubicBezTo>
                <a:cubicBezTo>
                  <a:pt x="377" y="90"/>
                  <a:pt x="380" y="91"/>
                  <a:pt x="381" y="92"/>
                </a:cubicBezTo>
                <a:cubicBezTo>
                  <a:pt x="331" y="96"/>
                  <a:pt x="283" y="89"/>
                  <a:pt x="237" y="85"/>
                </a:cubicBezTo>
                <a:cubicBezTo>
                  <a:pt x="217" y="83"/>
                  <a:pt x="198" y="78"/>
                  <a:pt x="184" y="73"/>
                </a:cubicBezTo>
                <a:cubicBezTo>
                  <a:pt x="169" y="73"/>
                  <a:pt x="152" y="68"/>
                  <a:pt x="139" y="65"/>
                </a:cubicBezTo>
                <a:cubicBezTo>
                  <a:pt x="95" y="55"/>
                  <a:pt x="62" y="35"/>
                  <a:pt x="30" y="15"/>
                </a:cubicBezTo>
                <a:cubicBezTo>
                  <a:pt x="28" y="14"/>
                  <a:pt x="23" y="10"/>
                  <a:pt x="23" y="17"/>
                </a:cubicBezTo>
                <a:cubicBezTo>
                  <a:pt x="23" y="21"/>
                  <a:pt x="31" y="26"/>
                  <a:pt x="31" y="34"/>
                </a:cubicBezTo>
                <a:cubicBezTo>
                  <a:pt x="32" y="34"/>
                  <a:pt x="42" y="50"/>
                  <a:pt x="38" y="57"/>
                </a:cubicBezTo>
                <a:cubicBezTo>
                  <a:pt x="42" y="61"/>
                  <a:pt x="46" y="67"/>
                  <a:pt x="46" y="74"/>
                </a:cubicBezTo>
                <a:cubicBezTo>
                  <a:pt x="45" y="86"/>
                  <a:pt x="43" y="94"/>
                  <a:pt x="48" y="106"/>
                </a:cubicBezTo>
                <a:cubicBezTo>
                  <a:pt x="46" y="168"/>
                  <a:pt x="25" y="209"/>
                  <a:pt x="0" y="246"/>
                </a:cubicBezTo>
                <a:cubicBezTo>
                  <a:pt x="23" y="239"/>
                  <a:pt x="45" y="229"/>
                  <a:pt x="65" y="219"/>
                </a:cubicBezTo>
                <a:close/>
                <a:moveTo>
                  <a:pt x="43" y="224"/>
                </a:moveTo>
                <a:cubicBezTo>
                  <a:pt x="51" y="219"/>
                  <a:pt x="59" y="214"/>
                  <a:pt x="68" y="210"/>
                </a:cubicBezTo>
                <a:cubicBezTo>
                  <a:pt x="60" y="214"/>
                  <a:pt x="51" y="221"/>
                  <a:pt x="43" y="224"/>
                </a:cubicBezTo>
                <a:close/>
                <a:moveTo>
                  <a:pt x="70" y="209"/>
                </a:moveTo>
                <a:cubicBezTo>
                  <a:pt x="71" y="208"/>
                  <a:pt x="73" y="207"/>
                  <a:pt x="75" y="206"/>
                </a:cubicBezTo>
                <a:cubicBezTo>
                  <a:pt x="74" y="208"/>
                  <a:pt x="72" y="209"/>
                  <a:pt x="70" y="209"/>
                </a:cubicBezTo>
                <a:close/>
                <a:moveTo>
                  <a:pt x="203" y="174"/>
                </a:moveTo>
                <a:cubicBezTo>
                  <a:pt x="158" y="181"/>
                  <a:pt x="118" y="192"/>
                  <a:pt x="79" y="204"/>
                </a:cubicBezTo>
                <a:cubicBezTo>
                  <a:pt x="115" y="186"/>
                  <a:pt x="156" y="175"/>
                  <a:pt x="205" y="170"/>
                </a:cubicBezTo>
                <a:cubicBezTo>
                  <a:pt x="208" y="170"/>
                  <a:pt x="203" y="173"/>
                  <a:pt x="203" y="174"/>
                </a:cubicBezTo>
                <a:close/>
                <a:moveTo>
                  <a:pt x="97" y="181"/>
                </a:moveTo>
                <a:cubicBezTo>
                  <a:pt x="94" y="179"/>
                  <a:pt x="91" y="177"/>
                  <a:pt x="89" y="175"/>
                </a:cubicBezTo>
                <a:cubicBezTo>
                  <a:pt x="52" y="141"/>
                  <a:pt x="52" y="141"/>
                  <a:pt x="52" y="141"/>
                </a:cubicBezTo>
                <a:cubicBezTo>
                  <a:pt x="53" y="110"/>
                  <a:pt x="53" y="110"/>
                  <a:pt x="53" y="110"/>
                </a:cubicBezTo>
                <a:cubicBezTo>
                  <a:pt x="53" y="103"/>
                  <a:pt x="57" y="111"/>
                  <a:pt x="57" y="110"/>
                </a:cubicBezTo>
                <a:cubicBezTo>
                  <a:pt x="73" y="128"/>
                  <a:pt x="88" y="144"/>
                  <a:pt x="102" y="162"/>
                </a:cubicBezTo>
                <a:cubicBezTo>
                  <a:pt x="102" y="162"/>
                  <a:pt x="102" y="164"/>
                  <a:pt x="102" y="164"/>
                </a:cubicBezTo>
                <a:cubicBezTo>
                  <a:pt x="88" y="150"/>
                  <a:pt x="74" y="138"/>
                  <a:pt x="59" y="127"/>
                </a:cubicBezTo>
                <a:cubicBezTo>
                  <a:pt x="54" y="124"/>
                  <a:pt x="55" y="132"/>
                  <a:pt x="57" y="132"/>
                </a:cubicBezTo>
                <a:cubicBezTo>
                  <a:pt x="60" y="139"/>
                  <a:pt x="68" y="140"/>
                  <a:pt x="74" y="143"/>
                </a:cubicBezTo>
                <a:cubicBezTo>
                  <a:pt x="89" y="153"/>
                  <a:pt x="100" y="167"/>
                  <a:pt x="113" y="178"/>
                </a:cubicBezTo>
                <a:cubicBezTo>
                  <a:pt x="106" y="157"/>
                  <a:pt x="90" y="142"/>
                  <a:pt x="77" y="127"/>
                </a:cubicBezTo>
                <a:cubicBezTo>
                  <a:pt x="70" y="119"/>
                  <a:pt x="61" y="112"/>
                  <a:pt x="54" y="105"/>
                </a:cubicBezTo>
                <a:cubicBezTo>
                  <a:pt x="55" y="103"/>
                  <a:pt x="53" y="98"/>
                  <a:pt x="54" y="95"/>
                </a:cubicBezTo>
                <a:cubicBezTo>
                  <a:pt x="80" y="120"/>
                  <a:pt x="105" y="148"/>
                  <a:pt x="127" y="173"/>
                </a:cubicBezTo>
                <a:cubicBezTo>
                  <a:pt x="130" y="176"/>
                  <a:pt x="131" y="171"/>
                  <a:pt x="131" y="171"/>
                </a:cubicBezTo>
                <a:cubicBezTo>
                  <a:pt x="122" y="149"/>
                  <a:pt x="110" y="131"/>
                  <a:pt x="97" y="115"/>
                </a:cubicBezTo>
                <a:cubicBezTo>
                  <a:pt x="110" y="128"/>
                  <a:pt x="121" y="143"/>
                  <a:pt x="136" y="153"/>
                </a:cubicBezTo>
                <a:cubicBezTo>
                  <a:pt x="136" y="154"/>
                  <a:pt x="136" y="154"/>
                  <a:pt x="136" y="154"/>
                </a:cubicBezTo>
                <a:cubicBezTo>
                  <a:pt x="142" y="160"/>
                  <a:pt x="147" y="166"/>
                  <a:pt x="154" y="171"/>
                </a:cubicBezTo>
                <a:cubicBezTo>
                  <a:pt x="136" y="176"/>
                  <a:pt x="118" y="180"/>
                  <a:pt x="103" y="187"/>
                </a:cubicBezTo>
                <a:cubicBezTo>
                  <a:pt x="95" y="170"/>
                  <a:pt x="85" y="155"/>
                  <a:pt x="70" y="146"/>
                </a:cubicBezTo>
                <a:cubicBezTo>
                  <a:pt x="77" y="155"/>
                  <a:pt x="89" y="169"/>
                  <a:pt x="97" y="181"/>
                </a:cubicBezTo>
                <a:close/>
                <a:moveTo>
                  <a:pt x="123" y="163"/>
                </a:moveTo>
                <a:cubicBezTo>
                  <a:pt x="101" y="139"/>
                  <a:pt x="79" y="112"/>
                  <a:pt x="54" y="90"/>
                </a:cubicBezTo>
                <a:cubicBezTo>
                  <a:pt x="51" y="68"/>
                  <a:pt x="51" y="68"/>
                  <a:pt x="51" y="68"/>
                </a:cubicBezTo>
                <a:cubicBezTo>
                  <a:pt x="59" y="77"/>
                  <a:pt x="59" y="77"/>
                  <a:pt x="59" y="77"/>
                </a:cubicBezTo>
                <a:cubicBezTo>
                  <a:pt x="57" y="76"/>
                  <a:pt x="55" y="73"/>
                  <a:pt x="53" y="73"/>
                </a:cubicBezTo>
                <a:cubicBezTo>
                  <a:pt x="80" y="98"/>
                  <a:pt x="106" y="127"/>
                  <a:pt x="123" y="163"/>
                </a:cubicBezTo>
                <a:close/>
                <a:moveTo>
                  <a:pt x="174" y="164"/>
                </a:moveTo>
                <a:cubicBezTo>
                  <a:pt x="175" y="165"/>
                  <a:pt x="179" y="167"/>
                  <a:pt x="174" y="168"/>
                </a:cubicBezTo>
                <a:cubicBezTo>
                  <a:pt x="170" y="168"/>
                  <a:pt x="157" y="171"/>
                  <a:pt x="156" y="169"/>
                </a:cubicBezTo>
                <a:cubicBezTo>
                  <a:pt x="139" y="136"/>
                  <a:pt x="117" y="107"/>
                  <a:pt x="94" y="79"/>
                </a:cubicBezTo>
                <a:cubicBezTo>
                  <a:pt x="144" y="133"/>
                  <a:pt x="144" y="133"/>
                  <a:pt x="144" y="133"/>
                </a:cubicBezTo>
                <a:cubicBezTo>
                  <a:pt x="144" y="133"/>
                  <a:pt x="151" y="138"/>
                  <a:pt x="145" y="136"/>
                </a:cubicBezTo>
                <a:lnTo>
                  <a:pt x="174" y="164"/>
                </a:lnTo>
                <a:close/>
                <a:moveTo>
                  <a:pt x="124" y="89"/>
                </a:moveTo>
                <a:cubicBezTo>
                  <a:pt x="124" y="89"/>
                  <a:pt x="125" y="89"/>
                  <a:pt x="126" y="89"/>
                </a:cubicBezTo>
                <a:cubicBezTo>
                  <a:pt x="149" y="111"/>
                  <a:pt x="167" y="135"/>
                  <a:pt x="191" y="155"/>
                </a:cubicBezTo>
                <a:cubicBezTo>
                  <a:pt x="191" y="155"/>
                  <a:pt x="193" y="161"/>
                  <a:pt x="199" y="163"/>
                </a:cubicBezTo>
                <a:cubicBezTo>
                  <a:pt x="191" y="166"/>
                  <a:pt x="181" y="168"/>
                  <a:pt x="179" y="165"/>
                </a:cubicBezTo>
                <a:cubicBezTo>
                  <a:pt x="167" y="134"/>
                  <a:pt x="144" y="112"/>
                  <a:pt x="124" y="89"/>
                </a:cubicBezTo>
                <a:close/>
                <a:moveTo>
                  <a:pt x="211" y="172"/>
                </a:moveTo>
                <a:cubicBezTo>
                  <a:pt x="208" y="168"/>
                  <a:pt x="214" y="168"/>
                  <a:pt x="216" y="168"/>
                </a:cubicBezTo>
                <a:cubicBezTo>
                  <a:pt x="220" y="168"/>
                  <a:pt x="224" y="168"/>
                  <a:pt x="228" y="167"/>
                </a:cubicBezTo>
                <a:cubicBezTo>
                  <a:pt x="233" y="166"/>
                  <a:pt x="239" y="166"/>
                  <a:pt x="245" y="166"/>
                </a:cubicBezTo>
                <a:lnTo>
                  <a:pt x="211" y="172"/>
                </a:lnTo>
                <a:close/>
                <a:moveTo>
                  <a:pt x="248" y="166"/>
                </a:moveTo>
                <a:cubicBezTo>
                  <a:pt x="248" y="165"/>
                  <a:pt x="248" y="165"/>
                  <a:pt x="248" y="165"/>
                </a:cubicBezTo>
                <a:cubicBezTo>
                  <a:pt x="255" y="165"/>
                  <a:pt x="255" y="165"/>
                  <a:pt x="255" y="165"/>
                </a:cubicBezTo>
                <a:cubicBezTo>
                  <a:pt x="256" y="167"/>
                  <a:pt x="249" y="166"/>
                  <a:pt x="248" y="166"/>
                </a:cubicBezTo>
                <a:close/>
                <a:moveTo>
                  <a:pt x="313" y="165"/>
                </a:moveTo>
                <a:cubicBezTo>
                  <a:pt x="312" y="165"/>
                  <a:pt x="309" y="165"/>
                  <a:pt x="307" y="164"/>
                </a:cubicBezTo>
                <a:cubicBezTo>
                  <a:pt x="313" y="163"/>
                  <a:pt x="320" y="165"/>
                  <a:pt x="324" y="165"/>
                </a:cubicBezTo>
                <a:cubicBezTo>
                  <a:pt x="331" y="165"/>
                  <a:pt x="317" y="165"/>
                  <a:pt x="313" y="165"/>
                </a:cubicBezTo>
                <a:close/>
                <a:moveTo>
                  <a:pt x="329" y="159"/>
                </a:moveTo>
                <a:cubicBezTo>
                  <a:pt x="320" y="148"/>
                  <a:pt x="309" y="137"/>
                  <a:pt x="298" y="127"/>
                </a:cubicBezTo>
                <a:cubicBezTo>
                  <a:pt x="311" y="135"/>
                  <a:pt x="322" y="144"/>
                  <a:pt x="336" y="151"/>
                </a:cubicBezTo>
                <a:cubicBezTo>
                  <a:pt x="337" y="151"/>
                  <a:pt x="337" y="151"/>
                  <a:pt x="337" y="151"/>
                </a:cubicBezTo>
                <a:cubicBezTo>
                  <a:pt x="338" y="151"/>
                  <a:pt x="339" y="151"/>
                  <a:pt x="339" y="152"/>
                </a:cubicBezTo>
                <a:cubicBezTo>
                  <a:pt x="346" y="154"/>
                  <a:pt x="339" y="155"/>
                  <a:pt x="345" y="158"/>
                </a:cubicBezTo>
                <a:cubicBezTo>
                  <a:pt x="341" y="159"/>
                  <a:pt x="331" y="161"/>
                  <a:pt x="329" y="159"/>
                </a:cubicBezTo>
                <a:close/>
                <a:moveTo>
                  <a:pt x="334" y="165"/>
                </a:moveTo>
                <a:cubicBezTo>
                  <a:pt x="356" y="164"/>
                  <a:pt x="376" y="165"/>
                  <a:pt x="396" y="169"/>
                </a:cubicBezTo>
                <a:cubicBezTo>
                  <a:pt x="376" y="168"/>
                  <a:pt x="355" y="167"/>
                  <a:pt x="334" y="165"/>
                </a:cubicBezTo>
                <a:close/>
                <a:moveTo>
                  <a:pt x="387" y="157"/>
                </a:moveTo>
                <a:cubicBezTo>
                  <a:pt x="387" y="156"/>
                  <a:pt x="389" y="156"/>
                  <a:pt x="390" y="157"/>
                </a:cubicBezTo>
                <a:cubicBezTo>
                  <a:pt x="392" y="159"/>
                  <a:pt x="386" y="159"/>
                  <a:pt x="387" y="157"/>
                </a:cubicBezTo>
                <a:close/>
                <a:moveTo>
                  <a:pt x="421" y="245"/>
                </a:moveTo>
                <a:cubicBezTo>
                  <a:pt x="421" y="229"/>
                  <a:pt x="421" y="229"/>
                  <a:pt x="421" y="229"/>
                </a:cubicBezTo>
                <a:cubicBezTo>
                  <a:pt x="427" y="229"/>
                  <a:pt x="430" y="235"/>
                  <a:pt x="436" y="237"/>
                </a:cubicBezTo>
                <a:cubicBezTo>
                  <a:pt x="434" y="241"/>
                  <a:pt x="426" y="242"/>
                  <a:pt x="421" y="245"/>
                </a:cubicBezTo>
                <a:close/>
                <a:moveTo>
                  <a:pt x="421" y="224"/>
                </a:moveTo>
                <a:cubicBezTo>
                  <a:pt x="422" y="208"/>
                  <a:pt x="422" y="208"/>
                  <a:pt x="422" y="208"/>
                </a:cubicBezTo>
                <a:cubicBezTo>
                  <a:pt x="428" y="212"/>
                  <a:pt x="438" y="223"/>
                  <a:pt x="439" y="234"/>
                </a:cubicBezTo>
                <a:cubicBezTo>
                  <a:pt x="433" y="230"/>
                  <a:pt x="427" y="227"/>
                  <a:pt x="421" y="224"/>
                </a:cubicBezTo>
                <a:close/>
                <a:moveTo>
                  <a:pt x="488" y="200"/>
                </a:moveTo>
                <a:cubicBezTo>
                  <a:pt x="486" y="201"/>
                  <a:pt x="485" y="199"/>
                  <a:pt x="484" y="198"/>
                </a:cubicBezTo>
                <a:cubicBezTo>
                  <a:pt x="468" y="177"/>
                  <a:pt x="450" y="158"/>
                  <a:pt x="431" y="140"/>
                </a:cubicBezTo>
                <a:cubicBezTo>
                  <a:pt x="432" y="140"/>
                  <a:pt x="433" y="140"/>
                  <a:pt x="434" y="140"/>
                </a:cubicBezTo>
                <a:cubicBezTo>
                  <a:pt x="454" y="156"/>
                  <a:pt x="470" y="171"/>
                  <a:pt x="492" y="190"/>
                </a:cubicBezTo>
                <a:cubicBezTo>
                  <a:pt x="491" y="190"/>
                  <a:pt x="499" y="193"/>
                  <a:pt x="496" y="189"/>
                </a:cubicBezTo>
                <a:cubicBezTo>
                  <a:pt x="480" y="165"/>
                  <a:pt x="460" y="143"/>
                  <a:pt x="437" y="123"/>
                </a:cubicBezTo>
                <a:cubicBezTo>
                  <a:pt x="438" y="123"/>
                  <a:pt x="439" y="123"/>
                  <a:pt x="439" y="124"/>
                </a:cubicBezTo>
                <a:cubicBezTo>
                  <a:pt x="464" y="142"/>
                  <a:pt x="488" y="163"/>
                  <a:pt x="511" y="184"/>
                </a:cubicBezTo>
                <a:cubicBezTo>
                  <a:pt x="505" y="189"/>
                  <a:pt x="496" y="194"/>
                  <a:pt x="488" y="200"/>
                </a:cubicBezTo>
                <a:close/>
                <a:moveTo>
                  <a:pt x="514" y="181"/>
                </a:moveTo>
                <a:cubicBezTo>
                  <a:pt x="495" y="156"/>
                  <a:pt x="472" y="136"/>
                  <a:pt x="448" y="115"/>
                </a:cubicBezTo>
                <a:cubicBezTo>
                  <a:pt x="449" y="115"/>
                  <a:pt x="450" y="115"/>
                  <a:pt x="451" y="116"/>
                </a:cubicBezTo>
                <a:cubicBezTo>
                  <a:pt x="471" y="130"/>
                  <a:pt x="494" y="150"/>
                  <a:pt x="515" y="163"/>
                </a:cubicBezTo>
                <a:cubicBezTo>
                  <a:pt x="519" y="165"/>
                  <a:pt x="524" y="168"/>
                  <a:pt x="527" y="171"/>
                </a:cubicBezTo>
                <a:lnTo>
                  <a:pt x="514" y="181"/>
                </a:lnTo>
                <a:close/>
                <a:moveTo>
                  <a:pt x="558" y="148"/>
                </a:moveTo>
                <a:cubicBezTo>
                  <a:pt x="524" y="120"/>
                  <a:pt x="494" y="89"/>
                  <a:pt x="461" y="59"/>
                </a:cubicBezTo>
                <a:cubicBezTo>
                  <a:pt x="462" y="59"/>
                  <a:pt x="463" y="59"/>
                  <a:pt x="463" y="59"/>
                </a:cubicBezTo>
                <a:cubicBezTo>
                  <a:pt x="497" y="86"/>
                  <a:pt x="530" y="113"/>
                  <a:pt x="562" y="142"/>
                </a:cubicBezTo>
                <a:cubicBezTo>
                  <a:pt x="567" y="146"/>
                  <a:pt x="559" y="146"/>
                  <a:pt x="558" y="148"/>
                </a:cubicBezTo>
                <a:close/>
                <a:moveTo>
                  <a:pt x="431" y="16"/>
                </a:moveTo>
                <a:cubicBezTo>
                  <a:pt x="454" y="39"/>
                  <a:pt x="477" y="62"/>
                  <a:pt x="501" y="84"/>
                </a:cubicBezTo>
                <a:cubicBezTo>
                  <a:pt x="482" y="70"/>
                  <a:pt x="460" y="53"/>
                  <a:pt x="439" y="39"/>
                </a:cubicBezTo>
                <a:cubicBezTo>
                  <a:pt x="442" y="39"/>
                  <a:pt x="445" y="39"/>
                  <a:pt x="443" y="37"/>
                </a:cubicBezTo>
                <a:cubicBezTo>
                  <a:pt x="436" y="33"/>
                  <a:pt x="430" y="28"/>
                  <a:pt x="427" y="23"/>
                </a:cubicBezTo>
                <a:cubicBezTo>
                  <a:pt x="427" y="21"/>
                  <a:pt x="426" y="10"/>
                  <a:pt x="431" y="16"/>
                </a:cubicBezTo>
                <a:close/>
                <a:moveTo>
                  <a:pt x="425" y="48"/>
                </a:moveTo>
                <a:cubicBezTo>
                  <a:pt x="426" y="41"/>
                  <a:pt x="425" y="34"/>
                  <a:pt x="427" y="28"/>
                </a:cubicBezTo>
                <a:cubicBezTo>
                  <a:pt x="431" y="32"/>
                  <a:pt x="434" y="34"/>
                  <a:pt x="438" y="37"/>
                </a:cubicBezTo>
                <a:cubicBezTo>
                  <a:pt x="435" y="39"/>
                  <a:pt x="433" y="35"/>
                  <a:pt x="430" y="36"/>
                </a:cubicBezTo>
                <a:cubicBezTo>
                  <a:pt x="433" y="41"/>
                  <a:pt x="439" y="45"/>
                  <a:pt x="444" y="49"/>
                </a:cubicBezTo>
                <a:cubicBezTo>
                  <a:pt x="444" y="49"/>
                  <a:pt x="445" y="48"/>
                  <a:pt x="445" y="48"/>
                </a:cubicBezTo>
                <a:cubicBezTo>
                  <a:pt x="448" y="50"/>
                  <a:pt x="452" y="52"/>
                  <a:pt x="454" y="55"/>
                </a:cubicBezTo>
                <a:cubicBezTo>
                  <a:pt x="452" y="55"/>
                  <a:pt x="451" y="54"/>
                  <a:pt x="449" y="54"/>
                </a:cubicBezTo>
                <a:cubicBezTo>
                  <a:pt x="473" y="74"/>
                  <a:pt x="497" y="96"/>
                  <a:pt x="519" y="119"/>
                </a:cubicBezTo>
                <a:cubicBezTo>
                  <a:pt x="491" y="96"/>
                  <a:pt x="462" y="73"/>
                  <a:pt x="430" y="54"/>
                </a:cubicBezTo>
                <a:cubicBezTo>
                  <a:pt x="427" y="52"/>
                  <a:pt x="425" y="50"/>
                  <a:pt x="425" y="48"/>
                </a:cubicBezTo>
                <a:close/>
                <a:moveTo>
                  <a:pt x="417" y="96"/>
                </a:moveTo>
                <a:cubicBezTo>
                  <a:pt x="419" y="96"/>
                  <a:pt x="422" y="97"/>
                  <a:pt x="421" y="93"/>
                </a:cubicBezTo>
                <a:cubicBezTo>
                  <a:pt x="426" y="95"/>
                  <a:pt x="425" y="88"/>
                  <a:pt x="421" y="90"/>
                </a:cubicBezTo>
                <a:cubicBezTo>
                  <a:pt x="423" y="81"/>
                  <a:pt x="426" y="71"/>
                  <a:pt x="425" y="60"/>
                </a:cubicBezTo>
                <a:cubicBezTo>
                  <a:pt x="428" y="62"/>
                  <a:pt x="429" y="65"/>
                  <a:pt x="433" y="66"/>
                </a:cubicBezTo>
                <a:cubicBezTo>
                  <a:pt x="431" y="64"/>
                  <a:pt x="434" y="64"/>
                  <a:pt x="435" y="65"/>
                </a:cubicBezTo>
                <a:cubicBezTo>
                  <a:pt x="433" y="60"/>
                  <a:pt x="428" y="63"/>
                  <a:pt x="427" y="57"/>
                </a:cubicBezTo>
                <a:cubicBezTo>
                  <a:pt x="461" y="75"/>
                  <a:pt x="490" y="100"/>
                  <a:pt x="519" y="123"/>
                </a:cubicBezTo>
                <a:cubicBezTo>
                  <a:pt x="531" y="132"/>
                  <a:pt x="544" y="141"/>
                  <a:pt x="555" y="151"/>
                </a:cubicBezTo>
                <a:cubicBezTo>
                  <a:pt x="552" y="155"/>
                  <a:pt x="548" y="152"/>
                  <a:pt x="547" y="151"/>
                </a:cubicBezTo>
                <a:cubicBezTo>
                  <a:pt x="529" y="139"/>
                  <a:pt x="512" y="125"/>
                  <a:pt x="495" y="112"/>
                </a:cubicBezTo>
                <a:cubicBezTo>
                  <a:pt x="508" y="127"/>
                  <a:pt x="526" y="141"/>
                  <a:pt x="542" y="152"/>
                </a:cubicBezTo>
                <a:cubicBezTo>
                  <a:pt x="542" y="152"/>
                  <a:pt x="543" y="153"/>
                  <a:pt x="544" y="153"/>
                </a:cubicBezTo>
                <a:cubicBezTo>
                  <a:pt x="544" y="155"/>
                  <a:pt x="550" y="153"/>
                  <a:pt x="548" y="156"/>
                </a:cubicBezTo>
                <a:cubicBezTo>
                  <a:pt x="545" y="161"/>
                  <a:pt x="538" y="163"/>
                  <a:pt x="533" y="167"/>
                </a:cubicBezTo>
                <a:cubicBezTo>
                  <a:pt x="521" y="155"/>
                  <a:pt x="506" y="142"/>
                  <a:pt x="493" y="130"/>
                </a:cubicBezTo>
                <a:cubicBezTo>
                  <a:pt x="505" y="136"/>
                  <a:pt x="517" y="147"/>
                  <a:pt x="529" y="154"/>
                </a:cubicBezTo>
                <a:cubicBezTo>
                  <a:pt x="531" y="156"/>
                  <a:pt x="528" y="151"/>
                  <a:pt x="527" y="149"/>
                </a:cubicBezTo>
                <a:cubicBezTo>
                  <a:pt x="496" y="122"/>
                  <a:pt x="468" y="92"/>
                  <a:pt x="436" y="68"/>
                </a:cubicBezTo>
                <a:cubicBezTo>
                  <a:pt x="435" y="67"/>
                  <a:pt x="434" y="67"/>
                  <a:pt x="433" y="68"/>
                </a:cubicBezTo>
                <a:cubicBezTo>
                  <a:pt x="455" y="87"/>
                  <a:pt x="477" y="107"/>
                  <a:pt x="498" y="128"/>
                </a:cubicBezTo>
                <a:cubicBezTo>
                  <a:pt x="476" y="112"/>
                  <a:pt x="454" y="95"/>
                  <a:pt x="429" y="80"/>
                </a:cubicBezTo>
                <a:cubicBezTo>
                  <a:pt x="428" y="79"/>
                  <a:pt x="423" y="82"/>
                  <a:pt x="426" y="84"/>
                </a:cubicBezTo>
                <a:cubicBezTo>
                  <a:pt x="460" y="107"/>
                  <a:pt x="498" y="138"/>
                  <a:pt x="524" y="165"/>
                </a:cubicBezTo>
                <a:cubicBezTo>
                  <a:pt x="503" y="150"/>
                  <a:pt x="503" y="150"/>
                  <a:pt x="503" y="150"/>
                </a:cubicBezTo>
                <a:cubicBezTo>
                  <a:pt x="478" y="131"/>
                  <a:pt x="454" y="110"/>
                  <a:pt x="424" y="97"/>
                </a:cubicBezTo>
                <a:cubicBezTo>
                  <a:pt x="424" y="104"/>
                  <a:pt x="445" y="112"/>
                  <a:pt x="442" y="114"/>
                </a:cubicBezTo>
                <a:cubicBezTo>
                  <a:pt x="457" y="129"/>
                  <a:pt x="475" y="143"/>
                  <a:pt x="490" y="160"/>
                </a:cubicBezTo>
                <a:cubicBezTo>
                  <a:pt x="470" y="142"/>
                  <a:pt x="450" y="125"/>
                  <a:pt x="426" y="110"/>
                </a:cubicBezTo>
                <a:cubicBezTo>
                  <a:pt x="423" y="108"/>
                  <a:pt x="418" y="105"/>
                  <a:pt x="413" y="105"/>
                </a:cubicBezTo>
                <a:cubicBezTo>
                  <a:pt x="408" y="106"/>
                  <a:pt x="402" y="101"/>
                  <a:pt x="397" y="97"/>
                </a:cubicBezTo>
                <a:cubicBezTo>
                  <a:pt x="403" y="96"/>
                  <a:pt x="410" y="95"/>
                  <a:pt x="417" y="96"/>
                </a:cubicBezTo>
                <a:close/>
                <a:moveTo>
                  <a:pt x="426" y="118"/>
                </a:moveTo>
                <a:cubicBezTo>
                  <a:pt x="428" y="120"/>
                  <a:pt x="433" y="121"/>
                  <a:pt x="433" y="124"/>
                </a:cubicBezTo>
                <a:cubicBezTo>
                  <a:pt x="452" y="141"/>
                  <a:pt x="472" y="160"/>
                  <a:pt x="487" y="181"/>
                </a:cubicBezTo>
                <a:cubicBezTo>
                  <a:pt x="466" y="163"/>
                  <a:pt x="443" y="141"/>
                  <a:pt x="419" y="124"/>
                </a:cubicBezTo>
                <a:cubicBezTo>
                  <a:pt x="422" y="124"/>
                  <a:pt x="424" y="127"/>
                  <a:pt x="428" y="125"/>
                </a:cubicBezTo>
                <a:cubicBezTo>
                  <a:pt x="413" y="116"/>
                  <a:pt x="398" y="106"/>
                  <a:pt x="384" y="97"/>
                </a:cubicBezTo>
                <a:cubicBezTo>
                  <a:pt x="399" y="102"/>
                  <a:pt x="413" y="111"/>
                  <a:pt x="426" y="118"/>
                </a:cubicBezTo>
                <a:close/>
                <a:moveTo>
                  <a:pt x="405" y="116"/>
                </a:moveTo>
                <a:cubicBezTo>
                  <a:pt x="403" y="121"/>
                  <a:pt x="399" y="113"/>
                  <a:pt x="398" y="112"/>
                </a:cubicBezTo>
                <a:cubicBezTo>
                  <a:pt x="397" y="112"/>
                  <a:pt x="397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09"/>
                  <a:pt x="402" y="114"/>
                  <a:pt x="405" y="116"/>
                </a:cubicBezTo>
                <a:close/>
                <a:moveTo>
                  <a:pt x="361" y="105"/>
                </a:moveTo>
                <a:cubicBezTo>
                  <a:pt x="374" y="117"/>
                  <a:pt x="387" y="129"/>
                  <a:pt x="398" y="143"/>
                </a:cubicBezTo>
                <a:cubicBezTo>
                  <a:pt x="346" y="102"/>
                  <a:pt x="346" y="102"/>
                  <a:pt x="346" y="102"/>
                </a:cubicBezTo>
                <a:cubicBezTo>
                  <a:pt x="345" y="101"/>
                  <a:pt x="343" y="101"/>
                  <a:pt x="342" y="100"/>
                </a:cubicBezTo>
                <a:cubicBezTo>
                  <a:pt x="347" y="97"/>
                  <a:pt x="357" y="101"/>
                  <a:pt x="361" y="105"/>
                </a:cubicBezTo>
                <a:close/>
                <a:moveTo>
                  <a:pt x="334" y="98"/>
                </a:moveTo>
                <a:cubicBezTo>
                  <a:pt x="334" y="101"/>
                  <a:pt x="336" y="103"/>
                  <a:pt x="338" y="105"/>
                </a:cubicBezTo>
                <a:cubicBezTo>
                  <a:pt x="342" y="111"/>
                  <a:pt x="347" y="108"/>
                  <a:pt x="352" y="112"/>
                </a:cubicBezTo>
                <a:cubicBezTo>
                  <a:pt x="411" y="158"/>
                  <a:pt x="411" y="158"/>
                  <a:pt x="411" y="158"/>
                </a:cubicBezTo>
                <a:cubicBezTo>
                  <a:pt x="412" y="158"/>
                  <a:pt x="419" y="161"/>
                  <a:pt x="416" y="158"/>
                </a:cubicBezTo>
                <a:cubicBezTo>
                  <a:pt x="403" y="143"/>
                  <a:pt x="390" y="128"/>
                  <a:pt x="376" y="115"/>
                </a:cubicBezTo>
                <a:cubicBezTo>
                  <a:pt x="375" y="114"/>
                  <a:pt x="371" y="109"/>
                  <a:pt x="372" y="110"/>
                </a:cubicBezTo>
                <a:cubicBezTo>
                  <a:pt x="410" y="133"/>
                  <a:pt x="410" y="133"/>
                  <a:pt x="410" y="133"/>
                </a:cubicBezTo>
                <a:cubicBezTo>
                  <a:pt x="397" y="121"/>
                  <a:pt x="379" y="109"/>
                  <a:pt x="363" y="99"/>
                </a:cubicBezTo>
                <a:cubicBezTo>
                  <a:pt x="368" y="99"/>
                  <a:pt x="374" y="98"/>
                  <a:pt x="377" y="100"/>
                </a:cubicBezTo>
                <a:cubicBezTo>
                  <a:pt x="393" y="111"/>
                  <a:pt x="405" y="123"/>
                  <a:pt x="417" y="137"/>
                </a:cubicBezTo>
                <a:cubicBezTo>
                  <a:pt x="410" y="135"/>
                  <a:pt x="410" y="135"/>
                  <a:pt x="410" y="135"/>
                </a:cubicBezTo>
                <a:cubicBezTo>
                  <a:pt x="413" y="137"/>
                  <a:pt x="416" y="138"/>
                  <a:pt x="418" y="141"/>
                </a:cubicBezTo>
                <a:cubicBezTo>
                  <a:pt x="419" y="142"/>
                  <a:pt x="423" y="143"/>
                  <a:pt x="422" y="140"/>
                </a:cubicBezTo>
                <a:cubicBezTo>
                  <a:pt x="421" y="136"/>
                  <a:pt x="416" y="134"/>
                  <a:pt x="415" y="129"/>
                </a:cubicBezTo>
                <a:cubicBezTo>
                  <a:pt x="418" y="128"/>
                  <a:pt x="420" y="132"/>
                  <a:pt x="421" y="134"/>
                </a:cubicBezTo>
                <a:cubicBezTo>
                  <a:pt x="421" y="135"/>
                  <a:pt x="421" y="135"/>
                  <a:pt x="421" y="135"/>
                </a:cubicBezTo>
                <a:cubicBezTo>
                  <a:pt x="441" y="153"/>
                  <a:pt x="459" y="171"/>
                  <a:pt x="475" y="192"/>
                </a:cubicBezTo>
                <a:cubicBezTo>
                  <a:pt x="476" y="193"/>
                  <a:pt x="479" y="194"/>
                  <a:pt x="478" y="197"/>
                </a:cubicBezTo>
                <a:cubicBezTo>
                  <a:pt x="478" y="193"/>
                  <a:pt x="472" y="196"/>
                  <a:pt x="475" y="192"/>
                </a:cubicBezTo>
                <a:cubicBezTo>
                  <a:pt x="421" y="150"/>
                  <a:pt x="421" y="150"/>
                  <a:pt x="421" y="150"/>
                </a:cubicBezTo>
                <a:cubicBezTo>
                  <a:pt x="419" y="148"/>
                  <a:pt x="412" y="146"/>
                  <a:pt x="414" y="150"/>
                </a:cubicBezTo>
                <a:cubicBezTo>
                  <a:pt x="416" y="155"/>
                  <a:pt x="421" y="161"/>
                  <a:pt x="426" y="163"/>
                </a:cubicBezTo>
                <a:cubicBezTo>
                  <a:pt x="429" y="164"/>
                  <a:pt x="429" y="162"/>
                  <a:pt x="428" y="160"/>
                </a:cubicBezTo>
                <a:cubicBezTo>
                  <a:pt x="468" y="191"/>
                  <a:pt x="468" y="191"/>
                  <a:pt x="468" y="191"/>
                </a:cubicBezTo>
                <a:cubicBezTo>
                  <a:pt x="473" y="194"/>
                  <a:pt x="478" y="199"/>
                  <a:pt x="483" y="204"/>
                </a:cubicBezTo>
                <a:cubicBezTo>
                  <a:pt x="470" y="213"/>
                  <a:pt x="454" y="223"/>
                  <a:pt x="442" y="232"/>
                </a:cubicBezTo>
                <a:cubicBezTo>
                  <a:pt x="438" y="220"/>
                  <a:pt x="432" y="211"/>
                  <a:pt x="422" y="204"/>
                </a:cubicBezTo>
                <a:cubicBezTo>
                  <a:pt x="428" y="205"/>
                  <a:pt x="428" y="205"/>
                  <a:pt x="428" y="205"/>
                </a:cubicBezTo>
                <a:cubicBezTo>
                  <a:pt x="424" y="201"/>
                  <a:pt x="424" y="201"/>
                  <a:pt x="424" y="201"/>
                </a:cubicBezTo>
                <a:cubicBezTo>
                  <a:pt x="426" y="201"/>
                  <a:pt x="433" y="206"/>
                  <a:pt x="428" y="206"/>
                </a:cubicBezTo>
                <a:cubicBezTo>
                  <a:pt x="435" y="211"/>
                  <a:pt x="441" y="218"/>
                  <a:pt x="449" y="221"/>
                </a:cubicBezTo>
                <a:cubicBezTo>
                  <a:pt x="448" y="208"/>
                  <a:pt x="434" y="200"/>
                  <a:pt x="430" y="189"/>
                </a:cubicBezTo>
                <a:cubicBezTo>
                  <a:pt x="433" y="190"/>
                  <a:pt x="441" y="194"/>
                  <a:pt x="445" y="198"/>
                </a:cubicBezTo>
                <a:cubicBezTo>
                  <a:pt x="445" y="199"/>
                  <a:pt x="446" y="199"/>
                  <a:pt x="446" y="199"/>
                </a:cubicBezTo>
                <a:cubicBezTo>
                  <a:pt x="451" y="204"/>
                  <a:pt x="455" y="210"/>
                  <a:pt x="462" y="213"/>
                </a:cubicBezTo>
                <a:cubicBezTo>
                  <a:pt x="461" y="216"/>
                  <a:pt x="466" y="215"/>
                  <a:pt x="466" y="213"/>
                </a:cubicBezTo>
                <a:cubicBezTo>
                  <a:pt x="462" y="197"/>
                  <a:pt x="438" y="173"/>
                  <a:pt x="434" y="169"/>
                </a:cubicBezTo>
                <a:cubicBezTo>
                  <a:pt x="433" y="168"/>
                  <a:pt x="426" y="165"/>
                  <a:pt x="428" y="167"/>
                </a:cubicBezTo>
                <a:cubicBezTo>
                  <a:pt x="439" y="178"/>
                  <a:pt x="451" y="191"/>
                  <a:pt x="459" y="206"/>
                </a:cubicBezTo>
                <a:cubicBezTo>
                  <a:pt x="451" y="200"/>
                  <a:pt x="444" y="191"/>
                  <a:pt x="435" y="187"/>
                </a:cubicBezTo>
                <a:cubicBezTo>
                  <a:pt x="429" y="184"/>
                  <a:pt x="423" y="177"/>
                  <a:pt x="424" y="169"/>
                </a:cubicBezTo>
                <a:cubicBezTo>
                  <a:pt x="424" y="168"/>
                  <a:pt x="417" y="164"/>
                  <a:pt x="420" y="168"/>
                </a:cubicBezTo>
                <a:cubicBezTo>
                  <a:pt x="418" y="167"/>
                  <a:pt x="410" y="166"/>
                  <a:pt x="408" y="165"/>
                </a:cubicBezTo>
                <a:cubicBezTo>
                  <a:pt x="386" y="151"/>
                  <a:pt x="371" y="129"/>
                  <a:pt x="352" y="112"/>
                </a:cubicBezTo>
                <a:cubicBezTo>
                  <a:pt x="351" y="112"/>
                  <a:pt x="350" y="113"/>
                  <a:pt x="353" y="115"/>
                </a:cubicBezTo>
                <a:cubicBezTo>
                  <a:pt x="355" y="116"/>
                  <a:pt x="351" y="117"/>
                  <a:pt x="350" y="116"/>
                </a:cubicBezTo>
                <a:cubicBezTo>
                  <a:pt x="361" y="127"/>
                  <a:pt x="376" y="139"/>
                  <a:pt x="384" y="153"/>
                </a:cubicBezTo>
                <a:cubicBezTo>
                  <a:pt x="360" y="134"/>
                  <a:pt x="335" y="115"/>
                  <a:pt x="304" y="100"/>
                </a:cubicBezTo>
                <a:cubicBezTo>
                  <a:pt x="304" y="100"/>
                  <a:pt x="299" y="101"/>
                  <a:pt x="301" y="102"/>
                </a:cubicBezTo>
                <a:cubicBezTo>
                  <a:pt x="332" y="115"/>
                  <a:pt x="356" y="137"/>
                  <a:pt x="383" y="156"/>
                </a:cubicBezTo>
                <a:cubicBezTo>
                  <a:pt x="383" y="156"/>
                  <a:pt x="381" y="155"/>
                  <a:pt x="380" y="155"/>
                </a:cubicBezTo>
                <a:cubicBezTo>
                  <a:pt x="390" y="163"/>
                  <a:pt x="390" y="163"/>
                  <a:pt x="390" y="163"/>
                </a:cubicBezTo>
                <a:cubicBezTo>
                  <a:pt x="360" y="159"/>
                  <a:pt x="360" y="159"/>
                  <a:pt x="360" y="159"/>
                </a:cubicBezTo>
                <a:cubicBezTo>
                  <a:pt x="341" y="142"/>
                  <a:pt x="320" y="125"/>
                  <a:pt x="299" y="109"/>
                </a:cubicBezTo>
                <a:cubicBezTo>
                  <a:pt x="323" y="124"/>
                  <a:pt x="349" y="139"/>
                  <a:pt x="372" y="157"/>
                </a:cubicBezTo>
                <a:cubicBezTo>
                  <a:pt x="373" y="157"/>
                  <a:pt x="379" y="158"/>
                  <a:pt x="377" y="157"/>
                </a:cubicBezTo>
                <a:cubicBezTo>
                  <a:pt x="348" y="135"/>
                  <a:pt x="317" y="115"/>
                  <a:pt x="285" y="96"/>
                </a:cubicBezTo>
                <a:cubicBezTo>
                  <a:pt x="302" y="98"/>
                  <a:pt x="318" y="98"/>
                  <a:pt x="334" y="98"/>
                </a:cubicBezTo>
                <a:close/>
                <a:moveTo>
                  <a:pt x="423" y="198"/>
                </a:moveTo>
                <a:cubicBezTo>
                  <a:pt x="424" y="187"/>
                  <a:pt x="424" y="187"/>
                  <a:pt x="424" y="187"/>
                </a:cubicBezTo>
                <a:cubicBezTo>
                  <a:pt x="432" y="195"/>
                  <a:pt x="438" y="205"/>
                  <a:pt x="443" y="214"/>
                </a:cubicBezTo>
                <a:cubicBezTo>
                  <a:pt x="437" y="209"/>
                  <a:pt x="431" y="202"/>
                  <a:pt x="423" y="198"/>
                </a:cubicBezTo>
                <a:close/>
                <a:moveTo>
                  <a:pt x="281" y="100"/>
                </a:moveTo>
                <a:cubicBezTo>
                  <a:pt x="283" y="104"/>
                  <a:pt x="289" y="104"/>
                  <a:pt x="292" y="107"/>
                </a:cubicBezTo>
                <a:cubicBezTo>
                  <a:pt x="293" y="107"/>
                  <a:pt x="293" y="107"/>
                  <a:pt x="293" y="107"/>
                </a:cubicBezTo>
                <a:cubicBezTo>
                  <a:pt x="295" y="107"/>
                  <a:pt x="297" y="109"/>
                  <a:pt x="298" y="112"/>
                </a:cubicBezTo>
                <a:cubicBezTo>
                  <a:pt x="354" y="158"/>
                  <a:pt x="354" y="158"/>
                  <a:pt x="354" y="158"/>
                </a:cubicBezTo>
                <a:cubicBezTo>
                  <a:pt x="320" y="139"/>
                  <a:pt x="290" y="116"/>
                  <a:pt x="259" y="94"/>
                </a:cubicBezTo>
                <a:cubicBezTo>
                  <a:pt x="268" y="93"/>
                  <a:pt x="277" y="93"/>
                  <a:pt x="281" y="100"/>
                </a:cubicBezTo>
                <a:close/>
                <a:moveTo>
                  <a:pt x="251" y="94"/>
                </a:moveTo>
                <a:cubicBezTo>
                  <a:pt x="277" y="111"/>
                  <a:pt x="299" y="131"/>
                  <a:pt x="319" y="153"/>
                </a:cubicBezTo>
                <a:cubicBezTo>
                  <a:pt x="290" y="132"/>
                  <a:pt x="263" y="109"/>
                  <a:pt x="232" y="91"/>
                </a:cubicBezTo>
                <a:cubicBezTo>
                  <a:pt x="238" y="91"/>
                  <a:pt x="245" y="91"/>
                  <a:pt x="251" y="94"/>
                </a:cubicBezTo>
                <a:close/>
                <a:moveTo>
                  <a:pt x="306" y="149"/>
                </a:moveTo>
                <a:cubicBezTo>
                  <a:pt x="307" y="148"/>
                  <a:pt x="307" y="148"/>
                  <a:pt x="307" y="148"/>
                </a:cubicBezTo>
                <a:cubicBezTo>
                  <a:pt x="315" y="150"/>
                  <a:pt x="314" y="156"/>
                  <a:pt x="320" y="159"/>
                </a:cubicBezTo>
                <a:cubicBezTo>
                  <a:pt x="315" y="159"/>
                  <a:pt x="306" y="160"/>
                  <a:pt x="304" y="158"/>
                </a:cubicBezTo>
                <a:cubicBezTo>
                  <a:pt x="282" y="135"/>
                  <a:pt x="256" y="114"/>
                  <a:pt x="230" y="95"/>
                </a:cubicBezTo>
                <a:cubicBezTo>
                  <a:pt x="257" y="110"/>
                  <a:pt x="281" y="131"/>
                  <a:pt x="306" y="149"/>
                </a:cubicBezTo>
                <a:close/>
                <a:moveTo>
                  <a:pt x="228" y="96"/>
                </a:moveTo>
                <a:cubicBezTo>
                  <a:pt x="227" y="97"/>
                  <a:pt x="226" y="96"/>
                  <a:pt x="225" y="95"/>
                </a:cubicBezTo>
                <a:cubicBezTo>
                  <a:pt x="224" y="93"/>
                  <a:pt x="228" y="95"/>
                  <a:pt x="228" y="96"/>
                </a:cubicBezTo>
                <a:close/>
                <a:moveTo>
                  <a:pt x="295" y="158"/>
                </a:moveTo>
                <a:cubicBezTo>
                  <a:pt x="258" y="159"/>
                  <a:pt x="258" y="159"/>
                  <a:pt x="258" y="159"/>
                </a:cubicBezTo>
                <a:cubicBezTo>
                  <a:pt x="250" y="148"/>
                  <a:pt x="240" y="139"/>
                  <a:pt x="231" y="129"/>
                </a:cubicBezTo>
                <a:cubicBezTo>
                  <a:pt x="237" y="131"/>
                  <a:pt x="242" y="137"/>
                  <a:pt x="248" y="140"/>
                </a:cubicBezTo>
                <a:cubicBezTo>
                  <a:pt x="257" y="145"/>
                  <a:pt x="263" y="153"/>
                  <a:pt x="274" y="157"/>
                </a:cubicBezTo>
                <a:cubicBezTo>
                  <a:pt x="277" y="159"/>
                  <a:pt x="276" y="153"/>
                  <a:pt x="275" y="152"/>
                </a:cubicBezTo>
                <a:cubicBezTo>
                  <a:pt x="254" y="127"/>
                  <a:pt x="229" y="106"/>
                  <a:pt x="204" y="85"/>
                </a:cubicBezTo>
                <a:cubicBezTo>
                  <a:pt x="236" y="107"/>
                  <a:pt x="265" y="133"/>
                  <a:pt x="295" y="158"/>
                </a:cubicBezTo>
                <a:close/>
                <a:moveTo>
                  <a:pt x="185" y="82"/>
                </a:moveTo>
                <a:cubicBezTo>
                  <a:pt x="194" y="85"/>
                  <a:pt x="203" y="85"/>
                  <a:pt x="207" y="92"/>
                </a:cubicBezTo>
                <a:cubicBezTo>
                  <a:pt x="204" y="92"/>
                  <a:pt x="204" y="92"/>
                  <a:pt x="204" y="92"/>
                </a:cubicBezTo>
                <a:cubicBezTo>
                  <a:pt x="227" y="109"/>
                  <a:pt x="248" y="128"/>
                  <a:pt x="267" y="149"/>
                </a:cubicBezTo>
                <a:cubicBezTo>
                  <a:pt x="237" y="129"/>
                  <a:pt x="211" y="103"/>
                  <a:pt x="182" y="82"/>
                </a:cubicBezTo>
                <a:cubicBezTo>
                  <a:pt x="183" y="82"/>
                  <a:pt x="185" y="82"/>
                  <a:pt x="185" y="82"/>
                </a:cubicBezTo>
                <a:close/>
                <a:moveTo>
                  <a:pt x="188" y="92"/>
                </a:moveTo>
                <a:cubicBezTo>
                  <a:pt x="187" y="93"/>
                  <a:pt x="187" y="93"/>
                  <a:pt x="188" y="94"/>
                </a:cubicBezTo>
                <a:cubicBezTo>
                  <a:pt x="209" y="111"/>
                  <a:pt x="228" y="130"/>
                  <a:pt x="246" y="149"/>
                </a:cubicBezTo>
                <a:cubicBezTo>
                  <a:pt x="246" y="150"/>
                  <a:pt x="246" y="152"/>
                  <a:pt x="246" y="152"/>
                </a:cubicBezTo>
                <a:cubicBezTo>
                  <a:pt x="217" y="127"/>
                  <a:pt x="190" y="101"/>
                  <a:pt x="161" y="76"/>
                </a:cubicBezTo>
                <a:cubicBezTo>
                  <a:pt x="171" y="80"/>
                  <a:pt x="180" y="87"/>
                  <a:pt x="188" y="92"/>
                </a:cubicBezTo>
                <a:close/>
                <a:moveTo>
                  <a:pt x="234" y="147"/>
                </a:moveTo>
                <a:cubicBezTo>
                  <a:pt x="236" y="149"/>
                  <a:pt x="241" y="151"/>
                  <a:pt x="243" y="152"/>
                </a:cubicBezTo>
                <a:cubicBezTo>
                  <a:pt x="240" y="154"/>
                  <a:pt x="248" y="157"/>
                  <a:pt x="247" y="158"/>
                </a:cubicBezTo>
                <a:cubicBezTo>
                  <a:pt x="236" y="163"/>
                  <a:pt x="227" y="161"/>
                  <a:pt x="224" y="153"/>
                </a:cubicBezTo>
                <a:cubicBezTo>
                  <a:pt x="201" y="124"/>
                  <a:pt x="175" y="98"/>
                  <a:pt x="149" y="73"/>
                </a:cubicBezTo>
                <a:cubicBezTo>
                  <a:pt x="178" y="96"/>
                  <a:pt x="206" y="122"/>
                  <a:pt x="234" y="147"/>
                </a:cubicBezTo>
                <a:close/>
                <a:moveTo>
                  <a:pt x="149" y="77"/>
                </a:moveTo>
                <a:cubicBezTo>
                  <a:pt x="169" y="99"/>
                  <a:pt x="192" y="118"/>
                  <a:pt x="210" y="141"/>
                </a:cubicBezTo>
                <a:cubicBezTo>
                  <a:pt x="210" y="141"/>
                  <a:pt x="210" y="142"/>
                  <a:pt x="210" y="143"/>
                </a:cubicBezTo>
                <a:cubicBezTo>
                  <a:pt x="187" y="118"/>
                  <a:pt x="164" y="93"/>
                  <a:pt x="137" y="72"/>
                </a:cubicBezTo>
                <a:cubicBezTo>
                  <a:pt x="142" y="75"/>
                  <a:pt x="145" y="72"/>
                  <a:pt x="149" y="77"/>
                </a:cubicBezTo>
                <a:close/>
                <a:moveTo>
                  <a:pt x="122" y="66"/>
                </a:moveTo>
                <a:cubicBezTo>
                  <a:pt x="161" y="93"/>
                  <a:pt x="191" y="128"/>
                  <a:pt x="223" y="161"/>
                </a:cubicBezTo>
                <a:cubicBezTo>
                  <a:pt x="217" y="163"/>
                  <a:pt x="208" y="163"/>
                  <a:pt x="207" y="162"/>
                </a:cubicBezTo>
                <a:cubicBezTo>
                  <a:pt x="183" y="129"/>
                  <a:pt x="158" y="99"/>
                  <a:pt x="127" y="76"/>
                </a:cubicBezTo>
                <a:cubicBezTo>
                  <a:pt x="154" y="103"/>
                  <a:pt x="181" y="130"/>
                  <a:pt x="202" y="163"/>
                </a:cubicBezTo>
                <a:cubicBezTo>
                  <a:pt x="169" y="128"/>
                  <a:pt x="135" y="90"/>
                  <a:pt x="98" y="59"/>
                </a:cubicBezTo>
                <a:cubicBezTo>
                  <a:pt x="106" y="60"/>
                  <a:pt x="113" y="64"/>
                  <a:pt x="118" y="69"/>
                </a:cubicBezTo>
                <a:cubicBezTo>
                  <a:pt x="115" y="64"/>
                  <a:pt x="121" y="66"/>
                  <a:pt x="122" y="66"/>
                </a:cubicBezTo>
                <a:close/>
                <a:moveTo>
                  <a:pt x="79" y="52"/>
                </a:moveTo>
                <a:cubicBezTo>
                  <a:pt x="80" y="52"/>
                  <a:pt x="80" y="52"/>
                  <a:pt x="80" y="52"/>
                </a:cubicBezTo>
                <a:cubicBezTo>
                  <a:pt x="88" y="53"/>
                  <a:pt x="89" y="61"/>
                  <a:pt x="94" y="66"/>
                </a:cubicBezTo>
                <a:cubicBezTo>
                  <a:pt x="122" y="91"/>
                  <a:pt x="147" y="118"/>
                  <a:pt x="167" y="151"/>
                </a:cubicBezTo>
                <a:cubicBezTo>
                  <a:pt x="131" y="116"/>
                  <a:pt x="99" y="75"/>
                  <a:pt x="62" y="42"/>
                </a:cubicBezTo>
                <a:cubicBezTo>
                  <a:pt x="68" y="44"/>
                  <a:pt x="74" y="48"/>
                  <a:pt x="79" y="52"/>
                </a:cubicBezTo>
                <a:close/>
                <a:moveTo>
                  <a:pt x="37" y="27"/>
                </a:moveTo>
                <a:cubicBezTo>
                  <a:pt x="51" y="37"/>
                  <a:pt x="65" y="49"/>
                  <a:pt x="76" y="63"/>
                </a:cubicBezTo>
                <a:cubicBezTo>
                  <a:pt x="64" y="54"/>
                  <a:pt x="50" y="41"/>
                  <a:pt x="40" y="33"/>
                </a:cubicBezTo>
                <a:cubicBezTo>
                  <a:pt x="37" y="31"/>
                  <a:pt x="38" y="29"/>
                  <a:pt x="37" y="27"/>
                </a:cubicBezTo>
                <a:close/>
                <a:moveTo>
                  <a:pt x="41" y="41"/>
                </a:moveTo>
                <a:cubicBezTo>
                  <a:pt x="58" y="53"/>
                  <a:pt x="75" y="67"/>
                  <a:pt x="88" y="84"/>
                </a:cubicBezTo>
                <a:cubicBezTo>
                  <a:pt x="88" y="84"/>
                  <a:pt x="88" y="85"/>
                  <a:pt x="88" y="86"/>
                </a:cubicBezTo>
                <a:cubicBezTo>
                  <a:pt x="72" y="71"/>
                  <a:pt x="54" y="56"/>
                  <a:pt x="41" y="41"/>
                </a:cubicBezTo>
                <a:close/>
                <a:moveTo>
                  <a:pt x="46" y="51"/>
                </a:moveTo>
                <a:cubicBezTo>
                  <a:pt x="60" y="65"/>
                  <a:pt x="77" y="79"/>
                  <a:pt x="92" y="93"/>
                </a:cubicBezTo>
                <a:cubicBezTo>
                  <a:pt x="91" y="94"/>
                  <a:pt x="98" y="96"/>
                  <a:pt x="96" y="93"/>
                </a:cubicBezTo>
                <a:cubicBezTo>
                  <a:pt x="94" y="88"/>
                  <a:pt x="90" y="84"/>
                  <a:pt x="88" y="79"/>
                </a:cubicBezTo>
                <a:cubicBezTo>
                  <a:pt x="110" y="104"/>
                  <a:pt x="131" y="130"/>
                  <a:pt x="147" y="159"/>
                </a:cubicBezTo>
                <a:cubicBezTo>
                  <a:pt x="115" y="131"/>
                  <a:pt x="88" y="95"/>
                  <a:pt x="57" y="66"/>
                </a:cubicBezTo>
                <a:cubicBezTo>
                  <a:pt x="52" y="62"/>
                  <a:pt x="46" y="59"/>
                  <a:pt x="46" y="51"/>
                </a:cubicBezTo>
                <a:close/>
                <a:moveTo>
                  <a:pt x="47" y="171"/>
                </a:moveTo>
                <a:cubicBezTo>
                  <a:pt x="51" y="173"/>
                  <a:pt x="54" y="177"/>
                  <a:pt x="58" y="179"/>
                </a:cubicBezTo>
                <a:cubicBezTo>
                  <a:pt x="57" y="173"/>
                  <a:pt x="53" y="177"/>
                  <a:pt x="51" y="169"/>
                </a:cubicBezTo>
                <a:cubicBezTo>
                  <a:pt x="63" y="176"/>
                  <a:pt x="70" y="186"/>
                  <a:pt x="79" y="193"/>
                </a:cubicBezTo>
                <a:cubicBezTo>
                  <a:pt x="83" y="195"/>
                  <a:pt x="84" y="191"/>
                  <a:pt x="84" y="189"/>
                </a:cubicBezTo>
                <a:cubicBezTo>
                  <a:pt x="81" y="178"/>
                  <a:pt x="73" y="169"/>
                  <a:pt x="65" y="163"/>
                </a:cubicBezTo>
                <a:cubicBezTo>
                  <a:pt x="65" y="163"/>
                  <a:pt x="64" y="162"/>
                  <a:pt x="63" y="163"/>
                </a:cubicBezTo>
                <a:cubicBezTo>
                  <a:pt x="69" y="170"/>
                  <a:pt x="76" y="178"/>
                  <a:pt x="79" y="188"/>
                </a:cubicBezTo>
                <a:cubicBezTo>
                  <a:pt x="68" y="180"/>
                  <a:pt x="60" y="170"/>
                  <a:pt x="49" y="163"/>
                </a:cubicBezTo>
                <a:cubicBezTo>
                  <a:pt x="51" y="150"/>
                  <a:pt x="51" y="150"/>
                  <a:pt x="51" y="150"/>
                </a:cubicBezTo>
                <a:cubicBezTo>
                  <a:pt x="55" y="152"/>
                  <a:pt x="56" y="160"/>
                  <a:pt x="62" y="156"/>
                </a:cubicBezTo>
                <a:cubicBezTo>
                  <a:pt x="63" y="157"/>
                  <a:pt x="63" y="157"/>
                  <a:pt x="63" y="157"/>
                </a:cubicBezTo>
                <a:cubicBezTo>
                  <a:pt x="75" y="166"/>
                  <a:pt x="87" y="177"/>
                  <a:pt x="98" y="188"/>
                </a:cubicBezTo>
                <a:cubicBezTo>
                  <a:pt x="70" y="201"/>
                  <a:pt x="70" y="201"/>
                  <a:pt x="70" y="201"/>
                </a:cubicBezTo>
                <a:cubicBezTo>
                  <a:pt x="68" y="193"/>
                  <a:pt x="63" y="185"/>
                  <a:pt x="56" y="180"/>
                </a:cubicBezTo>
                <a:cubicBezTo>
                  <a:pt x="59" y="185"/>
                  <a:pt x="66" y="196"/>
                  <a:pt x="66" y="202"/>
                </a:cubicBezTo>
                <a:cubicBezTo>
                  <a:pt x="43" y="183"/>
                  <a:pt x="43" y="183"/>
                  <a:pt x="43" y="183"/>
                </a:cubicBezTo>
                <a:cubicBezTo>
                  <a:pt x="45" y="180"/>
                  <a:pt x="48" y="176"/>
                  <a:pt x="47" y="171"/>
                </a:cubicBezTo>
                <a:close/>
                <a:moveTo>
                  <a:pt x="40" y="191"/>
                </a:moveTo>
                <a:cubicBezTo>
                  <a:pt x="45" y="193"/>
                  <a:pt x="49" y="200"/>
                  <a:pt x="51" y="207"/>
                </a:cubicBezTo>
                <a:cubicBezTo>
                  <a:pt x="47" y="205"/>
                  <a:pt x="40" y="202"/>
                  <a:pt x="37" y="197"/>
                </a:cubicBezTo>
                <a:lnTo>
                  <a:pt x="40" y="191"/>
                </a:lnTo>
                <a:close/>
                <a:moveTo>
                  <a:pt x="51" y="209"/>
                </a:moveTo>
                <a:cubicBezTo>
                  <a:pt x="55" y="208"/>
                  <a:pt x="53" y="203"/>
                  <a:pt x="51" y="200"/>
                </a:cubicBezTo>
                <a:cubicBezTo>
                  <a:pt x="49" y="196"/>
                  <a:pt x="46" y="194"/>
                  <a:pt x="42" y="188"/>
                </a:cubicBezTo>
                <a:cubicBezTo>
                  <a:pt x="48" y="191"/>
                  <a:pt x="59" y="201"/>
                  <a:pt x="63" y="205"/>
                </a:cubicBezTo>
                <a:cubicBezTo>
                  <a:pt x="42" y="217"/>
                  <a:pt x="42" y="217"/>
                  <a:pt x="42" y="217"/>
                </a:cubicBezTo>
                <a:cubicBezTo>
                  <a:pt x="41" y="212"/>
                  <a:pt x="38" y="206"/>
                  <a:pt x="35" y="201"/>
                </a:cubicBezTo>
                <a:cubicBezTo>
                  <a:pt x="41" y="204"/>
                  <a:pt x="46" y="211"/>
                  <a:pt x="51" y="209"/>
                </a:cubicBezTo>
                <a:close/>
                <a:moveTo>
                  <a:pt x="38" y="220"/>
                </a:moveTo>
                <a:cubicBezTo>
                  <a:pt x="28" y="221"/>
                  <a:pt x="18" y="227"/>
                  <a:pt x="14" y="234"/>
                </a:cubicBezTo>
                <a:cubicBezTo>
                  <a:pt x="20" y="225"/>
                  <a:pt x="28" y="216"/>
                  <a:pt x="32" y="205"/>
                </a:cubicBezTo>
                <a:cubicBezTo>
                  <a:pt x="36" y="210"/>
                  <a:pt x="41" y="220"/>
                  <a:pt x="38" y="220"/>
                </a:cubicBezTo>
                <a:close/>
              </a:path>
            </a:pathLst>
          </a:custGeom>
          <a:solidFill>
            <a:srgbClr val="F7B63E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4" name="文本框 45"/>
          <p:cNvSpPr txBox="1">
            <a:spLocks noChangeArrowheads="1"/>
          </p:cNvSpPr>
          <p:nvPr/>
        </p:nvSpPr>
        <p:spPr bwMode="auto">
          <a:xfrm>
            <a:off x="1244600" y="236538"/>
            <a:ext cx="278153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代码评审</a:t>
            </a:r>
            <a:r>
              <a:rPr lang="en-US" altLang="zh-CN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抓取模块</a:t>
            </a:r>
            <a:endParaRPr lang="en-US" altLang="zh-CN" sz="24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599" y="835024"/>
            <a:ext cx="10096723" cy="602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7011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reeform 5"/>
          <p:cNvSpPr>
            <a:spLocks noEditPoints="1"/>
          </p:cNvSpPr>
          <p:nvPr/>
        </p:nvSpPr>
        <p:spPr bwMode="auto">
          <a:xfrm>
            <a:off x="100013" y="155575"/>
            <a:ext cx="1098550" cy="679450"/>
          </a:xfrm>
          <a:custGeom>
            <a:avLst/>
            <a:gdLst>
              <a:gd name="T0" fmla="*/ 2147483647 w 572"/>
              <a:gd name="T1" fmla="*/ 2147483647 h 254"/>
              <a:gd name="T2" fmla="*/ 2147483647 w 572"/>
              <a:gd name="T3" fmla="*/ 2147483647 h 254"/>
              <a:gd name="T4" fmla="*/ 2147483647 w 572"/>
              <a:gd name="T5" fmla="*/ 2147483647 h 254"/>
              <a:gd name="T6" fmla="*/ 2147483647 w 572"/>
              <a:gd name="T7" fmla="*/ 2147483647 h 254"/>
              <a:gd name="T8" fmla="*/ 2147483647 w 572"/>
              <a:gd name="T9" fmla="*/ 2147483647 h 254"/>
              <a:gd name="T10" fmla="*/ 2147483647 w 572"/>
              <a:gd name="T11" fmla="*/ 2147483647 h 254"/>
              <a:gd name="T12" fmla="*/ 2147483647 w 572"/>
              <a:gd name="T13" fmla="*/ 2147483647 h 254"/>
              <a:gd name="T14" fmla="*/ 2147483647 w 572"/>
              <a:gd name="T15" fmla="*/ 2147483647 h 254"/>
              <a:gd name="T16" fmla="*/ 2147483647 w 572"/>
              <a:gd name="T17" fmla="*/ 2147483647 h 254"/>
              <a:gd name="T18" fmla="*/ 2147483647 w 572"/>
              <a:gd name="T19" fmla="*/ 2147483647 h 254"/>
              <a:gd name="T20" fmla="*/ 2147483647 w 572"/>
              <a:gd name="T21" fmla="*/ 2147483647 h 254"/>
              <a:gd name="T22" fmla="*/ 2147483647 w 572"/>
              <a:gd name="T23" fmla="*/ 2147483647 h 254"/>
              <a:gd name="T24" fmla="*/ 2147483647 w 572"/>
              <a:gd name="T25" fmla="*/ 2147483647 h 254"/>
              <a:gd name="T26" fmla="*/ 2147483647 w 572"/>
              <a:gd name="T27" fmla="*/ 2147483647 h 254"/>
              <a:gd name="T28" fmla="*/ 2147483647 w 572"/>
              <a:gd name="T29" fmla="*/ 2147483647 h 254"/>
              <a:gd name="T30" fmla="*/ 2147483647 w 572"/>
              <a:gd name="T31" fmla="*/ 2147483647 h 254"/>
              <a:gd name="T32" fmla="*/ 2147483647 w 572"/>
              <a:gd name="T33" fmla="*/ 2147483647 h 254"/>
              <a:gd name="T34" fmla="*/ 2147483647 w 572"/>
              <a:gd name="T35" fmla="*/ 2147483647 h 254"/>
              <a:gd name="T36" fmla="*/ 2147483647 w 572"/>
              <a:gd name="T37" fmla="*/ 2147483647 h 254"/>
              <a:gd name="T38" fmla="*/ 2147483647 w 572"/>
              <a:gd name="T39" fmla="*/ 2147483647 h 254"/>
              <a:gd name="T40" fmla="*/ 2147483647 w 572"/>
              <a:gd name="T41" fmla="*/ 2147483647 h 254"/>
              <a:gd name="T42" fmla="*/ 2147483647 w 572"/>
              <a:gd name="T43" fmla="*/ 2147483647 h 254"/>
              <a:gd name="T44" fmla="*/ 2147483647 w 572"/>
              <a:gd name="T45" fmla="*/ 2147483647 h 254"/>
              <a:gd name="T46" fmla="*/ 2147483647 w 572"/>
              <a:gd name="T47" fmla="*/ 2147483647 h 254"/>
              <a:gd name="T48" fmla="*/ 2147483647 w 572"/>
              <a:gd name="T49" fmla="*/ 2147483647 h 254"/>
              <a:gd name="T50" fmla="*/ 2147483647 w 572"/>
              <a:gd name="T51" fmla="*/ 2147483647 h 254"/>
              <a:gd name="T52" fmla="*/ 2147483647 w 572"/>
              <a:gd name="T53" fmla="*/ 2147483647 h 254"/>
              <a:gd name="T54" fmla="*/ 2147483647 w 572"/>
              <a:gd name="T55" fmla="*/ 2147483647 h 254"/>
              <a:gd name="T56" fmla="*/ 2147483647 w 572"/>
              <a:gd name="T57" fmla="*/ 2147483647 h 254"/>
              <a:gd name="T58" fmla="*/ 2147483647 w 572"/>
              <a:gd name="T59" fmla="*/ 2147483647 h 254"/>
              <a:gd name="T60" fmla="*/ 2147483647 w 572"/>
              <a:gd name="T61" fmla="*/ 2147483647 h 254"/>
              <a:gd name="T62" fmla="*/ 2147483647 w 572"/>
              <a:gd name="T63" fmla="*/ 2147483647 h 254"/>
              <a:gd name="T64" fmla="*/ 2147483647 w 572"/>
              <a:gd name="T65" fmla="*/ 2147483647 h 254"/>
              <a:gd name="T66" fmla="*/ 2147483647 w 572"/>
              <a:gd name="T67" fmla="*/ 2147483647 h 254"/>
              <a:gd name="T68" fmla="*/ 2147483647 w 572"/>
              <a:gd name="T69" fmla="*/ 2147483647 h 254"/>
              <a:gd name="T70" fmla="*/ 2147483647 w 572"/>
              <a:gd name="T71" fmla="*/ 2147483647 h 254"/>
              <a:gd name="T72" fmla="*/ 2147483647 w 572"/>
              <a:gd name="T73" fmla="*/ 2147483647 h 254"/>
              <a:gd name="T74" fmla="*/ 2147483647 w 572"/>
              <a:gd name="T75" fmla="*/ 2147483647 h 254"/>
              <a:gd name="T76" fmla="*/ 2147483647 w 572"/>
              <a:gd name="T77" fmla="*/ 2147483647 h 254"/>
              <a:gd name="T78" fmla="*/ 2147483647 w 572"/>
              <a:gd name="T79" fmla="*/ 2147483647 h 254"/>
              <a:gd name="T80" fmla="*/ 2147483647 w 572"/>
              <a:gd name="T81" fmla="*/ 2147483647 h 254"/>
              <a:gd name="T82" fmla="*/ 2147483647 w 572"/>
              <a:gd name="T83" fmla="*/ 2147483647 h 254"/>
              <a:gd name="T84" fmla="*/ 2147483647 w 572"/>
              <a:gd name="T85" fmla="*/ 2147483647 h 254"/>
              <a:gd name="T86" fmla="*/ 2147483647 w 572"/>
              <a:gd name="T87" fmla="*/ 2147483647 h 254"/>
              <a:gd name="T88" fmla="*/ 2147483647 w 572"/>
              <a:gd name="T89" fmla="*/ 2147483647 h 254"/>
              <a:gd name="T90" fmla="*/ 2147483647 w 572"/>
              <a:gd name="T91" fmla="*/ 2147483647 h 254"/>
              <a:gd name="T92" fmla="*/ 2147483647 w 572"/>
              <a:gd name="T93" fmla="*/ 2147483647 h 254"/>
              <a:gd name="T94" fmla="*/ 2147483647 w 572"/>
              <a:gd name="T95" fmla="*/ 2147483647 h 254"/>
              <a:gd name="T96" fmla="*/ 2147483647 w 572"/>
              <a:gd name="T97" fmla="*/ 2147483647 h 254"/>
              <a:gd name="T98" fmla="*/ 2147483647 w 572"/>
              <a:gd name="T99" fmla="*/ 2147483647 h 254"/>
              <a:gd name="T100" fmla="*/ 2147483647 w 572"/>
              <a:gd name="T101" fmla="*/ 2147483647 h 254"/>
              <a:gd name="T102" fmla="*/ 2147483647 w 572"/>
              <a:gd name="T103" fmla="*/ 2147483647 h 254"/>
              <a:gd name="T104" fmla="*/ 2147483647 w 572"/>
              <a:gd name="T105" fmla="*/ 2147483647 h 254"/>
              <a:gd name="T106" fmla="*/ 2147483647 w 572"/>
              <a:gd name="T107" fmla="*/ 2147483647 h 254"/>
              <a:gd name="T108" fmla="*/ 2147483647 w 572"/>
              <a:gd name="T109" fmla="*/ 2147483647 h 254"/>
              <a:gd name="T110" fmla="*/ 2147483647 w 572"/>
              <a:gd name="T111" fmla="*/ 2147483647 h 254"/>
              <a:gd name="T112" fmla="*/ 2147483647 w 572"/>
              <a:gd name="T113" fmla="*/ 2147483647 h 254"/>
              <a:gd name="T114" fmla="*/ 2147483647 w 572"/>
              <a:gd name="T115" fmla="*/ 2147483647 h 254"/>
              <a:gd name="T116" fmla="*/ 2147483647 w 572"/>
              <a:gd name="T117" fmla="*/ 2147483647 h 254"/>
              <a:gd name="T118" fmla="*/ 2147483647 w 572"/>
              <a:gd name="T119" fmla="*/ 2147483647 h 254"/>
              <a:gd name="T120" fmla="*/ 2147483647 w 572"/>
              <a:gd name="T121" fmla="*/ 2147483647 h 254"/>
              <a:gd name="T122" fmla="*/ 2147483647 w 572"/>
              <a:gd name="T123" fmla="*/ 2147483647 h 254"/>
              <a:gd name="T124" fmla="*/ 2147483647 w 572"/>
              <a:gd name="T125" fmla="*/ 2147483647 h 25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572"/>
              <a:gd name="T190" fmla="*/ 0 h 254"/>
              <a:gd name="T191" fmla="*/ 572 w 572"/>
              <a:gd name="T192" fmla="*/ 254 h 254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572" h="254">
                <a:moveTo>
                  <a:pt x="65" y="219"/>
                </a:moveTo>
                <a:cubicBezTo>
                  <a:pt x="120" y="192"/>
                  <a:pt x="188" y="179"/>
                  <a:pt x="259" y="170"/>
                </a:cubicBezTo>
                <a:cubicBezTo>
                  <a:pt x="304" y="165"/>
                  <a:pt x="356" y="173"/>
                  <a:pt x="401" y="173"/>
                </a:cubicBezTo>
                <a:cubicBezTo>
                  <a:pt x="407" y="173"/>
                  <a:pt x="415" y="175"/>
                  <a:pt x="418" y="174"/>
                </a:cubicBezTo>
                <a:cubicBezTo>
                  <a:pt x="416" y="252"/>
                  <a:pt x="416" y="252"/>
                  <a:pt x="416" y="252"/>
                </a:cubicBezTo>
                <a:cubicBezTo>
                  <a:pt x="416" y="254"/>
                  <a:pt x="420" y="252"/>
                  <a:pt x="422" y="251"/>
                </a:cubicBezTo>
                <a:cubicBezTo>
                  <a:pt x="473" y="218"/>
                  <a:pt x="523" y="182"/>
                  <a:pt x="572" y="146"/>
                </a:cubicBezTo>
                <a:cubicBezTo>
                  <a:pt x="524" y="98"/>
                  <a:pt x="475" y="54"/>
                  <a:pt x="429" y="7"/>
                </a:cubicBezTo>
                <a:cubicBezTo>
                  <a:pt x="427" y="5"/>
                  <a:pt x="426" y="0"/>
                  <a:pt x="423" y="2"/>
                </a:cubicBezTo>
                <a:cubicBezTo>
                  <a:pt x="423" y="2"/>
                  <a:pt x="422" y="3"/>
                  <a:pt x="422" y="3"/>
                </a:cubicBezTo>
                <a:cubicBezTo>
                  <a:pt x="422" y="5"/>
                  <a:pt x="422" y="10"/>
                  <a:pt x="422" y="12"/>
                </a:cubicBezTo>
                <a:cubicBezTo>
                  <a:pt x="422" y="16"/>
                  <a:pt x="422" y="22"/>
                  <a:pt x="415" y="17"/>
                </a:cubicBezTo>
                <a:cubicBezTo>
                  <a:pt x="417" y="20"/>
                  <a:pt x="419" y="20"/>
                  <a:pt x="420" y="22"/>
                </a:cubicBezTo>
                <a:cubicBezTo>
                  <a:pt x="422" y="29"/>
                  <a:pt x="421" y="43"/>
                  <a:pt x="418" y="50"/>
                </a:cubicBezTo>
                <a:cubicBezTo>
                  <a:pt x="422" y="59"/>
                  <a:pt x="420" y="78"/>
                  <a:pt x="416" y="85"/>
                </a:cubicBezTo>
                <a:cubicBezTo>
                  <a:pt x="415" y="87"/>
                  <a:pt x="416" y="91"/>
                  <a:pt x="413" y="88"/>
                </a:cubicBezTo>
                <a:cubicBezTo>
                  <a:pt x="402" y="91"/>
                  <a:pt x="387" y="93"/>
                  <a:pt x="377" y="87"/>
                </a:cubicBezTo>
                <a:cubicBezTo>
                  <a:pt x="377" y="90"/>
                  <a:pt x="380" y="91"/>
                  <a:pt x="381" y="92"/>
                </a:cubicBezTo>
                <a:cubicBezTo>
                  <a:pt x="331" y="96"/>
                  <a:pt x="283" y="89"/>
                  <a:pt x="237" y="85"/>
                </a:cubicBezTo>
                <a:cubicBezTo>
                  <a:pt x="217" y="83"/>
                  <a:pt x="198" y="78"/>
                  <a:pt x="184" y="73"/>
                </a:cubicBezTo>
                <a:cubicBezTo>
                  <a:pt x="169" y="73"/>
                  <a:pt x="152" y="68"/>
                  <a:pt x="139" y="65"/>
                </a:cubicBezTo>
                <a:cubicBezTo>
                  <a:pt x="95" y="55"/>
                  <a:pt x="62" y="35"/>
                  <a:pt x="30" y="15"/>
                </a:cubicBezTo>
                <a:cubicBezTo>
                  <a:pt x="28" y="14"/>
                  <a:pt x="23" y="10"/>
                  <a:pt x="23" y="17"/>
                </a:cubicBezTo>
                <a:cubicBezTo>
                  <a:pt x="23" y="21"/>
                  <a:pt x="31" y="26"/>
                  <a:pt x="31" y="34"/>
                </a:cubicBezTo>
                <a:cubicBezTo>
                  <a:pt x="32" y="34"/>
                  <a:pt x="42" y="50"/>
                  <a:pt x="38" y="57"/>
                </a:cubicBezTo>
                <a:cubicBezTo>
                  <a:pt x="42" y="61"/>
                  <a:pt x="46" y="67"/>
                  <a:pt x="46" y="74"/>
                </a:cubicBezTo>
                <a:cubicBezTo>
                  <a:pt x="45" y="86"/>
                  <a:pt x="43" y="94"/>
                  <a:pt x="48" y="106"/>
                </a:cubicBezTo>
                <a:cubicBezTo>
                  <a:pt x="46" y="168"/>
                  <a:pt x="25" y="209"/>
                  <a:pt x="0" y="246"/>
                </a:cubicBezTo>
                <a:cubicBezTo>
                  <a:pt x="23" y="239"/>
                  <a:pt x="45" y="229"/>
                  <a:pt x="65" y="219"/>
                </a:cubicBezTo>
                <a:close/>
                <a:moveTo>
                  <a:pt x="43" y="224"/>
                </a:moveTo>
                <a:cubicBezTo>
                  <a:pt x="51" y="219"/>
                  <a:pt x="59" y="214"/>
                  <a:pt x="68" y="210"/>
                </a:cubicBezTo>
                <a:cubicBezTo>
                  <a:pt x="60" y="214"/>
                  <a:pt x="51" y="221"/>
                  <a:pt x="43" y="224"/>
                </a:cubicBezTo>
                <a:close/>
                <a:moveTo>
                  <a:pt x="70" y="209"/>
                </a:moveTo>
                <a:cubicBezTo>
                  <a:pt x="71" y="208"/>
                  <a:pt x="73" y="207"/>
                  <a:pt x="75" y="206"/>
                </a:cubicBezTo>
                <a:cubicBezTo>
                  <a:pt x="74" y="208"/>
                  <a:pt x="72" y="209"/>
                  <a:pt x="70" y="209"/>
                </a:cubicBezTo>
                <a:close/>
                <a:moveTo>
                  <a:pt x="203" y="174"/>
                </a:moveTo>
                <a:cubicBezTo>
                  <a:pt x="158" y="181"/>
                  <a:pt x="118" y="192"/>
                  <a:pt x="79" y="204"/>
                </a:cubicBezTo>
                <a:cubicBezTo>
                  <a:pt x="115" y="186"/>
                  <a:pt x="156" y="175"/>
                  <a:pt x="205" y="170"/>
                </a:cubicBezTo>
                <a:cubicBezTo>
                  <a:pt x="208" y="170"/>
                  <a:pt x="203" y="173"/>
                  <a:pt x="203" y="174"/>
                </a:cubicBezTo>
                <a:close/>
                <a:moveTo>
                  <a:pt x="97" y="181"/>
                </a:moveTo>
                <a:cubicBezTo>
                  <a:pt x="94" y="179"/>
                  <a:pt x="91" y="177"/>
                  <a:pt x="89" y="175"/>
                </a:cubicBezTo>
                <a:cubicBezTo>
                  <a:pt x="52" y="141"/>
                  <a:pt x="52" y="141"/>
                  <a:pt x="52" y="141"/>
                </a:cubicBezTo>
                <a:cubicBezTo>
                  <a:pt x="53" y="110"/>
                  <a:pt x="53" y="110"/>
                  <a:pt x="53" y="110"/>
                </a:cubicBezTo>
                <a:cubicBezTo>
                  <a:pt x="53" y="103"/>
                  <a:pt x="57" y="111"/>
                  <a:pt x="57" y="110"/>
                </a:cubicBezTo>
                <a:cubicBezTo>
                  <a:pt x="73" y="128"/>
                  <a:pt x="88" y="144"/>
                  <a:pt x="102" y="162"/>
                </a:cubicBezTo>
                <a:cubicBezTo>
                  <a:pt x="102" y="162"/>
                  <a:pt x="102" y="164"/>
                  <a:pt x="102" y="164"/>
                </a:cubicBezTo>
                <a:cubicBezTo>
                  <a:pt x="88" y="150"/>
                  <a:pt x="74" y="138"/>
                  <a:pt x="59" y="127"/>
                </a:cubicBezTo>
                <a:cubicBezTo>
                  <a:pt x="54" y="124"/>
                  <a:pt x="55" y="132"/>
                  <a:pt x="57" y="132"/>
                </a:cubicBezTo>
                <a:cubicBezTo>
                  <a:pt x="60" y="139"/>
                  <a:pt x="68" y="140"/>
                  <a:pt x="74" y="143"/>
                </a:cubicBezTo>
                <a:cubicBezTo>
                  <a:pt x="89" y="153"/>
                  <a:pt x="100" y="167"/>
                  <a:pt x="113" y="178"/>
                </a:cubicBezTo>
                <a:cubicBezTo>
                  <a:pt x="106" y="157"/>
                  <a:pt x="90" y="142"/>
                  <a:pt x="77" y="127"/>
                </a:cubicBezTo>
                <a:cubicBezTo>
                  <a:pt x="70" y="119"/>
                  <a:pt x="61" y="112"/>
                  <a:pt x="54" y="105"/>
                </a:cubicBezTo>
                <a:cubicBezTo>
                  <a:pt x="55" y="103"/>
                  <a:pt x="53" y="98"/>
                  <a:pt x="54" y="95"/>
                </a:cubicBezTo>
                <a:cubicBezTo>
                  <a:pt x="80" y="120"/>
                  <a:pt x="105" y="148"/>
                  <a:pt x="127" y="173"/>
                </a:cubicBezTo>
                <a:cubicBezTo>
                  <a:pt x="130" y="176"/>
                  <a:pt x="131" y="171"/>
                  <a:pt x="131" y="171"/>
                </a:cubicBezTo>
                <a:cubicBezTo>
                  <a:pt x="122" y="149"/>
                  <a:pt x="110" y="131"/>
                  <a:pt x="97" y="115"/>
                </a:cubicBezTo>
                <a:cubicBezTo>
                  <a:pt x="110" y="128"/>
                  <a:pt x="121" y="143"/>
                  <a:pt x="136" y="153"/>
                </a:cubicBezTo>
                <a:cubicBezTo>
                  <a:pt x="136" y="154"/>
                  <a:pt x="136" y="154"/>
                  <a:pt x="136" y="154"/>
                </a:cubicBezTo>
                <a:cubicBezTo>
                  <a:pt x="142" y="160"/>
                  <a:pt x="147" y="166"/>
                  <a:pt x="154" y="171"/>
                </a:cubicBezTo>
                <a:cubicBezTo>
                  <a:pt x="136" y="176"/>
                  <a:pt x="118" y="180"/>
                  <a:pt x="103" y="187"/>
                </a:cubicBezTo>
                <a:cubicBezTo>
                  <a:pt x="95" y="170"/>
                  <a:pt x="85" y="155"/>
                  <a:pt x="70" y="146"/>
                </a:cubicBezTo>
                <a:cubicBezTo>
                  <a:pt x="77" y="155"/>
                  <a:pt x="89" y="169"/>
                  <a:pt x="97" y="181"/>
                </a:cubicBezTo>
                <a:close/>
                <a:moveTo>
                  <a:pt x="123" y="163"/>
                </a:moveTo>
                <a:cubicBezTo>
                  <a:pt x="101" y="139"/>
                  <a:pt x="79" y="112"/>
                  <a:pt x="54" y="90"/>
                </a:cubicBezTo>
                <a:cubicBezTo>
                  <a:pt x="51" y="68"/>
                  <a:pt x="51" y="68"/>
                  <a:pt x="51" y="68"/>
                </a:cubicBezTo>
                <a:cubicBezTo>
                  <a:pt x="59" y="77"/>
                  <a:pt x="59" y="77"/>
                  <a:pt x="59" y="77"/>
                </a:cubicBezTo>
                <a:cubicBezTo>
                  <a:pt x="57" y="76"/>
                  <a:pt x="55" y="73"/>
                  <a:pt x="53" y="73"/>
                </a:cubicBezTo>
                <a:cubicBezTo>
                  <a:pt x="80" y="98"/>
                  <a:pt x="106" y="127"/>
                  <a:pt x="123" y="163"/>
                </a:cubicBezTo>
                <a:close/>
                <a:moveTo>
                  <a:pt x="174" y="164"/>
                </a:moveTo>
                <a:cubicBezTo>
                  <a:pt x="175" y="165"/>
                  <a:pt x="179" y="167"/>
                  <a:pt x="174" y="168"/>
                </a:cubicBezTo>
                <a:cubicBezTo>
                  <a:pt x="170" y="168"/>
                  <a:pt x="157" y="171"/>
                  <a:pt x="156" y="169"/>
                </a:cubicBezTo>
                <a:cubicBezTo>
                  <a:pt x="139" y="136"/>
                  <a:pt x="117" y="107"/>
                  <a:pt x="94" y="79"/>
                </a:cubicBezTo>
                <a:cubicBezTo>
                  <a:pt x="144" y="133"/>
                  <a:pt x="144" y="133"/>
                  <a:pt x="144" y="133"/>
                </a:cubicBezTo>
                <a:cubicBezTo>
                  <a:pt x="144" y="133"/>
                  <a:pt x="151" y="138"/>
                  <a:pt x="145" y="136"/>
                </a:cubicBezTo>
                <a:lnTo>
                  <a:pt x="174" y="164"/>
                </a:lnTo>
                <a:close/>
                <a:moveTo>
                  <a:pt x="124" y="89"/>
                </a:moveTo>
                <a:cubicBezTo>
                  <a:pt x="124" y="89"/>
                  <a:pt x="125" y="89"/>
                  <a:pt x="126" y="89"/>
                </a:cubicBezTo>
                <a:cubicBezTo>
                  <a:pt x="149" y="111"/>
                  <a:pt x="167" y="135"/>
                  <a:pt x="191" y="155"/>
                </a:cubicBezTo>
                <a:cubicBezTo>
                  <a:pt x="191" y="155"/>
                  <a:pt x="193" y="161"/>
                  <a:pt x="199" y="163"/>
                </a:cubicBezTo>
                <a:cubicBezTo>
                  <a:pt x="191" y="166"/>
                  <a:pt x="181" y="168"/>
                  <a:pt x="179" y="165"/>
                </a:cubicBezTo>
                <a:cubicBezTo>
                  <a:pt x="167" y="134"/>
                  <a:pt x="144" y="112"/>
                  <a:pt x="124" y="89"/>
                </a:cubicBezTo>
                <a:close/>
                <a:moveTo>
                  <a:pt x="211" y="172"/>
                </a:moveTo>
                <a:cubicBezTo>
                  <a:pt x="208" y="168"/>
                  <a:pt x="214" y="168"/>
                  <a:pt x="216" y="168"/>
                </a:cubicBezTo>
                <a:cubicBezTo>
                  <a:pt x="220" y="168"/>
                  <a:pt x="224" y="168"/>
                  <a:pt x="228" y="167"/>
                </a:cubicBezTo>
                <a:cubicBezTo>
                  <a:pt x="233" y="166"/>
                  <a:pt x="239" y="166"/>
                  <a:pt x="245" y="166"/>
                </a:cubicBezTo>
                <a:lnTo>
                  <a:pt x="211" y="172"/>
                </a:lnTo>
                <a:close/>
                <a:moveTo>
                  <a:pt x="248" y="166"/>
                </a:moveTo>
                <a:cubicBezTo>
                  <a:pt x="248" y="165"/>
                  <a:pt x="248" y="165"/>
                  <a:pt x="248" y="165"/>
                </a:cubicBezTo>
                <a:cubicBezTo>
                  <a:pt x="255" y="165"/>
                  <a:pt x="255" y="165"/>
                  <a:pt x="255" y="165"/>
                </a:cubicBezTo>
                <a:cubicBezTo>
                  <a:pt x="256" y="167"/>
                  <a:pt x="249" y="166"/>
                  <a:pt x="248" y="166"/>
                </a:cubicBezTo>
                <a:close/>
                <a:moveTo>
                  <a:pt x="313" y="165"/>
                </a:moveTo>
                <a:cubicBezTo>
                  <a:pt x="312" y="165"/>
                  <a:pt x="309" y="165"/>
                  <a:pt x="307" y="164"/>
                </a:cubicBezTo>
                <a:cubicBezTo>
                  <a:pt x="313" y="163"/>
                  <a:pt x="320" y="165"/>
                  <a:pt x="324" y="165"/>
                </a:cubicBezTo>
                <a:cubicBezTo>
                  <a:pt x="331" y="165"/>
                  <a:pt x="317" y="165"/>
                  <a:pt x="313" y="165"/>
                </a:cubicBezTo>
                <a:close/>
                <a:moveTo>
                  <a:pt x="329" y="159"/>
                </a:moveTo>
                <a:cubicBezTo>
                  <a:pt x="320" y="148"/>
                  <a:pt x="309" y="137"/>
                  <a:pt x="298" y="127"/>
                </a:cubicBezTo>
                <a:cubicBezTo>
                  <a:pt x="311" y="135"/>
                  <a:pt x="322" y="144"/>
                  <a:pt x="336" y="151"/>
                </a:cubicBezTo>
                <a:cubicBezTo>
                  <a:pt x="337" y="151"/>
                  <a:pt x="337" y="151"/>
                  <a:pt x="337" y="151"/>
                </a:cubicBezTo>
                <a:cubicBezTo>
                  <a:pt x="338" y="151"/>
                  <a:pt x="339" y="151"/>
                  <a:pt x="339" y="152"/>
                </a:cubicBezTo>
                <a:cubicBezTo>
                  <a:pt x="346" y="154"/>
                  <a:pt x="339" y="155"/>
                  <a:pt x="345" y="158"/>
                </a:cubicBezTo>
                <a:cubicBezTo>
                  <a:pt x="341" y="159"/>
                  <a:pt x="331" y="161"/>
                  <a:pt x="329" y="159"/>
                </a:cubicBezTo>
                <a:close/>
                <a:moveTo>
                  <a:pt x="334" y="165"/>
                </a:moveTo>
                <a:cubicBezTo>
                  <a:pt x="356" y="164"/>
                  <a:pt x="376" y="165"/>
                  <a:pt x="396" y="169"/>
                </a:cubicBezTo>
                <a:cubicBezTo>
                  <a:pt x="376" y="168"/>
                  <a:pt x="355" y="167"/>
                  <a:pt x="334" y="165"/>
                </a:cubicBezTo>
                <a:close/>
                <a:moveTo>
                  <a:pt x="387" y="157"/>
                </a:moveTo>
                <a:cubicBezTo>
                  <a:pt x="387" y="156"/>
                  <a:pt x="389" y="156"/>
                  <a:pt x="390" y="157"/>
                </a:cubicBezTo>
                <a:cubicBezTo>
                  <a:pt x="392" y="159"/>
                  <a:pt x="386" y="159"/>
                  <a:pt x="387" y="157"/>
                </a:cubicBezTo>
                <a:close/>
                <a:moveTo>
                  <a:pt x="421" y="245"/>
                </a:moveTo>
                <a:cubicBezTo>
                  <a:pt x="421" y="229"/>
                  <a:pt x="421" y="229"/>
                  <a:pt x="421" y="229"/>
                </a:cubicBezTo>
                <a:cubicBezTo>
                  <a:pt x="427" y="229"/>
                  <a:pt x="430" y="235"/>
                  <a:pt x="436" y="237"/>
                </a:cubicBezTo>
                <a:cubicBezTo>
                  <a:pt x="434" y="241"/>
                  <a:pt x="426" y="242"/>
                  <a:pt x="421" y="245"/>
                </a:cubicBezTo>
                <a:close/>
                <a:moveTo>
                  <a:pt x="421" y="224"/>
                </a:moveTo>
                <a:cubicBezTo>
                  <a:pt x="422" y="208"/>
                  <a:pt x="422" y="208"/>
                  <a:pt x="422" y="208"/>
                </a:cubicBezTo>
                <a:cubicBezTo>
                  <a:pt x="428" y="212"/>
                  <a:pt x="438" y="223"/>
                  <a:pt x="439" y="234"/>
                </a:cubicBezTo>
                <a:cubicBezTo>
                  <a:pt x="433" y="230"/>
                  <a:pt x="427" y="227"/>
                  <a:pt x="421" y="224"/>
                </a:cubicBezTo>
                <a:close/>
                <a:moveTo>
                  <a:pt x="488" y="200"/>
                </a:moveTo>
                <a:cubicBezTo>
                  <a:pt x="486" y="201"/>
                  <a:pt x="485" y="199"/>
                  <a:pt x="484" y="198"/>
                </a:cubicBezTo>
                <a:cubicBezTo>
                  <a:pt x="468" y="177"/>
                  <a:pt x="450" y="158"/>
                  <a:pt x="431" y="140"/>
                </a:cubicBezTo>
                <a:cubicBezTo>
                  <a:pt x="432" y="140"/>
                  <a:pt x="433" y="140"/>
                  <a:pt x="434" y="140"/>
                </a:cubicBezTo>
                <a:cubicBezTo>
                  <a:pt x="454" y="156"/>
                  <a:pt x="470" y="171"/>
                  <a:pt x="492" y="190"/>
                </a:cubicBezTo>
                <a:cubicBezTo>
                  <a:pt x="491" y="190"/>
                  <a:pt x="499" y="193"/>
                  <a:pt x="496" y="189"/>
                </a:cubicBezTo>
                <a:cubicBezTo>
                  <a:pt x="480" y="165"/>
                  <a:pt x="460" y="143"/>
                  <a:pt x="437" y="123"/>
                </a:cubicBezTo>
                <a:cubicBezTo>
                  <a:pt x="438" y="123"/>
                  <a:pt x="439" y="123"/>
                  <a:pt x="439" y="124"/>
                </a:cubicBezTo>
                <a:cubicBezTo>
                  <a:pt x="464" y="142"/>
                  <a:pt x="488" y="163"/>
                  <a:pt x="511" y="184"/>
                </a:cubicBezTo>
                <a:cubicBezTo>
                  <a:pt x="505" y="189"/>
                  <a:pt x="496" y="194"/>
                  <a:pt x="488" y="200"/>
                </a:cubicBezTo>
                <a:close/>
                <a:moveTo>
                  <a:pt x="514" y="181"/>
                </a:moveTo>
                <a:cubicBezTo>
                  <a:pt x="495" y="156"/>
                  <a:pt x="472" y="136"/>
                  <a:pt x="448" y="115"/>
                </a:cubicBezTo>
                <a:cubicBezTo>
                  <a:pt x="449" y="115"/>
                  <a:pt x="450" y="115"/>
                  <a:pt x="451" y="116"/>
                </a:cubicBezTo>
                <a:cubicBezTo>
                  <a:pt x="471" y="130"/>
                  <a:pt x="494" y="150"/>
                  <a:pt x="515" y="163"/>
                </a:cubicBezTo>
                <a:cubicBezTo>
                  <a:pt x="519" y="165"/>
                  <a:pt x="524" y="168"/>
                  <a:pt x="527" y="171"/>
                </a:cubicBezTo>
                <a:lnTo>
                  <a:pt x="514" y="181"/>
                </a:lnTo>
                <a:close/>
                <a:moveTo>
                  <a:pt x="558" y="148"/>
                </a:moveTo>
                <a:cubicBezTo>
                  <a:pt x="524" y="120"/>
                  <a:pt x="494" y="89"/>
                  <a:pt x="461" y="59"/>
                </a:cubicBezTo>
                <a:cubicBezTo>
                  <a:pt x="462" y="59"/>
                  <a:pt x="463" y="59"/>
                  <a:pt x="463" y="59"/>
                </a:cubicBezTo>
                <a:cubicBezTo>
                  <a:pt x="497" y="86"/>
                  <a:pt x="530" y="113"/>
                  <a:pt x="562" y="142"/>
                </a:cubicBezTo>
                <a:cubicBezTo>
                  <a:pt x="567" y="146"/>
                  <a:pt x="559" y="146"/>
                  <a:pt x="558" y="148"/>
                </a:cubicBezTo>
                <a:close/>
                <a:moveTo>
                  <a:pt x="431" y="16"/>
                </a:moveTo>
                <a:cubicBezTo>
                  <a:pt x="454" y="39"/>
                  <a:pt x="477" y="62"/>
                  <a:pt x="501" y="84"/>
                </a:cubicBezTo>
                <a:cubicBezTo>
                  <a:pt x="482" y="70"/>
                  <a:pt x="460" y="53"/>
                  <a:pt x="439" y="39"/>
                </a:cubicBezTo>
                <a:cubicBezTo>
                  <a:pt x="442" y="39"/>
                  <a:pt x="445" y="39"/>
                  <a:pt x="443" y="37"/>
                </a:cubicBezTo>
                <a:cubicBezTo>
                  <a:pt x="436" y="33"/>
                  <a:pt x="430" y="28"/>
                  <a:pt x="427" y="23"/>
                </a:cubicBezTo>
                <a:cubicBezTo>
                  <a:pt x="427" y="21"/>
                  <a:pt x="426" y="10"/>
                  <a:pt x="431" y="16"/>
                </a:cubicBezTo>
                <a:close/>
                <a:moveTo>
                  <a:pt x="425" y="48"/>
                </a:moveTo>
                <a:cubicBezTo>
                  <a:pt x="426" y="41"/>
                  <a:pt x="425" y="34"/>
                  <a:pt x="427" y="28"/>
                </a:cubicBezTo>
                <a:cubicBezTo>
                  <a:pt x="431" y="32"/>
                  <a:pt x="434" y="34"/>
                  <a:pt x="438" y="37"/>
                </a:cubicBezTo>
                <a:cubicBezTo>
                  <a:pt x="435" y="39"/>
                  <a:pt x="433" y="35"/>
                  <a:pt x="430" y="36"/>
                </a:cubicBezTo>
                <a:cubicBezTo>
                  <a:pt x="433" y="41"/>
                  <a:pt x="439" y="45"/>
                  <a:pt x="444" y="49"/>
                </a:cubicBezTo>
                <a:cubicBezTo>
                  <a:pt x="444" y="49"/>
                  <a:pt x="445" y="48"/>
                  <a:pt x="445" y="48"/>
                </a:cubicBezTo>
                <a:cubicBezTo>
                  <a:pt x="448" y="50"/>
                  <a:pt x="452" y="52"/>
                  <a:pt x="454" y="55"/>
                </a:cubicBezTo>
                <a:cubicBezTo>
                  <a:pt x="452" y="55"/>
                  <a:pt x="451" y="54"/>
                  <a:pt x="449" y="54"/>
                </a:cubicBezTo>
                <a:cubicBezTo>
                  <a:pt x="473" y="74"/>
                  <a:pt x="497" y="96"/>
                  <a:pt x="519" y="119"/>
                </a:cubicBezTo>
                <a:cubicBezTo>
                  <a:pt x="491" y="96"/>
                  <a:pt x="462" y="73"/>
                  <a:pt x="430" y="54"/>
                </a:cubicBezTo>
                <a:cubicBezTo>
                  <a:pt x="427" y="52"/>
                  <a:pt x="425" y="50"/>
                  <a:pt x="425" y="48"/>
                </a:cubicBezTo>
                <a:close/>
                <a:moveTo>
                  <a:pt x="417" y="96"/>
                </a:moveTo>
                <a:cubicBezTo>
                  <a:pt x="419" y="96"/>
                  <a:pt x="422" y="97"/>
                  <a:pt x="421" y="93"/>
                </a:cubicBezTo>
                <a:cubicBezTo>
                  <a:pt x="426" y="95"/>
                  <a:pt x="425" y="88"/>
                  <a:pt x="421" y="90"/>
                </a:cubicBezTo>
                <a:cubicBezTo>
                  <a:pt x="423" y="81"/>
                  <a:pt x="426" y="71"/>
                  <a:pt x="425" y="60"/>
                </a:cubicBezTo>
                <a:cubicBezTo>
                  <a:pt x="428" y="62"/>
                  <a:pt x="429" y="65"/>
                  <a:pt x="433" y="66"/>
                </a:cubicBezTo>
                <a:cubicBezTo>
                  <a:pt x="431" y="64"/>
                  <a:pt x="434" y="64"/>
                  <a:pt x="435" y="65"/>
                </a:cubicBezTo>
                <a:cubicBezTo>
                  <a:pt x="433" y="60"/>
                  <a:pt x="428" y="63"/>
                  <a:pt x="427" y="57"/>
                </a:cubicBezTo>
                <a:cubicBezTo>
                  <a:pt x="461" y="75"/>
                  <a:pt x="490" y="100"/>
                  <a:pt x="519" y="123"/>
                </a:cubicBezTo>
                <a:cubicBezTo>
                  <a:pt x="531" y="132"/>
                  <a:pt x="544" y="141"/>
                  <a:pt x="555" y="151"/>
                </a:cubicBezTo>
                <a:cubicBezTo>
                  <a:pt x="552" y="155"/>
                  <a:pt x="548" y="152"/>
                  <a:pt x="547" y="151"/>
                </a:cubicBezTo>
                <a:cubicBezTo>
                  <a:pt x="529" y="139"/>
                  <a:pt x="512" y="125"/>
                  <a:pt x="495" y="112"/>
                </a:cubicBezTo>
                <a:cubicBezTo>
                  <a:pt x="508" y="127"/>
                  <a:pt x="526" y="141"/>
                  <a:pt x="542" y="152"/>
                </a:cubicBezTo>
                <a:cubicBezTo>
                  <a:pt x="542" y="152"/>
                  <a:pt x="543" y="153"/>
                  <a:pt x="544" y="153"/>
                </a:cubicBezTo>
                <a:cubicBezTo>
                  <a:pt x="544" y="155"/>
                  <a:pt x="550" y="153"/>
                  <a:pt x="548" y="156"/>
                </a:cubicBezTo>
                <a:cubicBezTo>
                  <a:pt x="545" y="161"/>
                  <a:pt x="538" y="163"/>
                  <a:pt x="533" y="167"/>
                </a:cubicBezTo>
                <a:cubicBezTo>
                  <a:pt x="521" y="155"/>
                  <a:pt x="506" y="142"/>
                  <a:pt x="493" y="130"/>
                </a:cubicBezTo>
                <a:cubicBezTo>
                  <a:pt x="505" y="136"/>
                  <a:pt x="517" y="147"/>
                  <a:pt x="529" y="154"/>
                </a:cubicBezTo>
                <a:cubicBezTo>
                  <a:pt x="531" y="156"/>
                  <a:pt x="528" y="151"/>
                  <a:pt x="527" y="149"/>
                </a:cubicBezTo>
                <a:cubicBezTo>
                  <a:pt x="496" y="122"/>
                  <a:pt x="468" y="92"/>
                  <a:pt x="436" y="68"/>
                </a:cubicBezTo>
                <a:cubicBezTo>
                  <a:pt x="435" y="67"/>
                  <a:pt x="434" y="67"/>
                  <a:pt x="433" y="68"/>
                </a:cubicBezTo>
                <a:cubicBezTo>
                  <a:pt x="455" y="87"/>
                  <a:pt x="477" y="107"/>
                  <a:pt x="498" y="128"/>
                </a:cubicBezTo>
                <a:cubicBezTo>
                  <a:pt x="476" y="112"/>
                  <a:pt x="454" y="95"/>
                  <a:pt x="429" y="80"/>
                </a:cubicBezTo>
                <a:cubicBezTo>
                  <a:pt x="428" y="79"/>
                  <a:pt x="423" y="82"/>
                  <a:pt x="426" y="84"/>
                </a:cubicBezTo>
                <a:cubicBezTo>
                  <a:pt x="460" y="107"/>
                  <a:pt x="498" y="138"/>
                  <a:pt x="524" y="165"/>
                </a:cubicBezTo>
                <a:cubicBezTo>
                  <a:pt x="503" y="150"/>
                  <a:pt x="503" y="150"/>
                  <a:pt x="503" y="150"/>
                </a:cubicBezTo>
                <a:cubicBezTo>
                  <a:pt x="478" y="131"/>
                  <a:pt x="454" y="110"/>
                  <a:pt x="424" y="97"/>
                </a:cubicBezTo>
                <a:cubicBezTo>
                  <a:pt x="424" y="104"/>
                  <a:pt x="445" y="112"/>
                  <a:pt x="442" y="114"/>
                </a:cubicBezTo>
                <a:cubicBezTo>
                  <a:pt x="457" y="129"/>
                  <a:pt x="475" y="143"/>
                  <a:pt x="490" y="160"/>
                </a:cubicBezTo>
                <a:cubicBezTo>
                  <a:pt x="470" y="142"/>
                  <a:pt x="450" y="125"/>
                  <a:pt x="426" y="110"/>
                </a:cubicBezTo>
                <a:cubicBezTo>
                  <a:pt x="423" y="108"/>
                  <a:pt x="418" y="105"/>
                  <a:pt x="413" y="105"/>
                </a:cubicBezTo>
                <a:cubicBezTo>
                  <a:pt x="408" y="106"/>
                  <a:pt x="402" y="101"/>
                  <a:pt x="397" y="97"/>
                </a:cubicBezTo>
                <a:cubicBezTo>
                  <a:pt x="403" y="96"/>
                  <a:pt x="410" y="95"/>
                  <a:pt x="417" y="96"/>
                </a:cubicBezTo>
                <a:close/>
                <a:moveTo>
                  <a:pt x="426" y="118"/>
                </a:moveTo>
                <a:cubicBezTo>
                  <a:pt x="428" y="120"/>
                  <a:pt x="433" y="121"/>
                  <a:pt x="433" y="124"/>
                </a:cubicBezTo>
                <a:cubicBezTo>
                  <a:pt x="452" y="141"/>
                  <a:pt x="472" y="160"/>
                  <a:pt x="487" y="181"/>
                </a:cubicBezTo>
                <a:cubicBezTo>
                  <a:pt x="466" y="163"/>
                  <a:pt x="443" y="141"/>
                  <a:pt x="419" y="124"/>
                </a:cubicBezTo>
                <a:cubicBezTo>
                  <a:pt x="422" y="124"/>
                  <a:pt x="424" y="127"/>
                  <a:pt x="428" y="125"/>
                </a:cubicBezTo>
                <a:cubicBezTo>
                  <a:pt x="413" y="116"/>
                  <a:pt x="398" y="106"/>
                  <a:pt x="384" y="97"/>
                </a:cubicBezTo>
                <a:cubicBezTo>
                  <a:pt x="399" y="102"/>
                  <a:pt x="413" y="111"/>
                  <a:pt x="426" y="118"/>
                </a:cubicBezTo>
                <a:close/>
                <a:moveTo>
                  <a:pt x="405" y="116"/>
                </a:moveTo>
                <a:cubicBezTo>
                  <a:pt x="403" y="121"/>
                  <a:pt x="399" y="113"/>
                  <a:pt x="398" y="112"/>
                </a:cubicBezTo>
                <a:cubicBezTo>
                  <a:pt x="397" y="112"/>
                  <a:pt x="397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09"/>
                  <a:pt x="402" y="114"/>
                  <a:pt x="405" y="116"/>
                </a:cubicBezTo>
                <a:close/>
                <a:moveTo>
                  <a:pt x="361" y="105"/>
                </a:moveTo>
                <a:cubicBezTo>
                  <a:pt x="374" y="117"/>
                  <a:pt x="387" y="129"/>
                  <a:pt x="398" y="143"/>
                </a:cubicBezTo>
                <a:cubicBezTo>
                  <a:pt x="346" y="102"/>
                  <a:pt x="346" y="102"/>
                  <a:pt x="346" y="102"/>
                </a:cubicBezTo>
                <a:cubicBezTo>
                  <a:pt x="345" y="101"/>
                  <a:pt x="343" y="101"/>
                  <a:pt x="342" y="100"/>
                </a:cubicBezTo>
                <a:cubicBezTo>
                  <a:pt x="347" y="97"/>
                  <a:pt x="357" y="101"/>
                  <a:pt x="361" y="105"/>
                </a:cubicBezTo>
                <a:close/>
                <a:moveTo>
                  <a:pt x="334" y="98"/>
                </a:moveTo>
                <a:cubicBezTo>
                  <a:pt x="334" y="101"/>
                  <a:pt x="336" y="103"/>
                  <a:pt x="338" y="105"/>
                </a:cubicBezTo>
                <a:cubicBezTo>
                  <a:pt x="342" y="111"/>
                  <a:pt x="347" y="108"/>
                  <a:pt x="352" y="112"/>
                </a:cubicBezTo>
                <a:cubicBezTo>
                  <a:pt x="411" y="158"/>
                  <a:pt x="411" y="158"/>
                  <a:pt x="411" y="158"/>
                </a:cubicBezTo>
                <a:cubicBezTo>
                  <a:pt x="412" y="158"/>
                  <a:pt x="419" y="161"/>
                  <a:pt x="416" y="158"/>
                </a:cubicBezTo>
                <a:cubicBezTo>
                  <a:pt x="403" y="143"/>
                  <a:pt x="390" y="128"/>
                  <a:pt x="376" y="115"/>
                </a:cubicBezTo>
                <a:cubicBezTo>
                  <a:pt x="375" y="114"/>
                  <a:pt x="371" y="109"/>
                  <a:pt x="372" y="110"/>
                </a:cubicBezTo>
                <a:cubicBezTo>
                  <a:pt x="410" y="133"/>
                  <a:pt x="410" y="133"/>
                  <a:pt x="410" y="133"/>
                </a:cubicBezTo>
                <a:cubicBezTo>
                  <a:pt x="397" y="121"/>
                  <a:pt x="379" y="109"/>
                  <a:pt x="363" y="99"/>
                </a:cubicBezTo>
                <a:cubicBezTo>
                  <a:pt x="368" y="99"/>
                  <a:pt x="374" y="98"/>
                  <a:pt x="377" y="100"/>
                </a:cubicBezTo>
                <a:cubicBezTo>
                  <a:pt x="393" y="111"/>
                  <a:pt x="405" y="123"/>
                  <a:pt x="417" y="137"/>
                </a:cubicBezTo>
                <a:cubicBezTo>
                  <a:pt x="410" y="135"/>
                  <a:pt x="410" y="135"/>
                  <a:pt x="410" y="135"/>
                </a:cubicBezTo>
                <a:cubicBezTo>
                  <a:pt x="413" y="137"/>
                  <a:pt x="416" y="138"/>
                  <a:pt x="418" y="141"/>
                </a:cubicBezTo>
                <a:cubicBezTo>
                  <a:pt x="419" y="142"/>
                  <a:pt x="423" y="143"/>
                  <a:pt x="422" y="140"/>
                </a:cubicBezTo>
                <a:cubicBezTo>
                  <a:pt x="421" y="136"/>
                  <a:pt x="416" y="134"/>
                  <a:pt x="415" y="129"/>
                </a:cubicBezTo>
                <a:cubicBezTo>
                  <a:pt x="418" y="128"/>
                  <a:pt x="420" y="132"/>
                  <a:pt x="421" y="134"/>
                </a:cubicBezTo>
                <a:cubicBezTo>
                  <a:pt x="421" y="135"/>
                  <a:pt x="421" y="135"/>
                  <a:pt x="421" y="135"/>
                </a:cubicBezTo>
                <a:cubicBezTo>
                  <a:pt x="441" y="153"/>
                  <a:pt x="459" y="171"/>
                  <a:pt x="475" y="192"/>
                </a:cubicBezTo>
                <a:cubicBezTo>
                  <a:pt x="476" y="193"/>
                  <a:pt x="479" y="194"/>
                  <a:pt x="478" y="197"/>
                </a:cubicBezTo>
                <a:cubicBezTo>
                  <a:pt x="478" y="193"/>
                  <a:pt x="472" y="196"/>
                  <a:pt x="475" y="192"/>
                </a:cubicBezTo>
                <a:cubicBezTo>
                  <a:pt x="421" y="150"/>
                  <a:pt x="421" y="150"/>
                  <a:pt x="421" y="150"/>
                </a:cubicBezTo>
                <a:cubicBezTo>
                  <a:pt x="419" y="148"/>
                  <a:pt x="412" y="146"/>
                  <a:pt x="414" y="150"/>
                </a:cubicBezTo>
                <a:cubicBezTo>
                  <a:pt x="416" y="155"/>
                  <a:pt x="421" y="161"/>
                  <a:pt x="426" y="163"/>
                </a:cubicBezTo>
                <a:cubicBezTo>
                  <a:pt x="429" y="164"/>
                  <a:pt x="429" y="162"/>
                  <a:pt x="428" y="160"/>
                </a:cubicBezTo>
                <a:cubicBezTo>
                  <a:pt x="468" y="191"/>
                  <a:pt x="468" y="191"/>
                  <a:pt x="468" y="191"/>
                </a:cubicBezTo>
                <a:cubicBezTo>
                  <a:pt x="473" y="194"/>
                  <a:pt x="478" y="199"/>
                  <a:pt x="483" y="204"/>
                </a:cubicBezTo>
                <a:cubicBezTo>
                  <a:pt x="470" y="213"/>
                  <a:pt x="454" y="223"/>
                  <a:pt x="442" y="232"/>
                </a:cubicBezTo>
                <a:cubicBezTo>
                  <a:pt x="438" y="220"/>
                  <a:pt x="432" y="211"/>
                  <a:pt x="422" y="204"/>
                </a:cubicBezTo>
                <a:cubicBezTo>
                  <a:pt x="428" y="205"/>
                  <a:pt x="428" y="205"/>
                  <a:pt x="428" y="205"/>
                </a:cubicBezTo>
                <a:cubicBezTo>
                  <a:pt x="424" y="201"/>
                  <a:pt x="424" y="201"/>
                  <a:pt x="424" y="201"/>
                </a:cubicBezTo>
                <a:cubicBezTo>
                  <a:pt x="426" y="201"/>
                  <a:pt x="433" y="206"/>
                  <a:pt x="428" y="206"/>
                </a:cubicBezTo>
                <a:cubicBezTo>
                  <a:pt x="435" y="211"/>
                  <a:pt x="441" y="218"/>
                  <a:pt x="449" y="221"/>
                </a:cubicBezTo>
                <a:cubicBezTo>
                  <a:pt x="448" y="208"/>
                  <a:pt x="434" y="200"/>
                  <a:pt x="430" y="189"/>
                </a:cubicBezTo>
                <a:cubicBezTo>
                  <a:pt x="433" y="190"/>
                  <a:pt x="441" y="194"/>
                  <a:pt x="445" y="198"/>
                </a:cubicBezTo>
                <a:cubicBezTo>
                  <a:pt x="445" y="199"/>
                  <a:pt x="446" y="199"/>
                  <a:pt x="446" y="199"/>
                </a:cubicBezTo>
                <a:cubicBezTo>
                  <a:pt x="451" y="204"/>
                  <a:pt x="455" y="210"/>
                  <a:pt x="462" y="213"/>
                </a:cubicBezTo>
                <a:cubicBezTo>
                  <a:pt x="461" y="216"/>
                  <a:pt x="466" y="215"/>
                  <a:pt x="466" y="213"/>
                </a:cubicBezTo>
                <a:cubicBezTo>
                  <a:pt x="462" y="197"/>
                  <a:pt x="438" y="173"/>
                  <a:pt x="434" y="169"/>
                </a:cubicBezTo>
                <a:cubicBezTo>
                  <a:pt x="433" y="168"/>
                  <a:pt x="426" y="165"/>
                  <a:pt x="428" y="167"/>
                </a:cubicBezTo>
                <a:cubicBezTo>
                  <a:pt x="439" y="178"/>
                  <a:pt x="451" y="191"/>
                  <a:pt x="459" y="206"/>
                </a:cubicBezTo>
                <a:cubicBezTo>
                  <a:pt x="451" y="200"/>
                  <a:pt x="444" y="191"/>
                  <a:pt x="435" y="187"/>
                </a:cubicBezTo>
                <a:cubicBezTo>
                  <a:pt x="429" y="184"/>
                  <a:pt x="423" y="177"/>
                  <a:pt x="424" y="169"/>
                </a:cubicBezTo>
                <a:cubicBezTo>
                  <a:pt x="424" y="168"/>
                  <a:pt x="417" y="164"/>
                  <a:pt x="420" y="168"/>
                </a:cubicBezTo>
                <a:cubicBezTo>
                  <a:pt x="418" y="167"/>
                  <a:pt x="410" y="166"/>
                  <a:pt x="408" y="165"/>
                </a:cubicBezTo>
                <a:cubicBezTo>
                  <a:pt x="386" y="151"/>
                  <a:pt x="371" y="129"/>
                  <a:pt x="352" y="112"/>
                </a:cubicBezTo>
                <a:cubicBezTo>
                  <a:pt x="351" y="112"/>
                  <a:pt x="350" y="113"/>
                  <a:pt x="353" y="115"/>
                </a:cubicBezTo>
                <a:cubicBezTo>
                  <a:pt x="355" y="116"/>
                  <a:pt x="351" y="117"/>
                  <a:pt x="350" y="116"/>
                </a:cubicBezTo>
                <a:cubicBezTo>
                  <a:pt x="361" y="127"/>
                  <a:pt x="376" y="139"/>
                  <a:pt x="384" y="153"/>
                </a:cubicBezTo>
                <a:cubicBezTo>
                  <a:pt x="360" y="134"/>
                  <a:pt x="335" y="115"/>
                  <a:pt x="304" y="100"/>
                </a:cubicBezTo>
                <a:cubicBezTo>
                  <a:pt x="304" y="100"/>
                  <a:pt x="299" y="101"/>
                  <a:pt x="301" y="102"/>
                </a:cubicBezTo>
                <a:cubicBezTo>
                  <a:pt x="332" y="115"/>
                  <a:pt x="356" y="137"/>
                  <a:pt x="383" y="156"/>
                </a:cubicBezTo>
                <a:cubicBezTo>
                  <a:pt x="383" y="156"/>
                  <a:pt x="381" y="155"/>
                  <a:pt x="380" y="155"/>
                </a:cubicBezTo>
                <a:cubicBezTo>
                  <a:pt x="390" y="163"/>
                  <a:pt x="390" y="163"/>
                  <a:pt x="390" y="163"/>
                </a:cubicBezTo>
                <a:cubicBezTo>
                  <a:pt x="360" y="159"/>
                  <a:pt x="360" y="159"/>
                  <a:pt x="360" y="159"/>
                </a:cubicBezTo>
                <a:cubicBezTo>
                  <a:pt x="341" y="142"/>
                  <a:pt x="320" y="125"/>
                  <a:pt x="299" y="109"/>
                </a:cubicBezTo>
                <a:cubicBezTo>
                  <a:pt x="323" y="124"/>
                  <a:pt x="349" y="139"/>
                  <a:pt x="372" y="157"/>
                </a:cubicBezTo>
                <a:cubicBezTo>
                  <a:pt x="373" y="157"/>
                  <a:pt x="379" y="158"/>
                  <a:pt x="377" y="157"/>
                </a:cubicBezTo>
                <a:cubicBezTo>
                  <a:pt x="348" y="135"/>
                  <a:pt x="317" y="115"/>
                  <a:pt x="285" y="96"/>
                </a:cubicBezTo>
                <a:cubicBezTo>
                  <a:pt x="302" y="98"/>
                  <a:pt x="318" y="98"/>
                  <a:pt x="334" y="98"/>
                </a:cubicBezTo>
                <a:close/>
                <a:moveTo>
                  <a:pt x="423" y="198"/>
                </a:moveTo>
                <a:cubicBezTo>
                  <a:pt x="424" y="187"/>
                  <a:pt x="424" y="187"/>
                  <a:pt x="424" y="187"/>
                </a:cubicBezTo>
                <a:cubicBezTo>
                  <a:pt x="432" y="195"/>
                  <a:pt x="438" y="205"/>
                  <a:pt x="443" y="214"/>
                </a:cubicBezTo>
                <a:cubicBezTo>
                  <a:pt x="437" y="209"/>
                  <a:pt x="431" y="202"/>
                  <a:pt x="423" y="198"/>
                </a:cubicBezTo>
                <a:close/>
                <a:moveTo>
                  <a:pt x="281" y="100"/>
                </a:moveTo>
                <a:cubicBezTo>
                  <a:pt x="283" y="104"/>
                  <a:pt x="289" y="104"/>
                  <a:pt x="292" y="107"/>
                </a:cubicBezTo>
                <a:cubicBezTo>
                  <a:pt x="293" y="107"/>
                  <a:pt x="293" y="107"/>
                  <a:pt x="293" y="107"/>
                </a:cubicBezTo>
                <a:cubicBezTo>
                  <a:pt x="295" y="107"/>
                  <a:pt x="297" y="109"/>
                  <a:pt x="298" y="112"/>
                </a:cubicBezTo>
                <a:cubicBezTo>
                  <a:pt x="354" y="158"/>
                  <a:pt x="354" y="158"/>
                  <a:pt x="354" y="158"/>
                </a:cubicBezTo>
                <a:cubicBezTo>
                  <a:pt x="320" y="139"/>
                  <a:pt x="290" y="116"/>
                  <a:pt x="259" y="94"/>
                </a:cubicBezTo>
                <a:cubicBezTo>
                  <a:pt x="268" y="93"/>
                  <a:pt x="277" y="93"/>
                  <a:pt x="281" y="100"/>
                </a:cubicBezTo>
                <a:close/>
                <a:moveTo>
                  <a:pt x="251" y="94"/>
                </a:moveTo>
                <a:cubicBezTo>
                  <a:pt x="277" y="111"/>
                  <a:pt x="299" y="131"/>
                  <a:pt x="319" y="153"/>
                </a:cubicBezTo>
                <a:cubicBezTo>
                  <a:pt x="290" y="132"/>
                  <a:pt x="263" y="109"/>
                  <a:pt x="232" y="91"/>
                </a:cubicBezTo>
                <a:cubicBezTo>
                  <a:pt x="238" y="91"/>
                  <a:pt x="245" y="91"/>
                  <a:pt x="251" y="94"/>
                </a:cubicBezTo>
                <a:close/>
                <a:moveTo>
                  <a:pt x="306" y="149"/>
                </a:moveTo>
                <a:cubicBezTo>
                  <a:pt x="307" y="148"/>
                  <a:pt x="307" y="148"/>
                  <a:pt x="307" y="148"/>
                </a:cubicBezTo>
                <a:cubicBezTo>
                  <a:pt x="315" y="150"/>
                  <a:pt x="314" y="156"/>
                  <a:pt x="320" y="159"/>
                </a:cubicBezTo>
                <a:cubicBezTo>
                  <a:pt x="315" y="159"/>
                  <a:pt x="306" y="160"/>
                  <a:pt x="304" y="158"/>
                </a:cubicBezTo>
                <a:cubicBezTo>
                  <a:pt x="282" y="135"/>
                  <a:pt x="256" y="114"/>
                  <a:pt x="230" y="95"/>
                </a:cubicBezTo>
                <a:cubicBezTo>
                  <a:pt x="257" y="110"/>
                  <a:pt x="281" y="131"/>
                  <a:pt x="306" y="149"/>
                </a:cubicBezTo>
                <a:close/>
                <a:moveTo>
                  <a:pt x="228" y="96"/>
                </a:moveTo>
                <a:cubicBezTo>
                  <a:pt x="227" y="97"/>
                  <a:pt x="226" y="96"/>
                  <a:pt x="225" y="95"/>
                </a:cubicBezTo>
                <a:cubicBezTo>
                  <a:pt x="224" y="93"/>
                  <a:pt x="228" y="95"/>
                  <a:pt x="228" y="96"/>
                </a:cubicBezTo>
                <a:close/>
                <a:moveTo>
                  <a:pt x="295" y="158"/>
                </a:moveTo>
                <a:cubicBezTo>
                  <a:pt x="258" y="159"/>
                  <a:pt x="258" y="159"/>
                  <a:pt x="258" y="159"/>
                </a:cubicBezTo>
                <a:cubicBezTo>
                  <a:pt x="250" y="148"/>
                  <a:pt x="240" y="139"/>
                  <a:pt x="231" y="129"/>
                </a:cubicBezTo>
                <a:cubicBezTo>
                  <a:pt x="237" y="131"/>
                  <a:pt x="242" y="137"/>
                  <a:pt x="248" y="140"/>
                </a:cubicBezTo>
                <a:cubicBezTo>
                  <a:pt x="257" y="145"/>
                  <a:pt x="263" y="153"/>
                  <a:pt x="274" y="157"/>
                </a:cubicBezTo>
                <a:cubicBezTo>
                  <a:pt x="277" y="159"/>
                  <a:pt x="276" y="153"/>
                  <a:pt x="275" y="152"/>
                </a:cubicBezTo>
                <a:cubicBezTo>
                  <a:pt x="254" y="127"/>
                  <a:pt x="229" y="106"/>
                  <a:pt x="204" y="85"/>
                </a:cubicBezTo>
                <a:cubicBezTo>
                  <a:pt x="236" y="107"/>
                  <a:pt x="265" y="133"/>
                  <a:pt x="295" y="158"/>
                </a:cubicBezTo>
                <a:close/>
                <a:moveTo>
                  <a:pt x="185" y="82"/>
                </a:moveTo>
                <a:cubicBezTo>
                  <a:pt x="194" y="85"/>
                  <a:pt x="203" y="85"/>
                  <a:pt x="207" y="92"/>
                </a:cubicBezTo>
                <a:cubicBezTo>
                  <a:pt x="204" y="92"/>
                  <a:pt x="204" y="92"/>
                  <a:pt x="204" y="92"/>
                </a:cubicBezTo>
                <a:cubicBezTo>
                  <a:pt x="227" y="109"/>
                  <a:pt x="248" y="128"/>
                  <a:pt x="267" y="149"/>
                </a:cubicBezTo>
                <a:cubicBezTo>
                  <a:pt x="237" y="129"/>
                  <a:pt x="211" y="103"/>
                  <a:pt x="182" y="82"/>
                </a:cubicBezTo>
                <a:cubicBezTo>
                  <a:pt x="183" y="82"/>
                  <a:pt x="185" y="82"/>
                  <a:pt x="185" y="82"/>
                </a:cubicBezTo>
                <a:close/>
                <a:moveTo>
                  <a:pt x="188" y="92"/>
                </a:moveTo>
                <a:cubicBezTo>
                  <a:pt x="187" y="93"/>
                  <a:pt x="187" y="93"/>
                  <a:pt x="188" y="94"/>
                </a:cubicBezTo>
                <a:cubicBezTo>
                  <a:pt x="209" y="111"/>
                  <a:pt x="228" y="130"/>
                  <a:pt x="246" y="149"/>
                </a:cubicBezTo>
                <a:cubicBezTo>
                  <a:pt x="246" y="150"/>
                  <a:pt x="246" y="152"/>
                  <a:pt x="246" y="152"/>
                </a:cubicBezTo>
                <a:cubicBezTo>
                  <a:pt x="217" y="127"/>
                  <a:pt x="190" y="101"/>
                  <a:pt x="161" y="76"/>
                </a:cubicBezTo>
                <a:cubicBezTo>
                  <a:pt x="171" y="80"/>
                  <a:pt x="180" y="87"/>
                  <a:pt x="188" y="92"/>
                </a:cubicBezTo>
                <a:close/>
                <a:moveTo>
                  <a:pt x="234" y="147"/>
                </a:moveTo>
                <a:cubicBezTo>
                  <a:pt x="236" y="149"/>
                  <a:pt x="241" y="151"/>
                  <a:pt x="243" y="152"/>
                </a:cubicBezTo>
                <a:cubicBezTo>
                  <a:pt x="240" y="154"/>
                  <a:pt x="248" y="157"/>
                  <a:pt x="247" y="158"/>
                </a:cubicBezTo>
                <a:cubicBezTo>
                  <a:pt x="236" y="163"/>
                  <a:pt x="227" y="161"/>
                  <a:pt x="224" y="153"/>
                </a:cubicBezTo>
                <a:cubicBezTo>
                  <a:pt x="201" y="124"/>
                  <a:pt x="175" y="98"/>
                  <a:pt x="149" y="73"/>
                </a:cubicBezTo>
                <a:cubicBezTo>
                  <a:pt x="178" y="96"/>
                  <a:pt x="206" y="122"/>
                  <a:pt x="234" y="147"/>
                </a:cubicBezTo>
                <a:close/>
                <a:moveTo>
                  <a:pt x="149" y="77"/>
                </a:moveTo>
                <a:cubicBezTo>
                  <a:pt x="169" y="99"/>
                  <a:pt x="192" y="118"/>
                  <a:pt x="210" y="141"/>
                </a:cubicBezTo>
                <a:cubicBezTo>
                  <a:pt x="210" y="141"/>
                  <a:pt x="210" y="142"/>
                  <a:pt x="210" y="143"/>
                </a:cubicBezTo>
                <a:cubicBezTo>
                  <a:pt x="187" y="118"/>
                  <a:pt x="164" y="93"/>
                  <a:pt x="137" y="72"/>
                </a:cubicBezTo>
                <a:cubicBezTo>
                  <a:pt x="142" y="75"/>
                  <a:pt x="145" y="72"/>
                  <a:pt x="149" y="77"/>
                </a:cubicBezTo>
                <a:close/>
                <a:moveTo>
                  <a:pt x="122" y="66"/>
                </a:moveTo>
                <a:cubicBezTo>
                  <a:pt x="161" y="93"/>
                  <a:pt x="191" y="128"/>
                  <a:pt x="223" y="161"/>
                </a:cubicBezTo>
                <a:cubicBezTo>
                  <a:pt x="217" y="163"/>
                  <a:pt x="208" y="163"/>
                  <a:pt x="207" y="162"/>
                </a:cubicBezTo>
                <a:cubicBezTo>
                  <a:pt x="183" y="129"/>
                  <a:pt x="158" y="99"/>
                  <a:pt x="127" y="76"/>
                </a:cubicBezTo>
                <a:cubicBezTo>
                  <a:pt x="154" y="103"/>
                  <a:pt x="181" y="130"/>
                  <a:pt x="202" y="163"/>
                </a:cubicBezTo>
                <a:cubicBezTo>
                  <a:pt x="169" y="128"/>
                  <a:pt x="135" y="90"/>
                  <a:pt x="98" y="59"/>
                </a:cubicBezTo>
                <a:cubicBezTo>
                  <a:pt x="106" y="60"/>
                  <a:pt x="113" y="64"/>
                  <a:pt x="118" y="69"/>
                </a:cubicBezTo>
                <a:cubicBezTo>
                  <a:pt x="115" y="64"/>
                  <a:pt x="121" y="66"/>
                  <a:pt x="122" y="66"/>
                </a:cubicBezTo>
                <a:close/>
                <a:moveTo>
                  <a:pt x="79" y="52"/>
                </a:moveTo>
                <a:cubicBezTo>
                  <a:pt x="80" y="52"/>
                  <a:pt x="80" y="52"/>
                  <a:pt x="80" y="52"/>
                </a:cubicBezTo>
                <a:cubicBezTo>
                  <a:pt x="88" y="53"/>
                  <a:pt x="89" y="61"/>
                  <a:pt x="94" y="66"/>
                </a:cubicBezTo>
                <a:cubicBezTo>
                  <a:pt x="122" y="91"/>
                  <a:pt x="147" y="118"/>
                  <a:pt x="167" y="151"/>
                </a:cubicBezTo>
                <a:cubicBezTo>
                  <a:pt x="131" y="116"/>
                  <a:pt x="99" y="75"/>
                  <a:pt x="62" y="42"/>
                </a:cubicBezTo>
                <a:cubicBezTo>
                  <a:pt x="68" y="44"/>
                  <a:pt x="74" y="48"/>
                  <a:pt x="79" y="52"/>
                </a:cubicBezTo>
                <a:close/>
                <a:moveTo>
                  <a:pt x="37" y="27"/>
                </a:moveTo>
                <a:cubicBezTo>
                  <a:pt x="51" y="37"/>
                  <a:pt x="65" y="49"/>
                  <a:pt x="76" y="63"/>
                </a:cubicBezTo>
                <a:cubicBezTo>
                  <a:pt x="64" y="54"/>
                  <a:pt x="50" y="41"/>
                  <a:pt x="40" y="33"/>
                </a:cubicBezTo>
                <a:cubicBezTo>
                  <a:pt x="37" y="31"/>
                  <a:pt x="38" y="29"/>
                  <a:pt x="37" y="27"/>
                </a:cubicBezTo>
                <a:close/>
                <a:moveTo>
                  <a:pt x="41" y="41"/>
                </a:moveTo>
                <a:cubicBezTo>
                  <a:pt x="58" y="53"/>
                  <a:pt x="75" y="67"/>
                  <a:pt x="88" y="84"/>
                </a:cubicBezTo>
                <a:cubicBezTo>
                  <a:pt x="88" y="84"/>
                  <a:pt x="88" y="85"/>
                  <a:pt x="88" y="86"/>
                </a:cubicBezTo>
                <a:cubicBezTo>
                  <a:pt x="72" y="71"/>
                  <a:pt x="54" y="56"/>
                  <a:pt x="41" y="41"/>
                </a:cubicBezTo>
                <a:close/>
                <a:moveTo>
                  <a:pt x="46" y="51"/>
                </a:moveTo>
                <a:cubicBezTo>
                  <a:pt x="60" y="65"/>
                  <a:pt x="77" y="79"/>
                  <a:pt x="92" y="93"/>
                </a:cubicBezTo>
                <a:cubicBezTo>
                  <a:pt x="91" y="94"/>
                  <a:pt x="98" y="96"/>
                  <a:pt x="96" y="93"/>
                </a:cubicBezTo>
                <a:cubicBezTo>
                  <a:pt x="94" y="88"/>
                  <a:pt x="90" y="84"/>
                  <a:pt x="88" y="79"/>
                </a:cubicBezTo>
                <a:cubicBezTo>
                  <a:pt x="110" y="104"/>
                  <a:pt x="131" y="130"/>
                  <a:pt x="147" y="159"/>
                </a:cubicBezTo>
                <a:cubicBezTo>
                  <a:pt x="115" y="131"/>
                  <a:pt x="88" y="95"/>
                  <a:pt x="57" y="66"/>
                </a:cubicBezTo>
                <a:cubicBezTo>
                  <a:pt x="52" y="62"/>
                  <a:pt x="46" y="59"/>
                  <a:pt x="46" y="51"/>
                </a:cubicBezTo>
                <a:close/>
                <a:moveTo>
                  <a:pt x="47" y="171"/>
                </a:moveTo>
                <a:cubicBezTo>
                  <a:pt x="51" y="173"/>
                  <a:pt x="54" y="177"/>
                  <a:pt x="58" y="179"/>
                </a:cubicBezTo>
                <a:cubicBezTo>
                  <a:pt x="57" y="173"/>
                  <a:pt x="53" y="177"/>
                  <a:pt x="51" y="169"/>
                </a:cubicBezTo>
                <a:cubicBezTo>
                  <a:pt x="63" y="176"/>
                  <a:pt x="70" y="186"/>
                  <a:pt x="79" y="193"/>
                </a:cubicBezTo>
                <a:cubicBezTo>
                  <a:pt x="83" y="195"/>
                  <a:pt x="84" y="191"/>
                  <a:pt x="84" y="189"/>
                </a:cubicBezTo>
                <a:cubicBezTo>
                  <a:pt x="81" y="178"/>
                  <a:pt x="73" y="169"/>
                  <a:pt x="65" y="163"/>
                </a:cubicBezTo>
                <a:cubicBezTo>
                  <a:pt x="65" y="163"/>
                  <a:pt x="64" y="162"/>
                  <a:pt x="63" y="163"/>
                </a:cubicBezTo>
                <a:cubicBezTo>
                  <a:pt x="69" y="170"/>
                  <a:pt x="76" y="178"/>
                  <a:pt x="79" y="188"/>
                </a:cubicBezTo>
                <a:cubicBezTo>
                  <a:pt x="68" y="180"/>
                  <a:pt x="60" y="170"/>
                  <a:pt x="49" y="163"/>
                </a:cubicBezTo>
                <a:cubicBezTo>
                  <a:pt x="51" y="150"/>
                  <a:pt x="51" y="150"/>
                  <a:pt x="51" y="150"/>
                </a:cubicBezTo>
                <a:cubicBezTo>
                  <a:pt x="55" y="152"/>
                  <a:pt x="56" y="160"/>
                  <a:pt x="62" y="156"/>
                </a:cubicBezTo>
                <a:cubicBezTo>
                  <a:pt x="63" y="157"/>
                  <a:pt x="63" y="157"/>
                  <a:pt x="63" y="157"/>
                </a:cubicBezTo>
                <a:cubicBezTo>
                  <a:pt x="75" y="166"/>
                  <a:pt x="87" y="177"/>
                  <a:pt x="98" y="188"/>
                </a:cubicBezTo>
                <a:cubicBezTo>
                  <a:pt x="70" y="201"/>
                  <a:pt x="70" y="201"/>
                  <a:pt x="70" y="201"/>
                </a:cubicBezTo>
                <a:cubicBezTo>
                  <a:pt x="68" y="193"/>
                  <a:pt x="63" y="185"/>
                  <a:pt x="56" y="180"/>
                </a:cubicBezTo>
                <a:cubicBezTo>
                  <a:pt x="59" y="185"/>
                  <a:pt x="66" y="196"/>
                  <a:pt x="66" y="202"/>
                </a:cubicBezTo>
                <a:cubicBezTo>
                  <a:pt x="43" y="183"/>
                  <a:pt x="43" y="183"/>
                  <a:pt x="43" y="183"/>
                </a:cubicBezTo>
                <a:cubicBezTo>
                  <a:pt x="45" y="180"/>
                  <a:pt x="48" y="176"/>
                  <a:pt x="47" y="171"/>
                </a:cubicBezTo>
                <a:close/>
                <a:moveTo>
                  <a:pt x="40" y="191"/>
                </a:moveTo>
                <a:cubicBezTo>
                  <a:pt x="45" y="193"/>
                  <a:pt x="49" y="200"/>
                  <a:pt x="51" y="207"/>
                </a:cubicBezTo>
                <a:cubicBezTo>
                  <a:pt x="47" y="205"/>
                  <a:pt x="40" y="202"/>
                  <a:pt x="37" y="197"/>
                </a:cubicBezTo>
                <a:lnTo>
                  <a:pt x="40" y="191"/>
                </a:lnTo>
                <a:close/>
                <a:moveTo>
                  <a:pt x="51" y="209"/>
                </a:moveTo>
                <a:cubicBezTo>
                  <a:pt x="55" y="208"/>
                  <a:pt x="53" y="203"/>
                  <a:pt x="51" y="200"/>
                </a:cubicBezTo>
                <a:cubicBezTo>
                  <a:pt x="49" y="196"/>
                  <a:pt x="46" y="194"/>
                  <a:pt x="42" y="188"/>
                </a:cubicBezTo>
                <a:cubicBezTo>
                  <a:pt x="48" y="191"/>
                  <a:pt x="59" y="201"/>
                  <a:pt x="63" y="205"/>
                </a:cubicBezTo>
                <a:cubicBezTo>
                  <a:pt x="42" y="217"/>
                  <a:pt x="42" y="217"/>
                  <a:pt x="42" y="217"/>
                </a:cubicBezTo>
                <a:cubicBezTo>
                  <a:pt x="41" y="212"/>
                  <a:pt x="38" y="206"/>
                  <a:pt x="35" y="201"/>
                </a:cubicBezTo>
                <a:cubicBezTo>
                  <a:pt x="41" y="204"/>
                  <a:pt x="46" y="211"/>
                  <a:pt x="51" y="209"/>
                </a:cubicBezTo>
                <a:close/>
                <a:moveTo>
                  <a:pt x="38" y="220"/>
                </a:moveTo>
                <a:cubicBezTo>
                  <a:pt x="28" y="221"/>
                  <a:pt x="18" y="227"/>
                  <a:pt x="14" y="234"/>
                </a:cubicBezTo>
                <a:cubicBezTo>
                  <a:pt x="20" y="225"/>
                  <a:pt x="28" y="216"/>
                  <a:pt x="32" y="205"/>
                </a:cubicBezTo>
                <a:cubicBezTo>
                  <a:pt x="36" y="210"/>
                  <a:pt x="41" y="220"/>
                  <a:pt x="38" y="220"/>
                </a:cubicBezTo>
                <a:close/>
              </a:path>
            </a:pathLst>
          </a:custGeom>
          <a:solidFill>
            <a:srgbClr val="F7B63E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4" name="文本框 45"/>
          <p:cNvSpPr txBox="1">
            <a:spLocks noChangeArrowheads="1"/>
          </p:cNvSpPr>
          <p:nvPr/>
        </p:nvSpPr>
        <p:spPr bwMode="auto">
          <a:xfrm>
            <a:off x="1244600" y="236538"/>
            <a:ext cx="278153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代码评审</a:t>
            </a:r>
            <a:r>
              <a:rPr lang="en-US" altLang="zh-CN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导航模块</a:t>
            </a:r>
            <a:endParaRPr lang="en-US" altLang="zh-CN" sz="24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835025"/>
            <a:ext cx="10096722" cy="602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90561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reeform 5"/>
          <p:cNvSpPr>
            <a:spLocks noEditPoints="1"/>
          </p:cNvSpPr>
          <p:nvPr/>
        </p:nvSpPr>
        <p:spPr bwMode="auto">
          <a:xfrm>
            <a:off x="100013" y="155575"/>
            <a:ext cx="1098550" cy="679450"/>
          </a:xfrm>
          <a:custGeom>
            <a:avLst/>
            <a:gdLst>
              <a:gd name="T0" fmla="*/ 2147483647 w 572"/>
              <a:gd name="T1" fmla="*/ 2147483647 h 254"/>
              <a:gd name="T2" fmla="*/ 2147483647 w 572"/>
              <a:gd name="T3" fmla="*/ 2147483647 h 254"/>
              <a:gd name="T4" fmla="*/ 2147483647 w 572"/>
              <a:gd name="T5" fmla="*/ 2147483647 h 254"/>
              <a:gd name="T6" fmla="*/ 2147483647 w 572"/>
              <a:gd name="T7" fmla="*/ 2147483647 h 254"/>
              <a:gd name="T8" fmla="*/ 2147483647 w 572"/>
              <a:gd name="T9" fmla="*/ 2147483647 h 254"/>
              <a:gd name="T10" fmla="*/ 2147483647 w 572"/>
              <a:gd name="T11" fmla="*/ 2147483647 h 254"/>
              <a:gd name="T12" fmla="*/ 2147483647 w 572"/>
              <a:gd name="T13" fmla="*/ 2147483647 h 254"/>
              <a:gd name="T14" fmla="*/ 2147483647 w 572"/>
              <a:gd name="T15" fmla="*/ 2147483647 h 254"/>
              <a:gd name="T16" fmla="*/ 2147483647 w 572"/>
              <a:gd name="T17" fmla="*/ 2147483647 h 254"/>
              <a:gd name="T18" fmla="*/ 2147483647 w 572"/>
              <a:gd name="T19" fmla="*/ 2147483647 h 254"/>
              <a:gd name="T20" fmla="*/ 2147483647 w 572"/>
              <a:gd name="T21" fmla="*/ 2147483647 h 254"/>
              <a:gd name="T22" fmla="*/ 2147483647 w 572"/>
              <a:gd name="T23" fmla="*/ 2147483647 h 254"/>
              <a:gd name="T24" fmla="*/ 2147483647 w 572"/>
              <a:gd name="T25" fmla="*/ 2147483647 h 254"/>
              <a:gd name="T26" fmla="*/ 2147483647 w 572"/>
              <a:gd name="T27" fmla="*/ 2147483647 h 254"/>
              <a:gd name="T28" fmla="*/ 2147483647 w 572"/>
              <a:gd name="T29" fmla="*/ 2147483647 h 254"/>
              <a:gd name="T30" fmla="*/ 2147483647 w 572"/>
              <a:gd name="T31" fmla="*/ 2147483647 h 254"/>
              <a:gd name="T32" fmla="*/ 2147483647 w 572"/>
              <a:gd name="T33" fmla="*/ 2147483647 h 254"/>
              <a:gd name="T34" fmla="*/ 2147483647 w 572"/>
              <a:gd name="T35" fmla="*/ 2147483647 h 254"/>
              <a:gd name="T36" fmla="*/ 2147483647 w 572"/>
              <a:gd name="T37" fmla="*/ 2147483647 h 254"/>
              <a:gd name="T38" fmla="*/ 2147483647 w 572"/>
              <a:gd name="T39" fmla="*/ 2147483647 h 254"/>
              <a:gd name="T40" fmla="*/ 2147483647 w 572"/>
              <a:gd name="T41" fmla="*/ 2147483647 h 254"/>
              <a:gd name="T42" fmla="*/ 2147483647 w 572"/>
              <a:gd name="T43" fmla="*/ 2147483647 h 254"/>
              <a:gd name="T44" fmla="*/ 2147483647 w 572"/>
              <a:gd name="T45" fmla="*/ 2147483647 h 254"/>
              <a:gd name="T46" fmla="*/ 2147483647 w 572"/>
              <a:gd name="T47" fmla="*/ 2147483647 h 254"/>
              <a:gd name="T48" fmla="*/ 2147483647 w 572"/>
              <a:gd name="T49" fmla="*/ 2147483647 h 254"/>
              <a:gd name="T50" fmla="*/ 2147483647 w 572"/>
              <a:gd name="T51" fmla="*/ 2147483647 h 254"/>
              <a:gd name="T52" fmla="*/ 2147483647 w 572"/>
              <a:gd name="T53" fmla="*/ 2147483647 h 254"/>
              <a:gd name="T54" fmla="*/ 2147483647 w 572"/>
              <a:gd name="T55" fmla="*/ 2147483647 h 254"/>
              <a:gd name="T56" fmla="*/ 2147483647 w 572"/>
              <a:gd name="T57" fmla="*/ 2147483647 h 254"/>
              <a:gd name="T58" fmla="*/ 2147483647 w 572"/>
              <a:gd name="T59" fmla="*/ 2147483647 h 254"/>
              <a:gd name="T60" fmla="*/ 2147483647 w 572"/>
              <a:gd name="T61" fmla="*/ 2147483647 h 254"/>
              <a:gd name="T62" fmla="*/ 2147483647 w 572"/>
              <a:gd name="T63" fmla="*/ 2147483647 h 254"/>
              <a:gd name="T64" fmla="*/ 2147483647 w 572"/>
              <a:gd name="T65" fmla="*/ 2147483647 h 254"/>
              <a:gd name="T66" fmla="*/ 2147483647 w 572"/>
              <a:gd name="T67" fmla="*/ 2147483647 h 254"/>
              <a:gd name="T68" fmla="*/ 2147483647 w 572"/>
              <a:gd name="T69" fmla="*/ 2147483647 h 254"/>
              <a:gd name="T70" fmla="*/ 2147483647 w 572"/>
              <a:gd name="T71" fmla="*/ 2147483647 h 254"/>
              <a:gd name="T72" fmla="*/ 2147483647 w 572"/>
              <a:gd name="T73" fmla="*/ 2147483647 h 254"/>
              <a:gd name="T74" fmla="*/ 2147483647 w 572"/>
              <a:gd name="T75" fmla="*/ 2147483647 h 254"/>
              <a:gd name="T76" fmla="*/ 2147483647 w 572"/>
              <a:gd name="T77" fmla="*/ 2147483647 h 254"/>
              <a:gd name="T78" fmla="*/ 2147483647 w 572"/>
              <a:gd name="T79" fmla="*/ 2147483647 h 254"/>
              <a:gd name="T80" fmla="*/ 2147483647 w 572"/>
              <a:gd name="T81" fmla="*/ 2147483647 h 254"/>
              <a:gd name="T82" fmla="*/ 2147483647 w 572"/>
              <a:gd name="T83" fmla="*/ 2147483647 h 254"/>
              <a:gd name="T84" fmla="*/ 2147483647 w 572"/>
              <a:gd name="T85" fmla="*/ 2147483647 h 254"/>
              <a:gd name="T86" fmla="*/ 2147483647 w 572"/>
              <a:gd name="T87" fmla="*/ 2147483647 h 254"/>
              <a:gd name="T88" fmla="*/ 2147483647 w 572"/>
              <a:gd name="T89" fmla="*/ 2147483647 h 254"/>
              <a:gd name="T90" fmla="*/ 2147483647 w 572"/>
              <a:gd name="T91" fmla="*/ 2147483647 h 254"/>
              <a:gd name="T92" fmla="*/ 2147483647 w 572"/>
              <a:gd name="T93" fmla="*/ 2147483647 h 254"/>
              <a:gd name="T94" fmla="*/ 2147483647 w 572"/>
              <a:gd name="T95" fmla="*/ 2147483647 h 254"/>
              <a:gd name="T96" fmla="*/ 2147483647 w 572"/>
              <a:gd name="T97" fmla="*/ 2147483647 h 254"/>
              <a:gd name="T98" fmla="*/ 2147483647 w 572"/>
              <a:gd name="T99" fmla="*/ 2147483647 h 254"/>
              <a:gd name="T100" fmla="*/ 2147483647 w 572"/>
              <a:gd name="T101" fmla="*/ 2147483647 h 254"/>
              <a:gd name="T102" fmla="*/ 2147483647 w 572"/>
              <a:gd name="T103" fmla="*/ 2147483647 h 254"/>
              <a:gd name="T104" fmla="*/ 2147483647 w 572"/>
              <a:gd name="T105" fmla="*/ 2147483647 h 254"/>
              <a:gd name="T106" fmla="*/ 2147483647 w 572"/>
              <a:gd name="T107" fmla="*/ 2147483647 h 254"/>
              <a:gd name="T108" fmla="*/ 2147483647 w 572"/>
              <a:gd name="T109" fmla="*/ 2147483647 h 254"/>
              <a:gd name="T110" fmla="*/ 2147483647 w 572"/>
              <a:gd name="T111" fmla="*/ 2147483647 h 254"/>
              <a:gd name="T112" fmla="*/ 2147483647 w 572"/>
              <a:gd name="T113" fmla="*/ 2147483647 h 254"/>
              <a:gd name="T114" fmla="*/ 2147483647 w 572"/>
              <a:gd name="T115" fmla="*/ 2147483647 h 254"/>
              <a:gd name="T116" fmla="*/ 2147483647 w 572"/>
              <a:gd name="T117" fmla="*/ 2147483647 h 254"/>
              <a:gd name="T118" fmla="*/ 2147483647 w 572"/>
              <a:gd name="T119" fmla="*/ 2147483647 h 254"/>
              <a:gd name="T120" fmla="*/ 2147483647 w 572"/>
              <a:gd name="T121" fmla="*/ 2147483647 h 254"/>
              <a:gd name="T122" fmla="*/ 2147483647 w 572"/>
              <a:gd name="T123" fmla="*/ 2147483647 h 254"/>
              <a:gd name="T124" fmla="*/ 2147483647 w 572"/>
              <a:gd name="T125" fmla="*/ 2147483647 h 25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572"/>
              <a:gd name="T190" fmla="*/ 0 h 254"/>
              <a:gd name="T191" fmla="*/ 572 w 572"/>
              <a:gd name="T192" fmla="*/ 254 h 254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572" h="254">
                <a:moveTo>
                  <a:pt x="65" y="219"/>
                </a:moveTo>
                <a:cubicBezTo>
                  <a:pt x="120" y="192"/>
                  <a:pt x="188" y="179"/>
                  <a:pt x="259" y="170"/>
                </a:cubicBezTo>
                <a:cubicBezTo>
                  <a:pt x="304" y="165"/>
                  <a:pt x="356" y="173"/>
                  <a:pt x="401" y="173"/>
                </a:cubicBezTo>
                <a:cubicBezTo>
                  <a:pt x="407" y="173"/>
                  <a:pt x="415" y="175"/>
                  <a:pt x="418" y="174"/>
                </a:cubicBezTo>
                <a:cubicBezTo>
                  <a:pt x="416" y="252"/>
                  <a:pt x="416" y="252"/>
                  <a:pt x="416" y="252"/>
                </a:cubicBezTo>
                <a:cubicBezTo>
                  <a:pt x="416" y="254"/>
                  <a:pt x="420" y="252"/>
                  <a:pt x="422" y="251"/>
                </a:cubicBezTo>
                <a:cubicBezTo>
                  <a:pt x="473" y="218"/>
                  <a:pt x="523" y="182"/>
                  <a:pt x="572" y="146"/>
                </a:cubicBezTo>
                <a:cubicBezTo>
                  <a:pt x="524" y="98"/>
                  <a:pt x="475" y="54"/>
                  <a:pt x="429" y="7"/>
                </a:cubicBezTo>
                <a:cubicBezTo>
                  <a:pt x="427" y="5"/>
                  <a:pt x="426" y="0"/>
                  <a:pt x="423" y="2"/>
                </a:cubicBezTo>
                <a:cubicBezTo>
                  <a:pt x="423" y="2"/>
                  <a:pt x="422" y="3"/>
                  <a:pt x="422" y="3"/>
                </a:cubicBezTo>
                <a:cubicBezTo>
                  <a:pt x="422" y="5"/>
                  <a:pt x="422" y="10"/>
                  <a:pt x="422" y="12"/>
                </a:cubicBezTo>
                <a:cubicBezTo>
                  <a:pt x="422" y="16"/>
                  <a:pt x="422" y="22"/>
                  <a:pt x="415" y="17"/>
                </a:cubicBezTo>
                <a:cubicBezTo>
                  <a:pt x="417" y="20"/>
                  <a:pt x="419" y="20"/>
                  <a:pt x="420" y="22"/>
                </a:cubicBezTo>
                <a:cubicBezTo>
                  <a:pt x="422" y="29"/>
                  <a:pt x="421" y="43"/>
                  <a:pt x="418" y="50"/>
                </a:cubicBezTo>
                <a:cubicBezTo>
                  <a:pt x="422" y="59"/>
                  <a:pt x="420" y="78"/>
                  <a:pt x="416" y="85"/>
                </a:cubicBezTo>
                <a:cubicBezTo>
                  <a:pt x="415" y="87"/>
                  <a:pt x="416" y="91"/>
                  <a:pt x="413" y="88"/>
                </a:cubicBezTo>
                <a:cubicBezTo>
                  <a:pt x="402" y="91"/>
                  <a:pt x="387" y="93"/>
                  <a:pt x="377" y="87"/>
                </a:cubicBezTo>
                <a:cubicBezTo>
                  <a:pt x="377" y="90"/>
                  <a:pt x="380" y="91"/>
                  <a:pt x="381" y="92"/>
                </a:cubicBezTo>
                <a:cubicBezTo>
                  <a:pt x="331" y="96"/>
                  <a:pt x="283" y="89"/>
                  <a:pt x="237" y="85"/>
                </a:cubicBezTo>
                <a:cubicBezTo>
                  <a:pt x="217" y="83"/>
                  <a:pt x="198" y="78"/>
                  <a:pt x="184" y="73"/>
                </a:cubicBezTo>
                <a:cubicBezTo>
                  <a:pt x="169" y="73"/>
                  <a:pt x="152" y="68"/>
                  <a:pt x="139" y="65"/>
                </a:cubicBezTo>
                <a:cubicBezTo>
                  <a:pt x="95" y="55"/>
                  <a:pt x="62" y="35"/>
                  <a:pt x="30" y="15"/>
                </a:cubicBezTo>
                <a:cubicBezTo>
                  <a:pt x="28" y="14"/>
                  <a:pt x="23" y="10"/>
                  <a:pt x="23" y="17"/>
                </a:cubicBezTo>
                <a:cubicBezTo>
                  <a:pt x="23" y="21"/>
                  <a:pt x="31" y="26"/>
                  <a:pt x="31" y="34"/>
                </a:cubicBezTo>
                <a:cubicBezTo>
                  <a:pt x="32" y="34"/>
                  <a:pt x="42" y="50"/>
                  <a:pt x="38" y="57"/>
                </a:cubicBezTo>
                <a:cubicBezTo>
                  <a:pt x="42" y="61"/>
                  <a:pt x="46" y="67"/>
                  <a:pt x="46" y="74"/>
                </a:cubicBezTo>
                <a:cubicBezTo>
                  <a:pt x="45" y="86"/>
                  <a:pt x="43" y="94"/>
                  <a:pt x="48" y="106"/>
                </a:cubicBezTo>
                <a:cubicBezTo>
                  <a:pt x="46" y="168"/>
                  <a:pt x="25" y="209"/>
                  <a:pt x="0" y="246"/>
                </a:cubicBezTo>
                <a:cubicBezTo>
                  <a:pt x="23" y="239"/>
                  <a:pt x="45" y="229"/>
                  <a:pt x="65" y="219"/>
                </a:cubicBezTo>
                <a:close/>
                <a:moveTo>
                  <a:pt x="43" y="224"/>
                </a:moveTo>
                <a:cubicBezTo>
                  <a:pt x="51" y="219"/>
                  <a:pt x="59" y="214"/>
                  <a:pt x="68" y="210"/>
                </a:cubicBezTo>
                <a:cubicBezTo>
                  <a:pt x="60" y="214"/>
                  <a:pt x="51" y="221"/>
                  <a:pt x="43" y="224"/>
                </a:cubicBezTo>
                <a:close/>
                <a:moveTo>
                  <a:pt x="70" y="209"/>
                </a:moveTo>
                <a:cubicBezTo>
                  <a:pt x="71" y="208"/>
                  <a:pt x="73" y="207"/>
                  <a:pt x="75" y="206"/>
                </a:cubicBezTo>
                <a:cubicBezTo>
                  <a:pt x="74" y="208"/>
                  <a:pt x="72" y="209"/>
                  <a:pt x="70" y="209"/>
                </a:cubicBezTo>
                <a:close/>
                <a:moveTo>
                  <a:pt x="203" y="174"/>
                </a:moveTo>
                <a:cubicBezTo>
                  <a:pt x="158" y="181"/>
                  <a:pt x="118" y="192"/>
                  <a:pt x="79" y="204"/>
                </a:cubicBezTo>
                <a:cubicBezTo>
                  <a:pt x="115" y="186"/>
                  <a:pt x="156" y="175"/>
                  <a:pt x="205" y="170"/>
                </a:cubicBezTo>
                <a:cubicBezTo>
                  <a:pt x="208" y="170"/>
                  <a:pt x="203" y="173"/>
                  <a:pt x="203" y="174"/>
                </a:cubicBezTo>
                <a:close/>
                <a:moveTo>
                  <a:pt x="97" y="181"/>
                </a:moveTo>
                <a:cubicBezTo>
                  <a:pt x="94" y="179"/>
                  <a:pt x="91" y="177"/>
                  <a:pt x="89" y="175"/>
                </a:cubicBezTo>
                <a:cubicBezTo>
                  <a:pt x="52" y="141"/>
                  <a:pt x="52" y="141"/>
                  <a:pt x="52" y="141"/>
                </a:cubicBezTo>
                <a:cubicBezTo>
                  <a:pt x="53" y="110"/>
                  <a:pt x="53" y="110"/>
                  <a:pt x="53" y="110"/>
                </a:cubicBezTo>
                <a:cubicBezTo>
                  <a:pt x="53" y="103"/>
                  <a:pt x="57" y="111"/>
                  <a:pt x="57" y="110"/>
                </a:cubicBezTo>
                <a:cubicBezTo>
                  <a:pt x="73" y="128"/>
                  <a:pt x="88" y="144"/>
                  <a:pt x="102" y="162"/>
                </a:cubicBezTo>
                <a:cubicBezTo>
                  <a:pt x="102" y="162"/>
                  <a:pt x="102" y="164"/>
                  <a:pt x="102" y="164"/>
                </a:cubicBezTo>
                <a:cubicBezTo>
                  <a:pt x="88" y="150"/>
                  <a:pt x="74" y="138"/>
                  <a:pt x="59" y="127"/>
                </a:cubicBezTo>
                <a:cubicBezTo>
                  <a:pt x="54" y="124"/>
                  <a:pt x="55" y="132"/>
                  <a:pt x="57" y="132"/>
                </a:cubicBezTo>
                <a:cubicBezTo>
                  <a:pt x="60" y="139"/>
                  <a:pt x="68" y="140"/>
                  <a:pt x="74" y="143"/>
                </a:cubicBezTo>
                <a:cubicBezTo>
                  <a:pt x="89" y="153"/>
                  <a:pt x="100" y="167"/>
                  <a:pt x="113" y="178"/>
                </a:cubicBezTo>
                <a:cubicBezTo>
                  <a:pt x="106" y="157"/>
                  <a:pt x="90" y="142"/>
                  <a:pt x="77" y="127"/>
                </a:cubicBezTo>
                <a:cubicBezTo>
                  <a:pt x="70" y="119"/>
                  <a:pt x="61" y="112"/>
                  <a:pt x="54" y="105"/>
                </a:cubicBezTo>
                <a:cubicBezTo>
                  <a:pt x="55" y="103"/>
                  <a:pt x="53" y="98"/>
                  <a:pt x="54" y="95"/>
                </a:cubicBezTo>
                <a:cubicBezTo>
                  <a:pt x="80" y="120"/>
                  <a:pt x="105" y="148"/>
                  <a:pt x="127" y="173"/>
                </a:cubicBezTo>
                <a:cubicBezTo>
                  <a:pt x="130" y="176"/>
                  <a:pt x="131" y="171"/>
                  <a:pt x="131" y="171"/>
                </a:cubicBezTo>
                <a:cubicBezTo>
                  <a:pt x="122" y="149"/>
                  <a:pt x="110" y="131"/>
                  <a:pt x="97" y="115"/>
                </a:cubicBezTo>
                <a:cubicBezTo>
                  <a:pt x="110" y="128"/>
                  <a:pt x="121" y="143"/>
                  <a:pt x="136" y="153"/>
                </a:cubicBezTo>
                <a:cubicBezTo>
                  <a:pt x="136" y="154"/>
                  <a:pt x="136" y="154"/>
                  <a:pt x="136" y="154"/>
                </a:cubicBezTo>
                <a:cubicBezTo>
                  <a:pt x="142" y="160"/>
                  <a:pt x="147" y="166"/>
                  <a:pt x="154" y="171"/>
                </a:cubicBezTo>
                <a:cubicBezTo>
                  <a:pt x="136" y="176"/>
                  <a:pt x="118" y="180"/>
                  <a:pt x="103" y="187"/>
                </a:cubicBezTo>
                <a:cubicBezTo>
                  <a:pt x="95" y="170"/>
                  <a:pt x="85" y="155"/>
                  <a:pt x="70" y="146"/>
                </a:cubicBezTo>
                <a:cubicBezTo>
                  <a:pt x="77" y="155"/>
                  <a:pt x="89" y="169"/>
                  <a:pt x="97" y="181"/>
                </a:cubicBezTo>
                <a:close/>
                <a:moveTo>
                  <a:pt x="123" y="163"/>
                </a:moveTo>
                <a:cubicBezTo>
                  <a:pt x="101" y="139"/>
                  <a:pt x="79" y="112"/>
                  <a:pt x="54" y="90"/>
                </a:cubicBezTo>
                <a:cubicBezTo>
                  <a:pt x="51" y="68"/>
                  <a:pt x="51" y="68"/>
                  <a:pt x="51" y="68"/>
                </a:cubicBezTo>
                <a:cubicBezTo>
                  <a:pt x="59" y="77"/>
                  <a:pt x="59" y="77"/>
                  <a:pt x="59" y="77"/>
                </a:cubicBezTo>
                <a:cubicBezTo>
                  <a:pt x="57" y="76"/>
                  <a:pt x="55" y="73"/>
                  <a:pt x="53" y="73"/>
                </a:cubicBezTo>
                <a:cubicBezTo>
                  <a:pt x="80" y="98"/>
                  <a:pt x="106" y="127"/>
                  <a:pt x="123" y="163"/>
                </a:cubicBezTo>
                <a:close/>
                <a:moveTo>
                  <a:pt x="174" y="164"/>
                </a:moveTo>
                <a:cubicBezTo>
                  <a:pt x="175" y="165"/>
                  <a:pt x="179" y="167"/>
                  <a:pt x="174" y="168"/>
                </a:cubicBezTo>
                <a:cubicBezTo>
                  <a:pt x="170" y="168"/>
                  <a:pt x="157" y="171"/>
                  <a:pt x="156" y="169"/>
                </a:cubicBezTo>
                <a:cubicBezTo>
                  <a:pt x="139" y="136"/>
                  <a:pt x="117" y="107"/>
                  <a:pt x="94" y="79"/>
                </a:cubicBezTo>
                <a:cubicBezTo>
                  <a:pt x="144" y="133"/>
                  <a:pt x="144" y="133"/>
                  <a:pt x="144" y="133"/>
                </a:cubicBezTo>
                <a:cubicBezTo>
                  <a:pt x="144" y="133"/>
                  <a:pt x="151" y="138"/>
                  <a:pt x="145" y="136"/>
                </a:cubicBezTo>
                <a:lnTo>
                  <a:pt x="174" y="164"/>
                </a:lnTo>
                <a:close/>
                <a:moveTo>
                  <a:pt x="124" y="89"/>
                </a:moveTo>
                <a:cubicBezTo>
                  <a:pt x="124" y="89"/>
                  <a:pt x="125" y="89"/>
                  <a:pt x="126" y="89"/>
                </a:cubicBezTo>
                <a:cubicBezTo>
                  <a:pt x="149" y="111"/>
                  <a:pt x="167" y="135"/>
                  <a:pt x="191" y="155"/>
                </a:cubicBezTo>
                <a:cubicBezTo>
                  <a:pt x="191" y="155"/>
                  <a:pt x="193" y="161"/>
                  <a:pt x="199" y="163"/>
                </a:cubicBezTo>
                <a:cubicBezTo>
                  <a:pt x="191" y="166"/>
                  <a:pt x="181" y="168"/>
                  <a:pt x="179" y="165"/>
                </a:cubicBezTo>
                <a:cubicBezTo>
                  <a:pt x="167" y="134"/>
                  <a:pt x="144" y="112"/>
                  <a:pt x="124" y="89"/>
                </a:cubicBezTo>
                <a:close/>
                <a:moveTo>
                  <a:pt x="211" y="172"/>
                </a:moveTo>
                <a:cubicBezTo>
                  <a:pt x="208" y="168"/>
                  <a:pt x="214" y="168"/>
                  <a:pt x="216" y="168"/>
                </a:cubicBezTo>
                <a:cubicBezTo>
                  <a:pt x="220" y="168"/>
                  <a:pt x="224" y="168"/>
                  <a:pt x="228" y="167"/>
                </a:cubicBezTo>
                <a:cubicBezTo>
                  <a:pt x="233" y="166"/>
                  <a:pt x="239" y="166"/>
                  <a:pt x="245" y="166"/>
                </a:cubicBezTo>
                <a:lnTo>
                  <a:pt x="211" y="172"/>
                </a:lnTo>
                <a:close/>
                <a:moveTo>
                  <a:pt x="248" y="166"/>
                </a:moveTo>
                <a:cubicBezTo>
                  <a:pt x="248" y="165"/>
                  <a:pt x="248" y="165"/>
                  <a:pt x="248" y="165"/>
                </a:cubicBezTo>
                <a:cubicBezTo>
                  <a:pt x="255" y="165"/>
                  <a:pt x="255" y="165"/>
                  <a:pt x="255" y="165"/>
                </a:cubicBezTo>
                <a:cubicBezTo>
                  <a:pt x="256" y="167"/>
                  <a:pt x="249" y="166"/>
                  <a:pt x="248" y="166"/>
                </a:cubicBezTo>
                <a:close/>
                <a:moveTo>
                  <a:pt x="313" y="165"/>
                </a:moveTo>
                <a:cubicBezTo>
                  <a:pt x="312" y="165"/>
                  <a:pt x="309" y="165"/>
                  <a:pt x="307" y="164"/>
                </a:cubicBezTo>
                <a:cubicBezTo>
                  <a:pt x="313" y="163"/>
                  <a:pt x="320" y="165"/>
                  <a:pt x="324" y="165"/>
                </a:cubicBezTo>
                <a:cubicBezTo>
                  <a:pt x="331" y="165"/>
                  <a:pt x="317" y="165"/>
                  <a:pt x="313" y="165"/>
                </a:cubicBezTo>
                <a:close/>
                <a:moveTo>
                  <a:pt x="329" y="159"/>
                </a:moveTo>
                <a:cubicBezTo>
                  <a:pt x="320" y="148"/>
                  <a:pt x="309" y="137"/>
                  <a:pt x="298" y="127"/>
                </a:cubicBezTo>
                <a:cubicBezTo>
                  <a:pt x="311" y="135"/>
                  <a:pt x="322" y="144"/>
                  <a:pt x="336" y="151"/>
                </a:cubicBezTo>
                <a:cubicBezTo>
                  <a:pt x="337" y="151"/>
                  <a:pt x="337" y="151"/>
                  <a:pt x="337" y="151"/>
                </a:cubicBezTo>
                <a:cubicBezTo>
                  <a:pt x="338" y="151"/>
                  <a:pt x="339" y="151"/>
                  <a:pt x="339" y="152"/>
                </a:cubicBezTo>
                <a:cubicBezTo>
                  <a:pt x="346" y="154"/>
                  <a:pt x="339" y="155"/>
                  <a:pt x="345" y="158"/>
                </a:cubicBezTo>
                <a:cubicBezTo>
                  <a:pt x="341" y="159"/>
                  <a:pt x="331" y="161"/>
                  <a:pt x="329" y="159"/>
                </a:cubicBezTo>
                <a:close/>
                <a:moveTo>
                  <a:pt x="334" y="165"/>
                </a:moveTo>
                <a:cubicBezTo>
                  <a:pt x="356" y="164"/>
                  <a:pt x="376" y="165"/>
                  <a:pt x="396" y="169"/>
                </a:cubicBezTo>
                <a:cubicBezTo>
                  <a:pt x="376" y="168"/>
                  <a:pt x="355" y="167"/>
                  <a:pt x="334" y="165"/>
                </a:cubicBezTo>
                <a:close/>
                <a:moveTo>
                  <a:pt x="387" y="157"/>
                </a:moveTo>
                <a:cubicBezTo>
                  <a:pt x="387" y="156"/>
                  <a:pt x="389" y="156"/>
                  <a:pt x="390" y="157"/>
                </a:cubicBezTo>
                <a:cubicBezTo>
                  <a:pt x="392" y="159"/>
                  <a:pt x="386" y="159"/>
                  <a:pt x="387" y="157"/>
                </a:cubicBezTo>
                <a:close/>
                <a:moveTo>
                  <a:pt x="421" y="245"/>
                </a:moveTo>
                <a:cubicBezTo>
                  <a:pt x="421" y="229"/>
                  <a:pt x="421" y="229"/>
                  <a:pt x="421" y="229"/>
                </a:cubicBezTo>
                <a:cubicBezTo>
                  <a:pt x="427" y="229"/>
                  <a:pt x="430" y="235"/>
                  <a:pt x="436" y="237"/>
                </a:cubicBezTo>
                <a:cubicBezTo>
                  <a:pt x="434" y="241"/>
                  <a:pt x="426" y="242"/>
                  <a:pt x="421" y="245"/>
                </a:cubicBezTo>
                <a:close/>
                <a:moveTo>
                  <a:pt x="421" y="224"/>
                </a:moveTo>
                <a:cubicBezTo>
                  <a:pt x="422" y="208"/>
                  <a:pt x="422" y="208"/>
                  <a:pt x="422" y="208"/>
                </a:cubicBezTo>
                <a:cubicBezTo>
                  <a:pt x="428" y="212"/>
                  <a:pt x="438" y="223"/>
                  <a:pt x="439" y="234"/>
                </a:cubicBezTo>
                <a:cubicBezTo>
                  <a:pt x="433" y="230"/>
                  <a:pt x="427" y="227"/>
                  <a:pt x="421" y="224"/>
                </a:cubicBezTo>
                <a:close/>
                <a:moveTo>
                  <a:pt x="488" y="200"/>
                </a:moveTo>
                <a:cubicBezTo>
                  <a:pt x="486" y="201"/>
                  <a:pt x="485" y="199"/>
                  <a:pt x="484" y="198"/>
                </a:cubicBezTo>
                <a:cubicBezTo>
                  <a:pt x="468" y="177"/>
                  <a:pt x="450" y="158"/>
                  <a:pt x="431" y="140"/>
                </a:cubicBezTo>
                <a:cubicBezTo>
                  <a:pt x="432" y="140"/>
                  <a:pt x="433" y="140"/>
                  <a:pt x="434" y="140"/>
                </a:cubicBezTo>
                <a:cubicBezTo>
                  <a:pt x="454" y="156"/>
                  <a:pt x="470" y="171"/>
                  <a:pt x="492" y="190"/>
                </a:cubicBezTo>
                <a:cubicBezTo>
                  <a:pt x="491" y="190"/>
                  <a:pt x="499" y="193"/>
                  <a:pt x="496" y="189"/>
                </a:cubicBezTo>
                <a:cubicBezTo>
                  <a:pt x="480" y="165"/>
                  <a:pt x="460" y="143"/>
                  <a:pt x="437" y="123"/>
                </a:cubicBezTo>
                <a:cubicBezTo>
                  <a:pt x="438" y="123"/>
                  <a:pt x="439" y="123"/>
                  <a:pt x="439" y="124"/>
                </a:cubicBezTo>
                <a:cubicBezTo>
                  <a:pt x="464" y="142"/>
                  <a:pt x="488" y="163"/>
                  <a:pt x="511" y="184"/>
                </a:cubicBezTo>
                <a:cubicBezTo>
                  <a:pt x="505" y="189"/>
                  <a:pt x="496" y="194"/>
                  <a:pt x="488" y="200"/>
                </a:cubicBezTo>
                <a:close/>
                <a:moveTo>
                  <a:pt x="514" y="181"/>
                </a:moveTo>
                <a:cubicBezTo>
                  <a:pt x="495" y="156"/>
                  <a:pt x="472" y="136"/>
                  <a:pt x="448" y="115"/>
                </a:cubicBezTo>
                <a:cubicBezTo>
                  <a:pt x="449" y="115"/>
                  <a:pt x="450" y="115"/>
                  <a:pt x="451" y="116"/>
                </a:cubicBezTo>
                <a:cubicBezTo>
                  <a:pt x="471" y="130"/>
                  <a:pt x="494" y="150"/>
                  <a:pt x="515" y="163"/>
                </a:cubicBezTo>
                <a:cubicBezTo>
                  <a:pt x="519" y="165"/>
                  <a:pt x="524" y="168"/>
                  <a:pt x="527" y="171"/>
                </a:cubicBezTo>
                <a:lnTo>
                  <a:pt x="514" y="181"/>
                </a:lnTo>
                <a:close/>
                <a:moveTo>
                  <a:pt x="558" y="148"/>
                </a:moveTo>
                <a:cubicBezTo>
                  <a:pt x="524" y="120"/>
                  <a:pt x="494" y="89"/>
                  <a:pt x="461" y="59"/>
                </a:cubicBezTo>
                <a:cubicBezTo>
                  <a:pt x="462" y="59"/>
                  <a:pt x="463" y="59"/>
                  <a:pt x="463" y="59"/>
                </a:cubicBezTo>
                <a:cubicBezTo>
                  <a:pt x="497" y="86"/>
                  <a:pt x="530" y="113"/>
                  <a:pt x="562" y="142"/>
                </a:cubicBezTo>
                <a:cubicBezTo>
                  <a:pt x="567" y="146"/>
                  <a:pt x="559" y="146"/>
                  <a:pt x="558" y="148"/>
                </a:cubicBezTo>
                <a:close/>
                <a:moveTo>
                  <a:pt x="431" y="16"/>
                </a:moveTo>
                <a:cubicBezTo>
                  <a:pt x="454" y="39"/>
                  <a:pt x="477" y="62"/>
                  <a:pt x="501" y="84"/>
                </a:cubicBezTo>
                <a:cubicBezTo>
                  <a:pt x="482" y="70"/>
                  <a:pt x="460" y="53"/>
                  <a:pt x="439" y="39"/>
                </a:cubicBezTo>
                <a:cubicBezTo>
                  <a:pt x="442" y="39"/>
                  <a:pt x="445" y="39"/>
                  <a:pt x="443" y="37"/>
                </a:cubicBezTo>
                <a:cubicBezTo>
                  <a:pt x="436" y="33"/>
                  <a:pt x="430" y="28"/>
                  <a:pt x="427" y="23"/>
                </a:cubicBezTo>
                <a:cubicBezTo>
                  <a:pt x="427" y="21"/>
                  <a:pt x="426" y="10"/>
                  <a:pt x="431" y="16"/>
                </a:cubicBezTo>
                <a:close/>
                <a:moveTo>
                  <a:pt x="425" y="48"/>
                </a:moveTo>
                <a:cubicBezTo>
                  <a:pt x="426" y="41"/>
                  <a:pt x="425" y="34"/>
                  <a:pt x="427" y="28"/>
                </a:cubicBezTo>
                <a:cubicBezTo>
                  <a:pt x="431" y="32"/>
                  <a:pt x="434" y="34"/>
                  <a:pt x="438" y="37"/>
                </a:cubicBezTo>
                <a:cubicBezTo>
                  <a:pt x="435" y="39"/>
                  <a:pt x="433" y="35"/>
                  <a:pt x="430" y="36"/>
                </a:cubicBezTo>
                <a:cubicBezTo>
                  <a:pt x="433" y="41"/>
                  <a:pt x="439" y="45"/>
                  <a:pt x="444" y="49"/>
                </a:cubicBezTo>
                <a:cubicBezTo>
                  <a:pt x="444" y="49"/>
                  <a:pt x="445" y="48"/>
                  <a:pt x="445" y="48"/>
                </a:cubicBezTo>
                <a:cubicBezTo>
                  <a:pt x="448" y="50"/>
                  <a:pt x="452" y="52"/>
                  <a:pt x="454" y="55"/>
                </a:cubicBezTo>
                <a:cubicBezTo>
                  <a:pt x="452" y="55"/>
                  <a:pt x="451" y="54"/>
                  <a:pt x="449" y="54"/>
                </a:cubicBezTo>
                <a:cubicBezTo>
                  <a:pt x="473" y="74"/>
                  <a:pt x="497" y="96"/>
                  <a:pt x="519" y="119"/>
                </a:cubicBezTo>
                <a:cubicBezTo>
                  <a:pt x="491" y="96"/>
                  <a:pt x="462" y="73"/>
                  <a:pt x="430" y="54"/>
                </a:cubicBezTo>
                <a:cubicBezTo>
                  <a:pt x="427" y="52"/>
                  <a:pt x="425" y="50"/>
                  <a:pt x="425" y="48"/>
                </a:cubicBezTo>
                <a:close/>
                <a:moveTo>
                  <a:pt x="417" y="96"/>
                </a:moveTo>
                <a:cubicBezTo>
                  <a:pt x="419" y="96"/>
                  <a:pt x="422" y="97"/>
                  <a:pt x="421" y="93"/>
                </a:cubicBezTo>
                <a:cubicBezTo>
                  <a:pt x="426" y="95"/>
                  <a:pt x="425" y="88"/>
                  <a:pt x="421" y="90"/>
                </a:cubicBezTo>
                <a:cubicBezTo>
                  <a:pt x="423" y="81"/>
                  <a:pt x="426" y="71"/>
                  <a:pt x="425" y="60"/>
                </a:cubicBezTo>
                <a:cubicBezTo>
                  <a:pt x="428" y="62"/>
                  <a:pt x="429" y="65"/>
                  <a:pt x="433" y="66"/>
                </a:cubicBezTo>
                <a:cubicBezTo>
                  <a:pt x="431" y="64"/>
                  <a:pt x="434" y="64"/>
                  <a:pt x="435" y="65"/>
                </a:cubicBezTo>
                <a:cubicBezTo>
                  <a:pt x="433" y="60"/>
                  <a:pt x="428" y="63"/>
                  <a:pt x="427" y="57"/>
                </a:cubicBezTo>
                <a:cubicBezTo>
                  <a:pt x="461" y="75"/>
                  <a:pt x="490" y="100"/>
                  <a:pt x="519" y="123"/>
                </a:cubicBezTo>
                <a:cubicBezTo>
                  <a:pt x="531" y="132"/>
                  <a:pt x="544" y="141"/>
                  <a:pt x="555" y="151"/>
                </a:cubicBezTo>
                <a:cubicBezTo>
                  <a:pt x="552" y="155"/>
                  <a:pt x="548" y="152"/>
                  <a:pt x="547" y="151"/>
                </a:cubicBezTo>
                <a:cubicBezTo>
                  <a:pt x="529" y="139"/>
                  <a:pt x="512" y="125"/>
                  <a:pt x="495" y="112"/>
                </a:cubicBezTo>
                <a:cubicBezTo>
                  <a:pt x="508" y="127"/>
                  <a:pt x="526" y="141"/>
                  <a:pt x="542" y="152"/>
                </a:cubicBezTo>
                <a:cubicBezTo>
                  <a:pt x="542" y="152"/>
                  <a:pt x="543" y="153"/>
                  <a:pt x="544" y="153"/>
                </a:cubicBezTo>
                <a:cubicBezTo>
                  <a:pt x="544" y="155"/>
                  <a:pt x="550" y="153"/>
                  <a:pt x="548" y="156"/>
                </a:cubicBezTo>
                <a:cubicBezTo>
                  <a:pt x="545" y="161"/>
                  <a:pt x="538" y="163"/>
                  <a:pt x="533" y="167"/>
                </a:cubicBezTo>
                <a:cubicBezTo>
                  <a:pt x="521" y="155"/>
                  <a:pt x="506" y="142"/>
                  <a:pt x="493" y="130"/>
                </a:cubicBezTo>
                <a:cubicBezTo>
                  <a:pt x="505" y="136"/>
                  <a:pt x="517" y="147"/>
                  <a:pt x="529" y="154"/>
                </a:cubicBezTo>
                <a:cubicBezTo>
                  <a:pt x="531" y="156"/>
                  <a:pt x="528" y="151"/>
                  <a:pt x="527" y="149"/>
                </a:cubicBezTo>
                <a:cubicBezTo>
                  <a:pt x="496" y="122"/>
                  <a:pt x="468" y="92"/>
                  <a:pt x="436" y="68"/>
                </a:cubicBezTo>
                <a:cubicBezTo>
                  <a:pt x="435" y="67"/>
                  <a:pt x="434" y="67"/>
                  <a:pt x="433" y="68"/>
                </a:cubicBezTo>
                <a:cubicBezTo>
                  <a:pt x="455" y="87"/>
                  <a:pt x="477" y="107"/>
                  <a:pt x="498" y="128"/>
                </a:cubicBezTo>
                <a:cubicBezTo>
                  <a:pt x="476" y="112"/>
                  <a:pt x="454" y="95"/>
                  <a:pt x="429" y="80"/>
                </a:cubicBezTo>
                <a:cubicBezTo>
                  <a:pt x="428" y="79"/>
                  <a:pt x="423" y="82"/>
                  <a:pt x="426" y="84"/>
                </a:cubicBezTo>
                <a:cubicBezTo>
                  <a:pt x="460" y="107"/>
                  <a:pt x="498" y="138"/>
                  <a:pt x="524" y="165"/>
                </a:cubicBezTo>
                <a:cubicBezTo>
                  <a:pt x="503" y="150"/>
                  <a:pt x="503" y="150"/>
                  <a:pt x="503" y="150"/>
                </a:cubicBezTo>
                <a:cubicBezTo>
                  <a:pt x="478" y="131"/>
                  <a:pt x="454" y="110"/>
                  <a:pt x="424" y="97"/>
                </a:cubicBezTo>
                <a:cubicBezTo>
                  <a:pt x="424" y="104"/>
                  <a:pt x="445" y="112"/>
                  <a:pt x="442" y="114"/>
                </a:cubicBezTo>
                <a:cubicBezTo>
                  <a:pt x="457" y="129"/>
                  <a:pt x="475" y="143"/>
                  <a:pt x="490" y="160"/>
                </a:cubicBezTo>
                <a:cubicBezTo>
                  <a:pt x="470" y="142"/>
                  <a:pt x="450" y="125"/>
                  <a:pt x="426" y="110"/>
                </a:cubicBezTo>
                <a:cubicBezTo>
                  <a:pt x="423" y="108"/>
                  <a:pt x="418" y="105"/>
                  <a:pt x="413" y="105"/>
                </a:cubicBezTo>
                <a:cubicBezTo>
                  <a:pt x="408" y="106"/>
                  <a:pt x="402" y="101"/>
                  <a:pt x="397" y="97"/>
                </a:cubicBezTo>
                <a:cubicBezTo>
                  <a:pt x="403" y="96"/>
                  <a:pt x="410" y="95"/>
                  <a:pt x="417" y="96"/>
                </a:cubicBezTo>
                <a:close/>
                <a:moveTo>
                  <a:pt x="426" y="118"/>
                </a:moveTo>
                <a:cubicBezTo>
                  <a:pt x="428" y="120"/>
                  <a:pt x="433" y="121"/>
                  <a:pt x="433" y="124"/>
                </a:cubicBezTo>
                <a:cubicBezTo>
                  <a:pt x="452" y="141"/>
                  <a:pt x="472" y="160"/>
                  <a:pt x="487" y="181"/>
                </a:cubicBezTo>
                <a:cubicBezTo>
                  <a:pt x="466" y="163"/>
                  <a:pt x="443" y="141"/>
                  <a:pt x="419" y="124"/>
                </a:cubicBezTo>
                <a:cubicBezTo>
                  <a:pt x="422" y="124"/>
                  <a:pt x="424" y="127"/>
                  <a:pt x="428" y="125"/>
                </a:cubicBezTo>
                <a:cubicBezTo>
                  <a:pt x="413" y="116"/>
                  <a:pt x="398" y="106"/>
                  <a:pt x="384" y="97"/>
                </a:cubicBezTo>
                <a:cubicBezTo>
                  <a:pt x="399" y="102"/>
                  <a:pt x="413" y="111"/>
                  <a:pt x="426" y="118"/>
                </a:cubicBezTo>
                <a:close/>
                <a:moveTo>
                  <a:pt x="405" y="116"/>
                </a:moveTo>
                <a:cubicBezTo>
                  <a:pt x="403" y="121"/>
                  <a:pt x="399" y="113"/>
                  <a:pt x="398" y="112"/>
                </a:cubicBezTo>
                <a:cubicBezTo>
                  <a:pt x="397" y="112"/>
                  <a:pt x="397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09"/>
                  <a:pt x="402" y="114"/>
                  <a:pt x="405" y="116"/>
                </a:cubicBezTo>
                <a:close/>
                <a:moveTo>
                  <a:pt x="361" y="105"/>
                </a:moveTo>
                <a:cubicBezTo>
                  <a:pt x="374" y="117"/>
                  <a:pt x="387" y="129"/>
                  <a:pt x="398" y="143"/>
                </a:cubicBezTo>
                <a:cubicBezTo>
                  <a:pt x="346" y="102"/>
                  <a:pt x="346" y="102"/>
                  <a:pt x="346" y="102"/>
                </a:cubicBezTo>
                <a:cubicBezTo>
                  <a:pt x="345" y="101"/>
                  <a:pt x="343" y="101"/>
                  <a:pt x="342" y="100"/>
                </a:cubicBezTo>
                <a:cubicBezTo>
                  <a:pt x="347" y="97"/>
                  <a:pt x="357" y="101"/>
                  <a:pt x="361" y="105"/>
                </a:cubicBezTo>
                <a:close/>
                <a:moveTo>
                  <a:pt x="334" y="98"/>
                </a:moveTo>
                <a:cubicBezTo>
                  <a:pt x="334" y="101"/>
                  <a:pt x="336" y="103"/>
                  <a:pt x="338" y="105"/>
                </a:cubicBezTo>
                <a:cubicBezTo>
                  <a:pt x="342" y="111"/>
                  <a:pt x="347" y="108"/>
                  <a:pt x="352" y="112"/>
                </a:cubicBezTo>
                <a:cubicBezTo>
                  <a:pt x="411" y="158"/>
                  <a:pt x="411" y="158"/>
                  <a:pt x="411" y="158"/>
                </a:cubicBezTo>
                <a:cubicBezTo>
                  <a:pt x="412" y="158"/>
                  <a:pt x="419" y="161"/>
                  <a:pt x="416" y="158"/>
                </a:cubicBezTo>
                <a:cubicBezTo>
                  <a:pt x="403" y="143"/>
                  <a:pt x="390" y="128"/>
                  <a:pt x="376" y="115"/>
                </a:cubicBezTo>
                <a:cubicBezTo>
                  <a:pt x="375" y="114"/>
                  <a:pt x="371" y="109"/>
                  <a:pt x="372" y="110"/>
                </a:cubicBezTo>
                <a:cubicBezTo>
                  <a:pt x="410" y="133"/>
                  <a:pt x="410" y="133"/>
                  <a:pt x="410" y="133"/>
                </a:cubicBezTo>
                <a:cubicBezTo>
                  <a:pt x="397" y="121"/>
                  <a:pt x="379" y="109"/>
                  <a:pt x="363" y="99"/>
                </a:cubicBezTo>
                <a:cubicBezTo>
                  <a:pt x="368" y="99"/>
                  <a:pt x="374" y="98"/>
                  <a:pt x="377" y="100"/>
                </a:cubicBezTo>
                <a:cubicBezTo>
                  <a:pt x="393" y="111"/>
                  <a:pt x="405" y="123"/>
                  <a:pt x="417" y="137"/>
                </a:cubicBezTo>
                <a:cubicBezTo>
                  <a:pt x="410" y="135"/>
                  <a:pt x="410" y="135"/>
                  <a:pt x="410" y="135"/>
                </a:cubicBezTo>
                <a:cubicBezTo>
                  <a:pt x="413" y="137"/>
                  <a:pt x="416" y="138"/>
                  <a:pt x="418" y="141"/>
                </a:cubicBezTo>
                <a:cubicBezTo>
                  <a:pt x="419" y="142"/>
                  <a:pt x="423" y="143"/>
                  <a:pt x="422" y="140"/>
                </a:cubicBezTo>
                <a:cubicBezTo>
                  <a:pt x="421" y="136"/>
                  <a:pt x="416" y="134"/>
                  <a:pt x="415" y="129"/>
                </a:cubicBezTo>
                <a:cubicBezTo>
                  <a:pt x="418" y="128"/>
                  <a:pt x="420" y="132"/>
                  <a:pt x="421" y="134"/>
                </a:cubicBezTo>
                <a:cubicBezTo>
                  <a:pt x="421" y="135"/>
                  <a:pt x="421" y="135"/>
                  <a:pt x="421" y="135"/>
                </a:cubicBezTo>
                <a:cubicBezTo>
                  <a:pt x="441" y="153"/>
                  <a:pt x="459" y="171"/>
                  <a:pt x="475" y="192"/>
                </a:cubicBezTo>
                <a:cubicBezTo>
                  <a:pt x="476" y="193"/>
                  <a:pt x="479" y="194"/>
                  <a:pt x="478" y="197"/>
                </a:cubicBezTo>
                <a:cubicBezTo>
                  <a:pt x="478" y="193"/>
                  <a:pt x="472" y="196"/>
                  <a:pt x="475" y="192"/>
                </a:cubicBezTo>
                <a:cubicBezTo>
                  <a:pt x="421" y="150"/>
                  <a:pt x="421" y="150"/>
                  <a:pt x="421" y="150"/>
                </a:cubicBezTo>
                <a:cubicBezTo>
                  <a:pt x="419" y="148"/>
                  <a:pt x="412" y="146"/>
                  <a:pt x="414" y="150"/>
                </a:cubicBezTo>
                <a:cubicBezTo>
                  <a:pt x="416" y="155"/>
                  <a:pt x="421" y="161"/>
                  <a:pt x="426" y="163"/>
                </a:cubicBezTo>
                <a:cubicBezTo>
                  <a:pt x="429" y="164"/>
                  <a:pt x="429" y="162"/>
                  <a:pt x="428" y="160"/>
                </a:cubicBezTo>
                <a:cubicBezTo>
                  <a:pt x="468" y="191"/>
                  <a:pt x="468" y="191"/>
                  <a:pt x="468" y="191"/>
                </a:cubicBezTo>
                <a:cubicBezTo>
                  <a:pt x="473" y="194"/>
                  <a:pt x="478" y="199"/>
                  <a:pt x="483" y="204"/>
                </a:cubicBezTo>
                <a:cubicBezTo>
                  <a:pt x="470" y="213"/>
                  <a:pt x="454" y="223"/>
                  <a:pt x="442" y="232"/>
                </a:cubicBezTo>
                <a:cubicBezTo>
                  <a:pt x="438" y="220"/>
                  <a:pt x="432" y="211"/>
                  <a:pt x="422" y="204"/>
                </a:cubicBezTo>
                <a:cubicBezTo>
                  <a:pt x="428" y="205"/>
                  <a:pt x="428" y="205"/>
                  <a:pt x="428" y="205"/>
                </a:cubicBezTo>
                <a:cubicBezTo>
                  <a:pt x="424" y="201"/>
                  <a:pt x="424" y="201"/>
                  <a:pt x="424" y="201"/>
                </a:cubicBezTo>
                <a:cubicBezTo>
                  <a:pt x="426" y="201"/>
                  <a:pt x="433" y="206"/>
                  <a:pt x="428" y="206"/>
                </a:cubicBezTo>
                <a:cubicBezTo>
                  <a:pt x="435" y="211"/>
                  <a:pt x="441" y="218"/>
                  <a:pt x="449" y="221"/>
                </a:cubicBezTo>
                <a:cubicBezTo>
                  <a:pt x="448" y="208"/>
                  <a:pt x="434" y="200"/>
                  <a:pt x="430" y="189"/>
                </a:cubicBezTo>
                <a:cubicBezTo>
                  <a:pt x="433" y="190"/>
                  <a:pt x="441" y="194"/>
                  <a:pt x="445" y="198"/>
                </a:cubicBezTo>
                <a:cubicBezTo>
                  <a:pt x="445" y="199"/>
                  <a:pt x="446" y="199"/>
                  <a:pt x="446" y="199"/>
                </a:cubicBezTo>
                <a:cubicBezTo>
                  <a:pt x="451" y="204"/>
                  <a:pt x="455" y="210"/>
                  <a:pt x="462" y="213"/>
                </a:cubicBezTo>
                <a:cubicBezTo>
                  <a:pt x="461" y="216"/>
                  <a:pt x="466" y="215"/>
                  <a:pt x="466" y="213"/>
                </a:cubicBezTo>
                <a:cubicBezTo>
                  <a:pt x="462" y="197"/>
                  <a:pt x="438" y="173"/>
                  <a:pt x="434" y="169"/>
                </a:cubicBezTo>
                <a:cubicBezTo>
                  <a:pt x="433" y="168"/>
                  <a:pt x="426" y="165"/>
                  <a:pt x="428" y="167"/>
                </a:cubicBezTo>
                <a:cubicBezTo>
                  <a:pt x="439" y="178"/>
                  <a:pt x="451" y="191"/>
                  <a:pt x="459" y="206"/>
                </a:cubicBezTo>
                <a:cubicBezTo>
                  <a:pt x="451" y="200"/>
                  <a:pt x="444" y="191"/>
                  <a:pt x="435" y="187"/>
                </a:cubicBezTo>
                <a:cubicBezTo>
                  <a:pt x="429" y="184"/>
                  <a:pt x="423" y="177"/>
                  <a:pt x="424" y="169"/>
                </a:cubicBezTo>
                <a:cubicBezTo>
                  <a:pt x="424" y="168"/>
                  <a:pt x="417" y="164"/>
                  <a:pt x="420" y="168"/>
                </a:cubicBezTo>
                <a:cubicBezTo>
                  <a:pt x="418" y="167"/>
                  <a:pt x="410" y="166"/>
                  <a:pt x="408" y="165"/>
                </a:cubicBezTo>
                <a:cubicBezTo>
                  <a:pt x="386" y="151"/>
                  <a:pt x="371" y="129"/>
                  <a:pt x="352" y="112"/>
                </a:cubicBezTo>
                <a:cubicBezTo>
                  <a:pt x="351" y="112"/>
                  <a:pt x="350" y="113"/>
                  <a:pt x="353" y="115"/>
                </a:cubicBezTo>
                <a:cubicBezTo>
                  <a:pt x="355" y="116"/>
                  <a:pt x="351" y="117"/>
                  <a:pt x="350" y="116"/>
                </a:cubicBezTo>
                <a:cubicBezTo>
                  <a:pt x="361" y="127"/>
                  <a:pt x="376" y="139"/>
                  <a:pt x="384" y="153"/>
                </a:cubicBezTo>
                <a:cubicBezTo>
                  <a:pt x="360" y="134"/>
                  <a:pt x="335" y="115"/>
                  <a:pt x="304" y="100"/>
                </a:cubicBezTo>
                <a:cubicBezTo>
                  <a:pt x="304" y="100"/>
                  <a:pt x="299" y="101"/>
                  <a:pt x="301" y="102"/>
                </a:cubicBezTo>
                <a:cubicBezTo>
                  <a:pt x="332" y="115"/>
                  <a:pt x="356" y="137"/>
                  <a:pt x="383" y="156"/>
                </a:cubicBezTo>
                <a:cubicBezTo>
                  <a:pt x="383" y="156"/>
                  <a:pt x="381" y="155"/>
                  <a:pt x="380" y="155"/>
                </a:cubicBezTo>
                <a:cubicBezTo>
                  <a:pt x="390" y="163"/>
                  <a:pt x="390" y="163"/>
                  <a:pt x="390" y="163"/>
                </a:cubicBezTo>
                <a:cubicBezTo>
                  <a:pt x="360" y="159"/>
                  <a:pt x="360" y="159"/>
                  <a:pt x="360" y="159"/>
                </a:cubicBezTo>
                <a:cubicBezTo>
                  <a:pt x="341" y="142"/>
                  <a:pt x="320" y="125"/>
                  <a:pt x="299" y="109"/>
                </a:cubicBezTo>
                <a:cubicBezTo>
                  <a:pt x="323" y="124"/>
                  <a:pt x="349" y="139"/>
                  <a:pt x="372" y="157"/>
                </a:cubicBezTo>
                <a:cubicBezTo>
                  <a:pt x="373" y="157"/>
                  <a:pt x="379" y="158"/>
                  <a:pt x="377" y="157"/>
                </a:cubicBezTo>
                <a:cubicBezTo>
                  <a:pt x="348" y="135"/>
                  <a:pt x="317" y="115"/>
                  <a:pt x="285" y="96"/>
                </a:cubicBezTo>
                <a:cubicBezTo>
                  <a:pt x="302" y="98"/>
                  <a:pt x="318" y="98"/>
                  <a:pt x="334" y="98"/>
                </a:cubicBezTo>
                <a:close/>
                <a:moveTo>
                  <a:pt x="423" y="198"/>
                </a:moveTo>
                <a:cubicBezTo>
                  <a:pt x="424" y="187"/>
                  <a:pt x="424" y="187"/>
                  <a:pt x="424" y="187"/>
                </a:cubicBezTo>
                <a:cubicBezTo>
                  <a:pt x="432" y="195"/>
                  <a:pt x="438" y="205"/>
                  <a:pt x="443" y="214"/>
                </a:cubicBezTo>
                <a:cubicBezTo>
                  <a:pt x="437" y="209"/>
                  <a:pt x="431" y="202"/>
                  <a:pt x="423" y="198"/>
                </a:cubicBezTo>
                <a:close/>
                <a:moveTo>
                  <a:pt x="281" y="100"/>
                </a:moveTo>
                <a:cubicBezTo>
                  <a:pt x="283" y="104"/>
                  <a:pt x="289" y="104"/>
                  <a:pt x="292" y="107"/>
                </a:cubicBezTo>
                <a:cubicBezTo>
                  <a:pt x="293" y="107"/>
                  <a:pt x="293" y="107"/>
                  <a:pt x="293" y="107"/>
                </a:cubicBezTo>
                <a:cubicBezTo>
                  <a:pt x="295" y="107"/>
                  <a:pt x="297" y="109"/>
                  <a:pt x="298" y="112"/>
                </a:cubicBezTo>
                <a:cubicBezTo>
                  <a:pt x="354" y="158"/>
                  <a:pt x="354" y="158"/>
                  <a:pt x="354" y="158"/>
                </a:cubicBezTo>
                <a:cubicBezTo>
                  <a:pt x="320" y="139"/>
                  <a:pt x="290" y="116"/>
                  <a:pt x="259" y="94"/>
                </a:cubicBezTo>
                <a:cubicBezTo>
                  <a:pt x="268" y="93"/>
                  <a:pt x="277" y="93"/>
                  <a:pt x="281" y="100"/>
                </a:cubicBezTo>
                <a:close/>
                <a:moveTo>
                  <a:pt x="251" y="94"/>
                </a:moveTo>
                <a:cubicBezTo>
                  <a:pt x="277" y="111"/>
                  <a:pt x="299" y="131"/>
                  <a:pt x="319" y="153"/>
                </a:cubicBezTo>
                <a:cubicBezTo>
                  <a:pt x="290" y="132"/>
                  <a:pt x="263" y="109"/>
                  <a:pt x="232" y="91"/>
                </a:cubicBezTo>
                <a:cubicBezTo>
                  <a:pt x="238" y="91"/>
                  <a:pt x="245" y="91"/>
                  <a:pt x="251" y="94"/>
                </a:cubicBezTo>
                <a:close/>
                <a:moveTo>
                  <a:pt x="306" y="149"/>
                </a:moveTo>
                <a:cubicBezTo>
                  <a:pt x="307" y="148"/>
                  <a:pt x="307" y="148"/>
                  <a:pt x="307" y="148"/>
                </a:cubicBezTo>
                <a:cubicBezTo>
                  <a:pt x="315" y="150"/>
                  <a:pt x="314" y="156"/>
                  <a:pt x="320" y="159"/>
                </a:cubicBezTo>
                <a:cubicBezTo>
                  <a:pt x="315" y="159"/>
                  <a:pt x="306" y="160"/>
                  <a:pt x="304" y="158"/>
                </a:cubicBezTo>
                <a:cubicBezTo>
                  <a:pt x="282" y="135"/>
                  <a:pt x="256" y="114"/>
                  <a:pt x="230" y="95"/>
                </a:cubicBezTo>
                <a:cubicBezTo>
                  <a:pt x="257" y="110"/>
                  <a:pt x="281" y="131"/>
                  <a:pt x="306" y="149"/>
                </a:cubicBezTo>
                <a:close/>
                <a:moveTo>
                  <a:pt x="228" y="96"/>
                </a:moveTo>
                <a:cubicBezTo>
                  <a:pt x="227" y="97"/>
                  <a:pt x="226" y="96"/>
                  <a:pt x="225" y="95"/>
                </a:cubicBezTo>
                <a:cubicBezTo>
                  <a:pt x="224" y="93"/>
                  <a:pt x="228" y="95"/>
                  <a:pt x="228" y="96"/>
                </a:cubicBezTo>
                <a:close/>
                <a:moveTo>
                  <a:pt x="295" y="158"/>
                </a:moveTo>
                <a:cubicBezTo>
                  <a:pt x="258" y="159"/>
                  <a:pt x="258" y="159"/>
                  <a:pt x="258" y="159"/>
                </a:cubicBezTo>
                <a:cubicBezTo>
                  <a:pt x="250" y="148"/>
                  <a:pt x="240" y="139"/>
                  <a:pt x="231" y="129"/>
                </a:cubicBezTo>
                <a:cubicBezTo>
                  <a:pt x="237" y="131"/>
                  <a:pt x="242" y="137"/>
                  <a:pt x="248" y="140"/>
                </a:cubicBezTo>
                <a:cubicBezTo>
                  <a:pt x="257" y="145"/>
                  <a:pt x="263" y="153"/>
                  <a:pt x="274" y="157"/>
                </a:cubicBezTo>
                <a:cubicBezTo>
                  <a:pt x="277" y="159"/>
                  <a:pt x="276" y="153"/>
                  <a:pt x="275" y="152"/>
                </a:cubicBezTo>
                <a:cubicBezTo>
                  <a:pt x="254" y="127"/>
                  <a:pt x="229" y="106"/>
                  <a:pt x="204" y="85"/>
                </a:cubicBezTo>
                <a:cubicBezTo>
                  <a:pt x="236" y="107"/>
                  <a:pt x="265" y="133"/>
                  <a:pt x="295" y="158"/>
                </a:cubicBezTo>
                <a:close/>
                <a:moveTo>
                  <a:pt x="185" y="82"/>
                </a:moveTo>
                <a:cubicBezTo>
                  <a:pt x="194" y="85"/>
                  <a:pt x="203" y="85"/>
                  <a:pt x="207" y="92"/>
                </a:cubicBezTo>
                <a:cubicBezTo>
                  <a:pt x="204" y="92"/>
                  <a:pt x="204" y="92"/>
                  <a:pt x="204" y="92"/>
                </a:cubicBezTo>
                <a:cubicBezTo>
                  <a:pt x="227" y="109"/>
                  <a:pt x="248" y="128"/>
                  <a:pt x="267" y="149"/>
                </a:cubicBezTo>
                <a:cubicBezTo>
                  <a:pt x="237" y="129"/>
                  <a:pt x="211" y="103"/>
                  <a:pt x="182" y="82"/>
                </a:cubicBezTo>
                <a:cubicBezTo>
                  <a:pt x="183" y="82"/>
                  <a:pt x="185" y="82"/>
                  <a:pt x="185" y="82"/>
                </a:cubicBezTo>
                <a:close/>
                <a:moveTo>
                  <a:pt x="188" y="92"/>
                </a:moveTo>
                <a:cubicBezTo>
                  <a:pt x="187" y="93"/>
                  <a:pt x="187" y="93"/>
                  <a:pt x="188" y="94"/>
                </a:cubicBezTo>
                <a:cubicBezTo>
                  <a:pt x="209" y="111"/>
                  <a:pt x="228" y="130"/>
                  <a:pt x="246" y="149"/>
                </a:cubicBezTo>
                <a:cubicBezTo>
                  <a:pt x="246" y="150"/>
                  <a:pt x="246" y="152"/>
                  <a:pt x="246" y="152"/>
                </a:cubicBezTo>
                <a:cubicBezTo>
                  <a:pt x="217" y="127"/>
                  <a:pt x="190" y="101"/>
                  <a:pt x="161" y="76"/>
                </a:cubicBezTo>
                <a:cubicBezTo>
                  <a:pt x="171" y="80"/>
                  <a:pt x="180" y="87"/>
                  <a:pt x="188" y="92"/>
                </a:cubicBezTo>
                <a:close/>
                <a:moveTo>
                  <a:pt x="234" y="147"/>
                </a:moveTo>
                <a:cubicBezTo>
                  <a:pt x="236" y="149"/>
                  <a:pt x="241" y="151"/>
                  <a:pt x="243" y="152"/>
                </a:cubicBezTo>
                <a:cubicBezTo>
                  <a:pt x="240" y="154"/>
                  <a:pt x="248" y="157"/>
                  <a:pt x="247" y="158"/>
                </a:cubicBezTo>
                <a:cubicBezTo>
                  <a:pt x="236" y="163"/>
                  <a:pt x="227" y="161"/>
                  <a:pt x="224" y="153"/>
                </a:cubicBezTo>
                <a:cubicBezTo>
                  <a:pt x="201" y="124"/>
                  <a:pt x="175" y="98"/>
                  <a:pt x="149" y="73"/>
                </a:cubicBezTo>
                <a:cubicBezTo>
                  <a:pt x="178" y="96"/>
                  <a:pt x="206" y="122"/>
                  <a:pt x="234" y="147"/>
                </a:cubicBezTo>
                <a:close/>
                <a:moveTo>
                  <a:pt x="149" y="77"/>
                </a:moveTo>
                <a:cubicBezTo>
                  <a:pt x="169" y="99"/>
                  <a:pt x="192" y="118"/>
                  <a:pt x="210" y="141"/>
                </a:cubicBezTo>
                <a:cubicBezTo>
                  <a:pt x="210" y="141"/>
                  <a:pt x="210" y="142"/>
                  <a:pt x="210" y="143"/>
                </a:cubicBezTo>
                <a:cubicBezTo>
                  <a:pt x="187" y="118"/>
                  <a:pt x="164" y="93"/>
                  <a:pt x="137" y="72"/>
                </a:cubicBezTo>
                <a:cubicBezTo>
                  <a:pt x="142" y="75"/>
                  <a:pt x="145" y="72"/>
                  <a:pt x="149" y="77"/>
                </a:cubicBezTo>
                <a:close/>
                <a:moveTo>
                  <a:pt x="122" y="66"/>
                </a:moveTo>
                <a:cubicBezTo>
                  <a:pt x="161" y="93"/>
                  <a:pt x="191" y="128"/>
                  <a:pt x="223" y="161"/>
                </a:cubicBezTo>
                <a:cubicBezTo>
                  <a:pt x="217" y="163"/>
                  <a:pt x="208" y="163"/>
                  <a:pt x="207" y="162"/>
                </a:cubicBezTo>
                <a:cubicBezTo>
                  <a:pt x="183" y="129"/>
                  <a:pt x="158" y="99"/>
                  <a:pt x="127" y="76"/>
                </a:cubicBezTo>
                <a:cubicBezTo>
                  <a:pt x="154" y="103"/>
                  <a:pt x="181" y="130"/>
                  <a:pt x="202" y="163"/>
                </a:cubicBezTo>
                <a:cubicBezTo>
                  <a:pt x="169" y="128"/>
                  <a:pt x="135" y="90"/>
                  <a:pt x="98" y="59"/>
                </a:cubicBezTo>
                <a:cubicBezTo>
                  <a:pt x="106" y="60"/>
                  <a:pt x="113" y="64"/>
                  <a:pt x="118" y="69"/>
                </a:cubicBezTo>
                <a:cubicBezTo>
                  <a:pt x="115" y="64"/>
                  <a:pt x="121" y="66"/>
                  <a:pt x="122" y="66"/>
                </a:cubicBezTo>
                <a:close/>
                <a:moveTo>
                  <a:pt x="79" y="52"/>
                </a:moveTo>
                <a:cubicBezTo>
                  <a:pt x="80" y="52"/>
                  <a:pt x="80" y="52"/>
                  <a:pt x="80" y="52"/>
                </a:cubicBezTo>
                <a:cubicBezTo>
                  <a:pt x="88" y="53"/>
                  <a:pt x="89" y="61"/>
                  <a:pt x="94" y="66"/>
                </a:cubicBezTo>
                <a:cubicBezTo>
                  <a:pt x="122" y="91"/>
                  <a:pt x="147" y="118"/>
                  <a:pt x="167" y="151"/>
                </a:cubicBezTo>
                <a:cubicBezTo>
                  <a:pt x="131" y="116"/>
                  <a:pt x="99" y="75"/>
                  <a:pt x="62" y="42"/>
                </a:cubicBezTo>
                <a:cubicBezTo>
                  <a:pt x="68" y="44"/>
                  <a:pt x="74" y="48"/>
                  <a:pt x="79" y="52"/>
                </a:cubicBezTo>
                <a:close/>
                <a:moveTo>
                  <a:pt x="37" y="27"/>
                </a:moveTo>
                <a:cubicBezTo>
                  <a:pt x="51" y="37"/>
                  <a:pt x="65" y="49"/>
                  <a:pt x="76" y="63"/>
                </a:cubicBezTo>
                <a:cubicBezTo>
                  <a:pt x="64" y="54"/>
                  <a:pt x="50" y="41"/>
                  <a:pt x="40" y="33"/>
                </a:cubicBezTo>
                <a:cubicBezTo>
                  <a:pt x="37" y="31"/>
                  <a:pt x="38" y="29"/>
                  <a:pt x="37" y="27"/>
                </a:cubicBezTo>
                <a:close/>
                <a:moveTo>
                  <a:pt x="41" y="41"/>
                </a:moveTo>
                <a:cubicBezTo>
                  <a:pt x="58" y="53"/>
                  <a:pt x="75" y="67"/>
                  <a:pt x="88" y="84"/>
                </a:cubicBezTo>
                <a:cubicBezTo>
                  <a:pt x="88" y="84"/>
                  <a:pt x="88" y="85"/>
                  <a:pt x="88" y="86"/>
                </a:cubicBezTo>
                <a:cubicBezTo>
                  <a:pt x="72" y="71"/>
                  <a:pt x="54" y="56"/>
                  <a:pt x="41" y="41"/>
                </a:cubicBezTo>
                <a:close/>
                <a:moveTo>
                  <a:pt x="46" y="51"/>
                </a:moveTo>
                <a:cubicBezTo>
                  <a:pt x="60" y="65"/>
                  <a:pt x="77" y="79"/>
                  <a:pt x="92" y="93"/>
                </a:cubicBezTo>
                <a:cubicBezTo>
                  <a:pt x="91" y="94"/>
                  <a:pt x="98" y="96"/>
                  <a:pt x="96" y="93"/>
                </a:cubicBezTo>
                <a:cubicBezTo>
                  <a:pt x="94" y="88"/>
                  <a:pt x="90" y="84"/>
                  <a:pt x="88" y="79"/>
                </a:cubicBezTo>
                <a:cubicBezTo>
                  <a:pt x="110" y="104"/>
                  <a:pt x="131" y="130"/>
                  <a:pt x="147" y="159"/>
                </a:cubicBezTo>
                <a:cubicBezTo>
                  <a:pt x="115" y="131"/>
                  <a:pt x="88" y="95"/>
                  <a:pt x="57" y="66"/>
                </a:cubicBezTo>
                <a:cubicBezTo>
                  <a:pt x="52" y="62"/>
                  <a:pt x="46" y="59"/>
                  <a:pt x="46" y="51"/>
                </a:cubicBezTo>
                <a:close/>
                <a:moveTo>
                  <a:pt x="47" y="171"/>
                </a:moveTo>
                <a:cubicBezTo>
                  <a:pt x="51" y="173"/>
                  <a:pt x="54" y="177"/>
                  <a:pt x="58" y="179"/>
                </a:cubicBezTo>
                <a:cubicBezTo>
                  <a:pt x="57" y="173"/>
                  <a:pt x="53" y="177"/>
                  <a:pt x="51" y="169"/>
                </a:cubicBezTo>
                <a:cubicBezTo>
                  <a:pt x="63" y="176"/>
                  <a:pt x="70" y="186"/>
                  <a:pt x="79" y="193"/>
                </a:cubicBezTo>
                <a:cubicBezTo>
                  <a:pt x="83" y="195"/>
                  <a:pt x="84" y="191"/>
                  <a:pt x="84" y="189"/>
                </a:cubicBezTo>
                <a:cubicBezTo>
                  <a:pt x="81" y="178"/>
                  <a:pt x="73" y="169"/>
                  <a:pt x="65" y="163"/>
                </a:cubicBezTo>
                <a:cubicBezTo>
                  <a:pt x="65" y="163"/>
                  <a:pt x="64" y="162"/>
                  <a:pt x="63" y="163"/>
                </a:cubicBezTo>
                <a:cubicBezTo>
                  <a:pt x="69" y="170"/>
                  <a:pt x="76" y="178"/>
                  <a:pt x="79" y="188"/>
                </a:cubicBezTo>
                <a:cubicBezTo>
                  <a:pt x="68" y="180"/>
                  <a:pt x="60" y="170"/>
                  <a:pt x="49" y="163"/>
                </a:cubicBezTo>
                <a:cubicBezTo>
                  <a:pt x="51" y="150"/>
                  <a:pt x="51" y="150"/>
                  <a:pt x="51" y="150"/>
                </a:cubicBezTo>
                <a:cubicBezTo>
                  <a:pt x="55" y="152"/>
                  <a:pt x="56" y="160"/>
                  <a:pt x="62" y="156"/>
                </a:cubicBezTo>
                <a:cubicBezTo>
                  <a:pt x="63" y="157"/>
                  <a:pt x="63" y="157"/>
                  <a:pt x="63" y="157"/>
                </a:cubicBezTo>
                <a:cubicBezTo>
                  <a:pt x="75" y="166"/>
                  <a:pt x="87" y="177"/>
                  <a:pt x="98" y="188"/>
                </a:cubicBezTo>
                <a:cubicBezTo>
                  <a:pt x="70" y="201"/>
                  <a:pt x="70" y="201"/>
                  <a:pt x="70" y="201"/>
                </a:cubicBezTo>
                <a:cubicBezTo>
                  <a:pt x="68" y="193"/>
                  <a:pt x="63" y="185"/>
                  <a:pt x="56" y="180"/>
                </a:cubicBezTo>
                <a:cubicBezTo>
                  <a:pt x="59" y="185"/>
                  <a:pt x="66" y="196"/>
                  <a:pt x="66" y="202"/>
                </a:cubicBezTo>
                <a:cubicBezTo>
                  <a:pt x="43" y="183"/>
                  <a:pt x="43" y="183"/>
                  <a:pt x="43" y="183"/>
                </a:cubicBezTo>
                <a:cubicBezTo>
                  <a:pt x="45" y="180"/>
                  <a:pt x="48" y="176"/>
                  <a:pt x="47" y="171"/>
                </a:cubicBezTo>
                <a:close/>
                <a:moveTo>
                  <a:pt x="40" y="191"/>
                </a:moveTo>
                <a:cubicBezTo>
                  <a:pt x="45" y="193"/>
                  <a:pt x="49" y="200"/>
                  <a:pt x="51" y="207"/>
                </a:cubicBezTo>
                <a:cubicBezTo>
                  <a:pt x="47" y="205"/>
                  <a:pt x="40" y="202"/>
                  <a:pt x="37" y="197"/>
                </a:cubicBezTo>
                <a:lnTo>
                  <a:pt x="40" y="191"/>
                </a:lnTo>
                <a:close/>
                <a:moveTo>
                  <a:pt x="51" y="209"/>
                </a:moveTo>
                <a:cubicBezTo>
                  <a:pt x="55" y="208"/>
                  <a:pt x="53" y="203"/>
                  <a:pt x="51" y="200"/>
                </a:cubicBezTo>
                <a:cubicBezTo>
                  <a:pt x="49" y="196"/>
                  <a:pt x="46" y="194"/>
                  <a:pt x="42" y="188"/>
                </a:cubicBezTo>
                <a:cubicBezTo>
                  <a:pt x="48" y="191"/>
                  <a:pt x="59" y="201"/>
                  <a:pt x="63" y="205"/>
                </a:cubicBezTo>
                <a:cubicBezTo>
                  <a:pt x="42" y="217"/>
                  <a:pt x="42" y="217"/>
                  <a:pt x="42" y="217"/>
                </a:cubicBezTo>
                <a:cubicBezTo>
                  <a:pt x="41" y="212"/>
                  <a:pt x="38" y="206"/>
                  <a:pt x="35" y="201"/>
                </a:cubicBezTo>
                <a:cubicBezTo>
                  <a:pt x="41" y="204"/>
                  <a:pt x="46" y="211"/>
                  <a:pt x="51" y="209"/>
                </a:cubicBezTo>
                <a:close/>
                <a:moveTo>
                  <a:pt x="38" y="220"/>
                </a:moveTo>
                <a:cubicBezTo>
                  <a:pt x="28" y="221"/>
                  <a:pt x="18" y="227"/>
                  <a:pt x="14" y="234"/>
                </a:cubicBezTo>
                <a:cubicBezTo>
                  <a:pt x="20" y="225"/>
                  <a:pt x="28" y="216"/>
                  <a:pt x="32" y="205"/>
                </a:cubicBezTo>
                <a:cubicBezTo>
                  <a:pt x="36" y="210"/>
                  <a:pt x="41" y="220"/>
                  <a:pt x="38" y="220"/>
                </a:cubicBezTo>
                <a:close/>
              </a:path>
            </a:pathLst>
          </a:custGeom>
          <a:solidFill>
            <a:srgbClr val="F7B63E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4" name="文本框 45"/>
          <p:cNvSpPr txBox="1">
            <a:spLocks noChangeArrowheads="1"/>
          </p:cNvSpPr>
          <p:nvPr/>
        </p:nvSpPr>
        <p:spPr bwMode="auto">
          <a:xfrm>
            <a:off x="1244600" y="236538"/>
            <a:ext cx="278153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代码评审</a:t>
            </a:r>
            <a:r>
              <a:rPr lang="en-US" altLang="zh-CN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导航模块</a:t>
            </a:r>
            <a:endParaRPr lang="en-US" altLang="zh-CN" sz="24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835025"/>
            <a:ext cx="10108490" cy="602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49979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reeform 5"/>
          <p:cNvSpPr>
            <a:spLocks noEditPoints="1"/>
          </p:cNvSpPr>
          <p:nvPr/>
        </p:nvSpPr>
        <p:spPr bwMode="auto">
          <a:xfrm>
            <a:off x="100013" y="155575"/>
            <a:ext cx="1098550" cy="679450"/>
          </a:xfrm>
          <a:custGeom>
            <a:avLst/>
            <a:gdLst>
              <a:gd name="T0" fmla="*/ 2147483647 w 572"/>
              <a:gd name="T1" fmla="*/ 2147483647 h 254"/>
              <a:gd name="T2" fmla="*/ 2147483647 w 572"/>
              <a:gd name="T3" fmla="*/ 2147483647 h 254"/>
              <a:gd name="T4" fmla="*/ 2147483647 w 572"/>
              <a:gd name="T5" fmla="*/ 2147483647 h 254"/>
              <a:gd name="T6" fmla="*/ 2147483647 w 572"/>
              <a:gd name="T7" fmla="*/ 2147483647 h 254"/>
              <a:gd name="T8" fmla="*/ 2147483647 w 572"/>
              <a:gd name="T9" fmla="*/ 2147483647 h 254"/>
              <a:gd name="T10" fmla="*/ 2147483647 w 572"/>
              <a:gd name="T11" fmla="*/ 2147483647 h 254"/>
              <a:gd name="T12" fmla="*/ 2147483647 w 572"/>
              <a:gd name="T13" fmla="*/ 2147483647 h 254"/>
              <a:gd name="T14" fmla="*/ 2147483647 w 572"/>
              <a:gd name="T15" fmla="*/ 2147483647 h 254"/>
              <a:gd name="T16" fmla="*/ 2147483647 w 572"/>
              <a:gd name="T17" fmla="*/ 2147483647 h 254"/>
              <a:gd name="T18" fmla="*/ 2147483647 w 572"/>
              <a:gd name="T19" fmla="*/ 2147483647 h 254"/>
              <a:gd name="T20" fmla="*/ 2147483647 w 572"/>
              <a:gd name="T21" fmla="*/ 2147483647 h 254"/>
              <a:gd name="T22" fmla="*/ 2147483647 w 572"/>
              <a:gd name="T23" fmla="*/ 2147483647 h 254"/>
              <a:gd name="T24" fmla="*/ 2147483647 w 572"/>
              <a:gd name="T25" fmla="*/ 2147483647 h 254"/>
              <a:gd name="T26" fmla="*/ 2147483647 w 572"/>
              <a:gd name="T27" fmla="*/ 2147483647 h 254"/>
              <a:gd name="T28" fmla="*/ 2147483647 w 572"/>
              <a:gd name="T29" fmla="*/ 2147483647 h 254"/>
              <a:gd name="T30" fmla="*/ 2147483647 w 572"/>
              <a:gd name="T31" fmla="*/ 2147483647 h 254"/>
              <a:gd name="T32" fmla="*/ 2147483647 w 572"/>
              <a:gd name="T33" fmla="*/ 2147483647 h 254"/>
              <a:gd name="T34" fmla="*/ 2147483647 w 572"/>
              <a:gd name="T35" fmla="*/ 2147483647 h 254"/>
              <a:gd name="T36" fmla="*/ 2147483647 w 572"/>
              <a:gd name="T37" fmla="*/ 2147483647 h 254"/>
              <a:gd name="T38" fmla="*/ 2147483647 w 572"/>
              <a:gd name="T39" fmla="*/ 2147483647 h 254"/>
              <a:gd name="T40" fmla="*/ 2147483647 w 572"/>
              <a:gd name="T41" fmla="*/ 2147483647 h 254"/>
              <a:gd name="T42" fmla="*/ 2147483647 w 572"/>
              <a:gd name="T43" fmla="*/ 2147483647 h 254"/>
              <a:gd name="T44" fmla="*/ 2147483647 w 572"/>
              <a:gd name="T45" fmla="*/ 2147483647 h 254"/>
              <a:gd name="T46" fmla="*/ 2147483647 w 572"/>
              <a:gd name="T47" fmla="*/ 2147483647 h 254"/>
              <a:gd name="T48" fmla="*/ 2147483647 w 572"/>
              <a:gd name="T49" fmla="*/ 2147483647 h 254"/>
              <a:gd name="T50" fmla="*/ 2147483647 w 572"/>
              <a:gd name="T51" fmla="*/ 2147483647 h 254"/>
              <a:gd name="T52" fmla="*/ 2147483647 w 572"/>
              <a:gd name="T53" fmla="*/ 2147483647 h 254"/>
              <a:gd name="T54" fmla="*/ 2147483647 w 572"/>
              <a:gd name="T55" fmla="*/ 2147483647 h 254"/>
              <a:gd name="T56" fmla="*/ 2147483647 w 572"/>
              <a:gd name="T57" fmla="*/ 2147483647 h 254"/>
              <a:gd name="T58" fmla="*/ 2147483647 w 572"/>
              <a:gd name="T59" fmla="*/ 2147483647 h 254"/>
              <a:gd name="T60" fmla="*/ 2147483647 w 572"/>
              <a:gd name="T61" fmla="*/ 2147483647 h 254"/>
              <a:gd name="T62" fmla="*/ 2147483647 w 572"/>
              <a:gd name="T63" fmla="*/ 2147483647 h 254"/>
              <a:gd name="T64" fmla="*/ 2147483647 w 572"/>
              <a:gd name="T65" fmla="*/ 2147483647 h 254"/>
              <a:gd name="T66" fmla="*/ 2147483647 w 572"/>
              <a:gd name="T67" fmla="*/ 2147483647 h 254"/>
              <a:gd name="T68" fmla="*/ 2147483647 w 572"/>
              <a:gd name="T69" fmla="*/ 2147483647 h 254"/>
              <a:gd name="T70" fmla="*/ 2147483647 w 572"/>
              <a:gd name="T71" fmla="*/ 2147483647 h 254"/>
              <a:gd name="T72" fmla="*/ 2147483647 w 572"/>
              <a:gd name="T73" fmla="*/ 2147483647 h 254"/>
              <a:gd name="T74" fmla="*/ 2147483647 w 572"/>
              <a:gd name="T75" fmla="*/ 2147483647 h 254"/>
              <a:gd name="T76" fmla="*/ 2147483647 w 572"/>
              <a:gd name="T77" fmla="*/ 2147483647 h 254"/>
              <a:gd name="T78" fmla="*/ 2147483647 w 572"/>
              <a:gd name="T79" fmla="*/ 2147483647 h 254"/>
              <a:gd name="T80" fmla="*/ 2147483647 w 572"/>
              <a:gd name="T81" fmla="*/ 2147483647 h 254"/>
              <a:gd name="T82" fmla="*/ 2147483647 w 572"/>
              <a:gd name="T83" fmla="*/ 2147483647 h 254"/>
              <a:gd name="T84" fmla="*/ 2147483647 w 572"/>
              <a:gd name="T85" fmla="*/ 2147483647 h 254"/>
              <a:gd name="T86" fmla="*/ 2147483647 w 572"/>
              <a:gd name="T87" fmla="*/ 2147483647 h 254"/>
              <a:gd name="T88" fmla="*/ 2147483647 w 572"/>
              <a:gd name="T89" fmla="*/ 2147483647 h 254"/>
              <a:gd name="T90" fmla="*/ 2147483647 w 572"/>
              <a:gd name="T91" fmla="*/ 2147483647 h 254"/>
              <a:gd name="T92" fmla="*/ 2147483647 w 572"/>
              <a:gd name="T93" fmla="*/ 2147483647 h 254"/>
              <a:gd name="T94" fmla="*/ 2147483647 w 572"/>
              <a:gd name="T95" fmla="*/ 2147483647 h 254"/>
              <a:gd name="T96" fmla="*/ 2147483647 w 572"/>
              <a:gd name="T97" fmla="*/ 2147483647 h 254"/>
              <a:gd name="T98" fmla="*/ 2147483647 w 572"/>
              <a:gd name="T99" fmla="*/ 2147483647 h 254"/>
              <a:gd name="T100" fmla="*/ 2147483647 w 572"/>
              <a:gd name="T101" fmla="*/ 2147483647 h 254"/>
              <a:gd name="T102" fmla="*/ 2147483647 w 572"/>
              <a:gd name="T103" fmla="*/ 2147483647 h 254"/>
              <a:gd name="T104" fmla="*/ 2147483647 w 572"/>
              <a:gd name="T105" fmla="*/ 2147483647 h 254"/>
              <a:gd name="T106" fmla="*/ 2147483647 w 572"/>
              <a:gd name="T107" fmla="*/ 2147483647 h 254"/>
              <a:gd name="T108" fmla="*/ 2147483647 w 572"/>
              <a:gd name="T109" fmla="*/ 2147483647 h 254"/>
              <a:gd name="T110" fmla="*/ 2147483647 w 572"/>
              <a:gd name="T111" fmla="*/ 2147483647 h 254"/>
              <a:gd name="T112" fmla="*/ 2147483647 w 572"/>
              <a:gd name="T113" fmla="*/ 2147483647 h 254"/>
              <a:gd name="T114" fmla="*/ 2147483647 w 572"/>
              <a:gd name="T115" fmla="*/ 2147483647 h 254"/>
              <a:gd name="T116" fmla="*/ 2147483647 w 572"/>
              <a:gd name="T117" fmla="*/ 2147483647 h 254"/>
              <a:gd name="T118" fmla="*/ 2147483647 w 572"/>
              <a:gd name="T119" fmla="*/ 2147483647 h 254"/>
              <a:gd name="T120" fmla="*/ 2147483647 w 572"/>
              <a:gd name="T121" fmla="*/ 2147483647 h 254"/>
              <a:gd name="T122" fmla="*/ 2147483647 w 572"/>
              <a:gd name="T123" fmla="*/ 2147483647 h 254"/>
              <a:gd name="T124" fmla="*/ 2147483647 w 572"/>
              <a:gd name="T125" fmla="*/ 2147483647 h 25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572"/>
              <a:gd name="T190" fmla="*/ 0 h 254"/>
              <a:gd name="T191" fmla="*/ 572 w 572"/>
              <a:gd name="T192" fmla="*/ 254 h 254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572" h="254">
                <a:moveTo>
                  <a:pt x="65" y="219"/>
                </a:moveTo>
                <a:cubicBezTo>
                  <a:pt x="120" y="192"/>
                  <a:pt x="188" y="179"/>
                  <a:pt x="259" y="170"/>
                </a:cubicBezTo>
                <a:cubicBezTo>
                  <a:pt x="304" y="165"/>
                  <a:pt x="356" y="173"/>
                  <a:pt x="401" y="173"/>
                </a:cubicBezTo>
                <a:cubicBezTo>
                  <a:pt x="407" y="173"/>
                  <a:pt x="415" y="175"/>
                  <a:pt x="418" y="174"/>
                </a:cubicBezTo>
                <a:cubicBezTo>
                  <a:pt x="416" y="252"/>
                  <a:pt x="416" y="252"/>
                  <a:pt x="416" y="252"/>
                </a:cubicBezTo>
                <a:cubicBezTo>
                  <a:pt x="416" y="254"/>
                  <a:pt x="420" y="252"/>
                  <a:pt x="422" y="251"/>
                </a:cubicBezTo>
                <a:cubicBezTo>
                  <a:pt x="473" y="218"/>
                  <a:pt x="523" y="182"/>
                  <a:pt x="572" y="146"/>
                </a:cubicBezTo>
                <a:cubicBezTo>
                  <a:pt x="524" y="98"/>
                  <a:pt x="475" y="54"/>
                  <a:pt x="429" y="7"/>
                </a:cubicBezTo>
                <a:cubicBezTo>
                  <a:pt x="427" y="5"/>
                  <a:pt x="426" y="0"/>
                  <a:pt x="423" y="2"/>
                </a:cubicBezTo>
                <a:cubicBezTo>
                  <a:pt x="423" y="2"/>
                  <a:pt x="422" y="3"/>
                  <a:pt x="422" y="3"/>
                </a:cubicBezTo>
                <a:cubicBezTo>
                  <a:pt x="422" y="5"/>
                  <a:pt x="422" y="10"/>
                  <a:pt x="422" y="12"/>
                </a:cubicBezTo>
                <a:cubicBezTo>
                  <a:pt x="422" y="16"/>
                  <a:pt x="422" y="22"/>
                  <a:pt x="415" y="17"/>
                </a:cubicBezTo>
                <a:cubicBezTo>
                  <a:pt x="417" y="20"/>
                  <a:pt x="419" y="20"/>
                  <a:pt x="420" y="22"/>
                </a:cubicBezTo>
                <a:cubicBezTo>
                  <a:pt x="422" y="29"/>
                  <a:pt x="421" y="43"/>
                  <a:pt x="418" y="50"/>
                </a:cubicBezTo>
                <a:cubicBezTo>
                  <a:pt x="422" y="59"/>
                  <a:pt x="420" y="78"/>
                  <a:pt x="416" y="85"/>
                </a:cubicBezTo>
                <a:cubicBezTo>
                  <a:pt x="415" y="87"/>
                  <a:pt x="416" y="91"/>
                  <a:pt x="413" y="88"/>
                </a:cubicBezTo>
                <a:cubicBezTo>
                  <a:pt x="402" y="91"/>
                  <a:pt x="387" y="93"/>
                  <a:pt x="377" y="87"/>
                </a:cubicBezTo>
                <a:cubicBezTo>
                  <a:pt x="377" y="90"/>
                  <a:pt x="380" y="91"/>
                  <a:pt x="381" y="92"/>
                </a:cubicBezTo>
                <a:cubicBezTo>
                  <a:pt x="331" y="96"/>
                  <a:pt x="283" y="89"/>
                  <a:pt x="237" y="85"/>
                </a:cubicBezTo>
                <a:cubicBezTo>
                  <a:pt x="217" y="83"/>
                  <a:pt x="198" y="78"/>
                  <a:pt x="184" y="73"/>
                </a:cubicBezTo>
                <a:cubicBezTo>
                  <a:pt x="169" y="73"/>
                  <a:pt x="152" y="68"/>
                  <a:pt x="139" y="65"/>
                </a:cubicBezTo>
                <a:cubicBezTo>
                  <a:pt x="95" y="55"/>
                  <a:pt x="62" y="35"/>
                  <a:pt x="30" y="15"/>
                </a:cubicBezTo>
                <a:cubicBezTo>
                  <a:pt x="28" y="14"/>
                  <a:pt x="23" y="10"/>
                  <a:pt x="23" y="17"/>
                </a:cubicBezTo>
                <a:cubicBezTo>
                  <a:pt x="23" y="21"/>
                  <a:pt x="31" y="26"/>
                  <a:pt x="31" y="34"/>
                </a:cubicBezTo>
                <a:cubicBezTo>
                  <a:pt x="32" y="34"/>
                  <a:pt x="42" y="50"/>
                  <a:pt x="38" y="57"/>
                </a:cubicBezTo>
                <a:cubicBezTo>
                  <a:pt x="42" y="61"/>
                  <a:pt x="46" y="67"/>
                  <a:pt x="46" y="74"/>
                </a:cubicBezTo>
                <a:cubicBezTo>
                  <a:pt x="45" y="86"/>
                  <a:pt x="43" y="94"/>
                  <a:pt x="48" y="106"/>
                </a:cubicBezTo>
                <a:cubicBezTo>
                  <a:pt x="46" y="168"/>
                  <a:pt x="25" y="209"/>
                  <a:pt x="0" y="246"/>
                </a:cubicBezTo>
                <a:cubicBezTo>
                  <a:pt x="23" y="239"/>
                  <a:pt x="45" y="229"/>
                  <a:pt x="65" y="219"/>
                </a:cubicBezTo>
                <a:close/>
                <a:moveTo>
                  <a:pt x="43" y="224"/>
                </a:moveTo>
                <a:cubicBezTo>
                  <a:pt x="51" y="219"/>
                  <a:pt x="59" y="214"/>
                  <a:pt x="68" y="210"/>
                </a:cubicBezTo>
                <a:cubicBezTo>
                  <a:pt x="60" y="214"/>
                  <a:pt x="51" y="221"/>
                  <a:pt x="43" y="224"/>
                </a:cubicBezTo>
                <a:close/>
                <a:moveTo>
                  <a:pt x="70" y="209"/>
                </a:moveTo>
                <a:cubicBezTo>
                  <a:pt x="71" y="208"/>
                  <a:pt x="73" y="207"/>
                  <a:pt x="75" y="206"/>
                </a:cubicBezTo>
                <a:cubicBezTo>
                  <a:pt x="74" y="208"/>
                  <a:pt x="72" y="209"/>
                  <a:pt x="70" y="209"/>
                </a:cubicBezTo>
                <a:close/>
                <a:moveTo>
                  <a:pt x="203" y="174"/>
                </a:moveTo>
                <a:cubicBezTo>
                  <a:pt x="158" y="181"/>
                  <a:pt x="118" y="192"/>
                  <a:pt x="79" y="204"/>
                </a:cubicBezTo>
                <a:cubicBezTo>
                  <a:pt x="115" y="186"/>
                  <a:pt x="156" y="175"/>
                  <a:pt x="205" y="170"/>
                </a:cubicBezTo>
                <a:cubicBezTo>
                  <a:pt x="208" y="170"/>
                  <a:pt x="203" y="173"/>
                  <a:pt x="203" y="174"/>
                </a:cubicBezTo>
                <a:close/>
                <a:moveTo>
                  <a:pt x="97" y="181"/>
                </a:moveTo>
                <a:cubicBezTo>
                  <a:pt x="94" y="179"/>
                  <a:pt x="91" y="177"/>
                  <a:pt x="89" y="175"/>
                </a:cubicBezTo>
                <a:cubicBezTo>
                  <a:pt x="52" y="141"/>
                  <a:pt x="52" y="141"/>
                  <a:pt x="52" y="141"/>
                </a:cubicBezTo>
                <a:cubicBezTo>
                  <a:pt x="53" y="110"/>
                  <a:pt x="53" y="110"/>
                  <a:pt x="53" y="110"/>
                </a:cubicBezTo>
                <a:cubicBezTo>
                  <a:pt x="53" y="103"/>
                  <a:pt x="57" y="111"/>
                  <a:pt x="57" y="110"/>
                </a:cubicBezTo>
                <a:cubicBezTo>
                  <a:pt x="73" y="128"/>
                  <a:pt x="88" y="144"/>
                  <a:pt x="102" y="162"/>
                </a:cubicBezTo>
                <a:cubicBezTo>
                  <a:pt x="102" y="162"/>
                  <a:pt x="102" y="164"/>
                  <a:pt x="102" y="164"/>
                </a:cubicBezTo>
                <a:cubicBezTo>
                  <a:pt x="88" y="150"/>
                  <a:pt x="74" y="138"/>
                  <a:pt x="59" y="127"/>
                </a:cubicBezTo>
                <a:cubicBezTo>
                  <a:pt x="54" y="124"/>
                  <a:pt x="55" y="132"/>
                  <a:pt x="57" y="132"/>
                </a:cubicBezTo>
                <a:cubicBezTo>
                  <a:pt x="60" y="139"/>
                  <a:pt x="68" y="140"/>
                  <a:pt x="74" y="143"/>
                </a:cubicBezTo>
                <a:cubicBezTo>
                  <a:pt x="89" y="153"/>
                  <a:pt x="100" y="167"/>
                  <a:pt x="113" y="178"/>
                </a:cubicBezTo>
                <a:cubicBezTo>
                  <a:pt x="106" y="157"/>
                  <a:pt x="90" y="142"/>
                  <a:pt x="77" y="127"/>
                </a:cubicBezTo>
                <a:cubicBezTo>
                  <a:pt x="70" y="119"/>
                  <a:pt x="61" y="112"/>
                  <a:pt x="54" y="105"/>
                </a:cubicBezTo>
                <a:cubicBezTo>
                  <a:pt x="55" y="103"/>
                  <a:pt x="53" y="98"/>
                  <a:pt x="54" y="95"/>
                </a:cubicBezTo>
                <a:cubicBezTo>
                  <a:pt x="80" y="120"/>
                  <a:pt x="105" y="148"/>
                  <a:pt x="127" y="173"/>
                </a:cubicBezTo>
                <a:cubicBezTo>
                  <a:pt x="130" y="176"/>
                  <a:pt x="131" y="171"/>
                  <a:pt x="131" y="171"/>
                </a:cubicBezTo>
                <a:cubicBezTo>
                  <a:pt x="122" y="149"/>
                  <a:pt x="110" y="131"/>
                  <a:pt x="97" y="115"/>
                </a:cubicBezTo>
                <a:cubicBezTo>
                  <a:pt x="110" y="128"/>
                  <a:pt x="121" y="143"/>
                  <a:pt x="136" y="153"/>
                </a:cubicBezTo>
                <a:cubicBezTo>
                  <a:pt x="136" y="154"/>
                  <a:pt x="136" y="154"/>
                  <a:pt x="136" y="154"/>
                </a:cubicBezTo>
                <a:cubicBezTo>
                  <a:pt x="142" y="160"/>
                  <a:pt x="147" y="166"/>
                  <a:pt x="154" y="171"/>
                </a:cubicBezTo>
                <a:cubicBezTo>
                  <a:pt x="136" y="176"/>
                  <a:pt x="118" y="180"/>
                  <a:pt x="103" y="187"/>
                </a:cubicBezTo>
                <a:cubicBezTo>
                  <a:pt x="95" y="170"/>
                  <a:pt x="85" y="155"/>
                  <a:pt x="70" y="146"/>
                </a:cubicBezTo>
                <a:cubicBezTo>
                  <a:pt x="77" y="155"/>
                  <a:pt x="89" y="169"/>
                  <a:pt x="97" y="181"/>
                </a:cubicBezTo>
                <a:close/>
                <a:moveTo>
                  <a:pt x="123" y="163"/>
                </a:moveTo>
                <a:cubicBezTo>
                  <a:pt x="101" y="139"/>
                  <a:pt x="79" y="112"/>
                  <a:pt x="54" y="90"/>
                </a:cubicBezTo>
                <a:cubicBezTo>
                  <a:pt x="51" y="68"/>
                  <a:pt x="51" y="68"/>
                  <a:pt x="51" y="68"/>
                </a:cubicBezTo>
                <a:cubicBezTo>
                  <a:pt x="59" y="77"/>
                  <a:pt x="59" y="77"/>
                  <a:pt x="59" y="77"/>
                </a:cubicBezTo>
                <a:cubicBezTo>
                  <a:pt x="57" y="76"/>
                  <a:pt x="55" y="73"/>
                  <a:pt x="53" y="73"/>
                </a:cubicBezTo>
                <a:cubicBezTo>
                  <a:pt x="80" y="98"/>
                  <a:pt x="106" y="127"/>
                  <a:pt x="123" y="163"/>
                </a:cubicBezTo>
                <a:close/>
                <a:moveTo>
                  <a:pt x="174" y="164"/>
                </a:moveTo>
                <a:cubicBezTo>
                  <a:pt x="175" y="165"/>
                  <a:pt x="179" y="167"/>
                  <a:pt x="174" y="168"/>
                </a:cubicBezTo>
                <a:cubicBezTo>
                  <a:pt x="170" y="168"/>
                  <a:pt x="157" y="171"/>
                  <a:pt x="156" y="169"/>
                </a:cubicBezTo>
                <a:cubicBezTo>
                  <a:pt x="139" y="136"/>
                  <a:pt x="117" y="107"/>
                  <a:pt x="94" y="79"/>
                </a:cubicBezTo>
                <a:cubicBezTo>
                  <a:pt x="144" y="133"/>
                  <a:pt x="144" y="133"/>
                  <a:pt x="144" y="133"/>
                </a:cubicBezTo>
                <a:cubicBezTo>
                  <a:pt x="144" y="133"/>
                  <a:pt x="151" y="138"/>
                  <a:pt x="145" y="136"/>
                </a:cubicBezTo>
                <a:lnTo>
                  <a:pt x="174" y="164"/>
                </a:lnTo>
                <a:close/>
                <a:moveTo>
                  <a:pt x="124" y="89"/>
                </a:moveTo>
                <a:cubicBezTo>
                  <a:pt x="124" y="89"/>
                  <a:pt x="125" y="89"/>
                  <a:pt x="126" y="89"/>
                </a:cubicBezTo>
                <a:cubicBezTo>
                  <a:pt x="149" y="111"/>
                  <a:pt x="167" y="135"/>
                  <a:pt x="191" y="155"/>
                </a:cubicBezTo>
                <a:cubicBezTo>
                  <a:pt x="191" y="155"/>
                  <a:pt x="193" y="161"/>
                  <a:pt x="199" y="163"/>
                </a:cubicBezTo>
                <a:cubicBezTo>
                  <a:pt x="191" y="166"/>
                  <a:pt x="181" y="168"/>
                  <a:pt x="179" y="165"/>
                </a:cubicBezTo>
                <a:cubicBezTo>
                  <a:pt x="167" y="134"/>
                  <a:pt x="144" y="112"/>
                  <a:pt x="124" y="89"/>
                </a:cubicBezTo>
                <a:close/>
                <a:moveTo>
                  <a:pt x="211" y="172"/>
                </a:moveTo>
                <a:cubicBezTo>
                  <a:pt x="208" y="168"/>
                  <a:pt x="214" y="168"/>
                  <a:pt x="216" y="168"/>
                </a:cubicBezTo>
                <a:cubicBezTo>
                  <a:pt x="220" y="168"/>
                  <a:pt x="224" y="168"/>
                  <a:pt x="228" y="167"/>
                </a:cubicBezTo>
                <a:cubicBezTo>
                  <a:pt x="233" y="166"/>
                  <a:pt x="239" y="166"/>
                  <a:pt x="245" y="166"/>
                </a:cubicBezTo>
                <a:lnTo>
                  <a:pt x="211" y="172"/>
                </a:lnTo>
                <a:close/>
                <a:moveTo>
                  <a:pt x="248" y="166"/>
                </a:moveTo>
                <a:cubicBezTo>
                  <a:pt x="248" y="165"/>
                  <a:pt x="248" y="165"/>
                  <a:pt x="248" y="165"/>
                </a:cubicBezTo>
                <a:cubicBezTo>
                  <a:pt x="255" y="165"/>
                  <a:pt x="255" y="165"/>
                  <a:pt x="255" y="165"/>
                </a:cubicBezTo>
                <a:cubicBezTo>
                  <a:pt x="256" y="167"/>
                  <a:pt x="249" y="166"/>
                  <a:pt x="248" y="166"/>
                </a:cubicBezTo>
                <a:close/>
                <a:moveTo>
                  <a:pt x="313" y="165"/>
                </a:moveTo>
                <a:cubicBezTo>
                  <a:pt x="312" y="165"/>
                  <a:pt x="309" y="165"/>
                  <a:pt x="307" y="164"/>
                </a:cubicBezTo>
                <a:cubicBezTo>
                  <a:pt x="313" y="163"/>
                  <a:pt x="320" y="165"/>
                  <a:pt x="324" y="165"/>
                </a:cubicBezTo>
                <a:cubicBezTo>
                  <a:pt x="331" y="165"/>
                  <a:pt x="317" y="165"/>
                  <a:pt x="313" y="165"/>
                </a:cubicBezTo>
                <a:close/>
                <a:moveTo>
                  <a:pt x="329" y="159"/>
                </a:moveTo>
                <a:cubicBezTo>
                  <a:pt x="320" y="148"/>
                  <a:pt x="309" y="137"/>
                  <a:pt x="298" y="127"/>
                </a:cubicBezTo>
                <a:cubicBezTo>
                  <a:pt x="311" y="135"/>
                  <a:pt x="322" y="144"/>
                  <a:pt x="336" y="151"/>
                </a:cubicBezTo>
                <a:cubicBezTo>
                  <a:pt x="337" y="151"/>
                  <a:pt x="337" y="151"/>
                  <a:pt x="337" y="151"/>
                </a:cubicBezTo>
                <a:cubicBezTo>
                  <a:pt x="338" y="151"/>
                  <a:pt x="339" y="151"/>
                  <a:pt x="339" y="152"/>
                </a:cubicBezTo>
                <a:cubicBezTo>
                  <a:pt x="346" y="154"/>
                  <a:pt x="339" y="155"/>
                  <a:pt x="345" y="158"/>
                </a:cubicBezTo>
                <a:cubicBezTo>
                  <a:pt x="341" y="159"/>
                  <a:pt x="331" y="161"/>
                  <a:pt x="329" y="159"/>
                </a:cubicBezTo>
                <a:close/>
                <a:moveTo>
                  <a:pt x="334" y="165"/>
                </a:moveTo>
                <a:cubicBezTo>
                  <a:pt x="356" y="164"/>
                  <a:pt x="376" y="165"/>
                  <a:pt x="396" y="169"/>
                </a:cubicBezTo>
                <a:cubicBezTo>
                  <a:pt x="376" y="168"/>
                  <a:pt x="355" y="167"/>
                  <a:pt x="334" y="165"/>
                </a:cubicBezTo>
                <a:close/>
                <a:moveTo>
                  <a:pt x="387" y="157"/>
                </a:moveTo>
                <a:cubicBezTo>
                  <a:pt x="387" y="156"/>
                  <a:pt x="389" y="156"/>
                  <a:pt x="390" y="157"/>
                </a:cubicBezTo>
                <a:cubicBezTo>
                  <a:pt x="392" y="159"/>
                  <a:pt x="386" y="159"/>
                  <a:pt x="387" y="157"/>
                </a:cubicBezTo>
                <a:close/>
                <a:moveTo>
                  <a:pt x="421" y="245"/>
                </a:moveTo>
                <a:cubicBezTo>
                  <a:pt x="421" y="229"/>
                  <a:pt x="421" y="229"/>
                  <a:pt x="421" y="229"/>
                </a:cubicBezTo>
                <a:cubicBezTo>
                  <a:pt x="427" y="229"/>
                  <a:pt x="430" y="235"/>
                  <a:pt x="436" y="237"/>
                </a:cubicBezTo>
                <a:cubicBezTo>
                  <a:pt x="434" y="241"/>
                  <a:pt x="426" y="242"/>
                  <a:pt x="421" y="245"/>
                </a:cubicBezTo>
                <a:close/>
                <a:moveTo>
                  <a:pt x="421" y="224"/>
                </a:moveTo>
                <a:cubicBezTo>
                  <a:pt x="422" y="208"/>
                  <a:pt x="422" y="208"/>
                  <a:pt x="422" y="208"/>
                </a:cubicBezTo>
                <a:cubicBezTo>
                  <a:pt x="428" y="212"/>
                  <a:pt x="438" y="223"/>
                  <a:pt x="439" y="234"/>
                </a:cubicBezTo>
                <a:cubicBezTo>
                  <a:pt x="433" y="230"/>
                  <a:pt x="427" y="227"/>
                  <a:pt x="421" y="224"/>
                </a:cubicBezTo>
                <a:close/>
                <a:moveTo>
                  <a:pt x="488" y="200"/>
                </a:moveTo>
                <a:cubicBezTo>
                  <a:pt x="486" y="201"/>
                  <a:pt x="485" y="199"/>
                  <a:pt x="484" y="198"/>
                </a:cubicBezTo>
                <a:cubicBezTo>
                  <a:pt x="468" y="177"/>
                  <a:pt x="450" y="158"/>
                  <a:pt x="431" y="140"/>
                </a:cubicBezTo>
                <a:cubicBezTo>
                  <a:pt x="432" y="140"/>
                  <a:pt x="433" y="140"/>
                  <a:pt x="434" y="140"/>
                </a:cubicBezTo>
                <a:cubicBezTo>
                  <a:pt x="454" y="156"/>
                  <a:pt x="470" y="171"/>
                  <a:pt x="492" y="190"/>
                </a:cubicBezTo>
                <a:cubicBezTo>
                  <a:pt x="491" y="190"/>
                  <a:pt x="499" y="193"/>
                  <a:pt x="496" y="189"/>
                </a:cubicBezTo>
                <a:cubicBezTo>
                  <a:pt x="480" y="165"/>
                  <a:pt x="460" y="143"/>
                  <a:pt x="437" y="123"/>
                </a:cubicBezTo>
                <a:cubicBezTo>
                  <a:pt x="438" y="123"/>
                  <a:pt x="439" y="123"/>
                  <a:pt x="439" y="124"/>
                </a:cubicBezTo>
                <a:cubicBezTo>
                  <a:pt x="464" y="142"/>
                  <a:pt x="488" y="163"/>
                  <a:pt x="511" y="184"/>
                </a:cubicBezTo>
                <a:cubicBezTo>
                  <a:pt x="505" y="189"/>
                  <a:pt x="496" y="194"/>
                  <a:pt x="488" y="200"/>
                </a:cubicBezTo>
                <a:close/>
                <a:moveTo>
                  <a:pt x="514" y="181"/>
                </a:moveTo>
                <a:cubicBezTo>
                  <a:pt x="495" y="156"/>
                  <a:pt x="472" y="136"/>
                  <a:pt x="448" y="115"/>
                </a:cubicBezTo>
                <a:cubicBezTo>
                  <a:pt x="449" y="115"/>
                  <a:pt x="450" y="115"/>
                  <a:pt x="451" y="116"/>
                </a:cubicBezTo>
                <a:cubicBezTo>
                  <a:pt x="471" y="130"/>
                  <a:pt x="494" y="150"/>
                  <a:pt x="515" y="163"/>
                </a:cubicBezTo>
                <a:cubicBezTo>
                  <a:pt x="519" y="165"/>
                  <a:pt x="524" y="168"/>
                  <a:pt x="527" y="171"/>
                </a:cubicBezTo>
                <a:lnTo>
                  <a:pt x="514" y="181"/>
                </a:lnTo>
                <a:close/>
                <a:moveTo>
                  <a:pt x="558" y="148"/>
                </a:moveTo>
                <a:cubicBezTo>
                  <a:pt x="524" y="120"/>
                  <a:pt x="494" y="89"/>
                  <a:pt x="461" y="59"/>
                </a:cubicBezTo>
                <a:cubicBezTo>
                  <a:pt x="462" y="59"/>
                  <a:pt x="463" y="59"/>
                  <a:pt x="463" y="59"/>
                </a:cubicBezTo>
                <a:cubicBezTo>
                  <a:pt x="497" y="86"/>
                  <a:pt x="530" y="113"/>
                  <a:pt x="562" y="142"/>
                </a:cubicBezTo>
                <a:cubicBezTo>
                  <a:pt x="567" y="146"/>
                  <a:pt x="559" y="146"/>
                  <a:pt x="558" y="148"/>
                </a:cubicBezTo>
                <a:close/>
                <a:moveTo>
                  <a:pt x="431" y="16"/>
                </a:moveTo>
                <a:cubicBezTo>
                  <a:pt x="454" y="39"/>
                  <a:pt x="477" y="62"/>
                  <a:pt x="501" y="84"/>
                </a:cubicBezTo>
                <a:cubicBezTo>
                  <a:pt x="482" y="70"/>
                  <a:pt x="460" y="53"/>
                  <a:pt x="439" y="39"/>
                </a:cubicBezTo>
                <a:cubicBezTo>
                  <a:pt x="442" y="39"/>
                  <a:pt x="445" y="39"/>
                  <a:pt x="443" y="37"/>
                </a:cubicBezTo>
                <a:cubicBezTo>
                  <a:pt x="436" y="33"/>
                  <a:pt x="430" y="28"/>
                  <a:pt x="427" y="23"/>
                </a:cubicBezTo>
                <a:cubicBezTo>
                  <a:pt x="427" y="21"/>
                  <a:pt x="426" y="10"/>
                  <a:pt x="431" y="16"/>
                </a:cubicBezTo>
                <a:close/>
                <a:moveTo>
                  <a:pt x="425" y="48"/>
                </a:moveTo>
                <a:cubicBezTo>
                  <a:pt x="426" y="41"/>
                  <a:pt x="425" y="34"/>
                  <a:pt x="427" y="28"/>
                </a:cubicBezTo>
                <a:cubicBezTo>
                  <a:pt x="431" y="32"/>
                  <a:pt x="434" y="34"/>
                  <a:pt x="438" y="37"/>
                </a:cubicBezTo>
                <a:cubicBezTo>
                  <a:pt x="435" y="39"/>
                  <a:pt x="433" y="35"/>
                  <a:pt x="430" y="36"/>
                </a:cubicBezTo>
                <a:cubicBezTo>
                  <a:pt x="433" y="41"/>
                  <a:pt x="439" y="45"/>
                  <a:pt x="444" y="49"/>
                </a:cubicBezTo>
                <a:cubicBezTo>
                  <a:pt x="444" y="49"/>
                  <a:pt x="445" y="48"/>
                  <a:pt x="445" y="48"/>
                </a:cubicBezTo>
                <a:cubicBezTo>
                  <a:pt x="448" y="50"/>
                  <a:pt x="452" y="52"/>
                  <a:pt x="454" y="55"/>
                </a:cubicBezTo>
                <a:cubicBezTo>
                  <a:pt x="452" y="55"/>
                  <a:pt x="451" y="54"/>
                  <a:pt x="449" y="54"/>
                </a:cubicBezTo>
                <a:cubicBezTo>
                  <a:pt x="473" y="74"/>
                  <a:pt x="497" y="96"/>
                  <a:pt x="519" y="119"/>
                </a:cubicBezTo>
                <a:cubicBezTo>
                  <a:pt x="491" y="96"/>
                  <a:pt x="462" y="73"/>
                  <a:pt x="430" y="54"/>
                </a:cubicBezTo>
                <a:cubicBezTo>
                  <a:pt x="427" y="52"/>
                  <a:pt x="425" y="50"/>
                  <a:pt x="425" y="48"/>
                </a:cubicBezTo>
                <a:close/>
                <a:moveTo>
                  <a:pt x="417" y="96"/>
                </a:moveTo>
                <a:cubicBezTo>
                  <a:pt x="419" y="96"/>
                  <a:pt x="422" y="97"/>
                  <a:pt x="421" y="93"/>
                </a:cubicBezTo>
                <a:cubicBezTo>
                  <a:pt x="426" y="95"/>
                  <a:pt x="425" y="88"/>
                  <a:pt x="421" y="90"/>
                </a:cubicBezTo>
                <a:cubicBezTo>
                  <a:pt x="423" y="81"/>
                  <a:pt x="426" y="71"/>
                  <a:pt x="425" y="60"/>
                </a:cubicBezTo>
                <a:cubicBezTo>
                  <a:pt x="428" y="62"/>
                  <a:pt x="429" y="65"/>
                  <a:pt x="433" y="66"/>
                </a:cubicBezTo>
                <a:cubicBezTo>
                  <a:pt x="431" y="64"/>
                  <a:pt x="434" y="64"/>
                  <a:pt x="435" y="65"/>
                </a:cubicBezTo>
                <a:cubicBezTo>
                  <a:pt x="433" y="60"/>
                  <a:pt x="428" y="63"/>
                  <a:pt x="427" y="57"/>
                </a:cubicBezTo>
                <a:cubicBezTo>
                  <a:pt x="461" y="75"/>
                  <a:pt x="490" y="100"/>
                  <a:pt x="519" y="123"/>
                </a:cubicBezTo>
                <a:cubicBezTo>
                  <a:pt x="531" y="132"/>
                  <a:pt x="544" y="141"/>
                  <a:pt x="555" y="151"/>
                </a:cubicBezTo>
                <a:cubicBezTo>
                  <a:pt x="552" y="155"/>
                  <a:pt x="548" y="152"/>
                  <a:pt x="547" y="151"/>
                </a:cubicBezTo>
                <a:cubicBezTo>
                  <a:pt x="529" y="139"/>
                  <a:pt x="512" y="125"/>
                  <a:pt x="495" y="112"/>
                </a:cubicBezTo>
                <a:cubicBezTo>
                  <a:pt x="508" y="127"/>
                  <a:pt x="526" y="141"/>
                  <a:pt x="542" y="152"/>
                </a:cubicBezTo>
                <a:cubicBezTo>
                  <a:pt x="542" y="152"/>
                  <a:pt x="543" y="153"/>
                  <a:pt x="544" y="153"/>
                </a:cubicBezTo>
                <a:cubicBezTo>
                  <a:pt x="544" y="155"/>
                  <a:pt x="550" y="153"/>
                  <a:pt x="548" y="156"/>
                </a:cubicBezTo>
                <a:cubicBezTo>
                  <a:pt x="545" y="161"/>
                  <a:pt x="538" y="163"/>
                  <a:pt x="533" y="167"/>
                </a:cubicBezTo>
                <a:cubicBezTo>
                  <a:pt x="521" y="155"/>
                  <a:pt x="506" y="142"/>
                  <a:pt x="493" y="130"/>
                </a:cubicBezTo>
                <a:cubicBezTo>
                  <a:pt x="505" y="136"/>
                  <a:pt x="517" y="147"/>
                  <a:pt x="529" y="154"/>
                </a:cubicBezTo>
                <a:cubicBezTo>
                  <a:pt x="531" y="156"/>
                  <a:pt x="528" y="151"/>
                  <a:pt x="527" y="149"/>
                </a:cubicBezTo>
                <a:cubicBezTo>
                  <a:pt x="496" y="122"/>
                  <a:pt x="468" y="92"/>
                  <a:pt x="436" y="68"/>
                </a:cubicBezTo>
                <a:cubicBezTo>
                  <a:pt x="435" y="67"/>
                  <a:pt x="434" y="67"/>
                  <a:pt x="433" y="68"/>
                </a:cubicBezTo>
                <a:cubicBezTo>
                  <a:pt x="455" y="87"/>
                  <a:pt x="477" y="107"/>
                  <a:pt x="498" y="128"/>
                </a:cubicBezTo>
                <a:cubicBezTo>
                  <a:pt x="476" y="112"/>
                  <a:pt x="454" y="95"/>
                  <a:pt x="429" y="80"/>
                </a:cubicBezTo>
                <a:cubicBezTo>
                  <a:pt x="428" y="79"/>
                  <a:pt x="423" y="82"/>
                  <a:pt x="426" y="84"/>
                </a:cubicBezTo>
                <a:cubicBezTo>
                  <a:pt x="460" y="107"/>
                  <a:pt x="498" y="138"/>
                  <a:pt x="524" y="165"/>
                </a:cubicBezTo>
                <a:cubicBezTo>
                  <a:pt x="503" y="150"/>
                  <a:pt x="503" y="150"/>
                  <a:pt x="503" y="150"/>
                </a:cubicBezTo>
                <a:cubicBezTo>
                  <a:pt x="478" y="131"/>
                  <a:pt x="454" y="110"/>
                  <a:pt x="424" y="97"/>
                </a:cubicBezTo>
                <a:cubicBezTo>
                  <a:pt x="424" y="104"/>
                  <a:pt x="445" y="112"/>
                  <a:pt x="442" y="114"/>
                </a:cubicBezTo>
                <a:cubicBezTo>
                  <a:pt x="457" y="129"/>
                  <a:pt x="475" y="143"/>
                  <a:pt x="490" y="160"/>
                </a:cubicBezTo>
                <a:cubicBezTo>
                  <a:pt x="470" y="142"/>
                  <a:pt x="450" y="125"/>
                  <a:pt x="426" y="110"/>
                </a:cubicBezTo>
                <a:cubicBezTo>
                  <a:pt x="423" y="108"/>
                  <a:pt x="418" y="105"/>
                  <a:pt x="413" y="105"/>
                </a:cubicBezTo>
                <a:cubicBezTo>
                  <a:pt x="408" y="106"/>
                  <a:pt x="402" y="101"/>
                  <a:pt x="397" y="97"/>
                </a:cubicBezTo>
                <a:cubicBezTo>
                  <a:pt x="403" y="96"/>
                  <a:pt x="410" y="95"/>
                  <a:pt x="417" y="96"/>
                </a:cubicBezTo>
                <a:close/>
                <a:moveTo>
                  <a:pt x="426" y="118"/>
                </a:moveTo>
                <a:cubicBezTo>
                  <a:pt x="428" y="120"/>
                  <a:pt x="433" y="121"/>
                  <a:pt x="433" y="124"/>
                </a:cubicBezTo>
                <a:cubicBezTo>
                  <a:pt x="452" y="141"/>
                  <a:pt x="472" y="160"/>
                  <a:pt x="487" y="181"/>
                </a:cubicBezTo>
                <a:cubicBezTo>
                  <a:pt x="466" y="163"/>
                  <a:pt x="443" y="141"/>
                  <a:pt x="419" y="124"/>
                </a:cubicBezTo>
                <a:cubicBezTo>
                  <a:pt x="422" y="124"/>
                  <a:pt x="424" y="127"/>
                  <a:pt x="428" y="125"/>
                </a:cubicBezTo>
                <a:cubicBezTo>
                  <a:pt x="413" y="116"/>
                  <a:pt x="398" y="106"/>
                  <a:pt x="384" y="97"/>
                </a:cubicBezTo>
                <a:cubicBezTo>
                  <a:pt x="399" y="102"/>
                  <a:pt x="413" y="111"/>
                  <a:pt x="426" y="118"/>
                </a:cubicBezTo>
                <a:close/>
                <a:moveTo>
                  <a:pt x="405" y="116"/>
                </a:moveTo>
                <a:cubicBezTo>
                  <a:pt x="403" y="121"/>
                  <a:pt x="399" y="113"/>
                  <a:pt x="398" y="112"/>
                </a:cubicBezTo>
                <a:cubicBezTo>
                  <a:pt x="397" y="112"/>
                  <a:pt x="397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09"/>
                  <a:pt x="402" y="114"/>
                  <a:pt x="405" y="116"/>
                </a:cubicBezTo>
                <a:close/>
                <a:moveTo>
                  <a:pt x="361" y="105"/>
                </a:moveTo>
                <a:cubicBezTo>
                  <a:pt x="374" y="117"/>
                  <a:pt x="387" y="129"/>
                  <a:pt x="398" y="143"/>
                </a:cubicBezTo>
                <a:cubicBezTo>
                  <a:pt x="346" y="102"/>
                  <a:pt x="346" y="102"/>
                  <a:pt x="346" y="102"/>
                </a:cubicBezTo>
                <a:cubicBezTo>
                  <a:pt x="345" y="101"/>
                  <a:pt x="343" y="101"/>
                  <a:pt x="342" y="100"/>
                </a:cubicBezTo>
                <a:cubicBezTo>
                  <a:pt x="347" y="97"/>
                  <a:pt x="357" y="101"/>
                  <a:pt x="361" y="105"/>
                </a:cubicBezTo>
                <a:close/>
                <a:moveTo>
                  <a:pt x="334" y="98"/>
                </a:moveTo>
                <a:cubicBezTo>
                  <a:pt x="334" y="101"/>
                  <a:pt x="336" y="103"/>
                  <a:pt x="338" y="105"/>
                </a:cubicBezTo>
                <a:cubicBezTo>
                  <a:pt x="342" y="111"/>
                  <a:pt x="347" y="108"/>
                  <a:pt x="352" y="112"/>
                </a:cubicBezTo>
                <a:cubicBezTo>
                  <a:pt x="411" y="158"/>
                  <a:pt x="411" y="158"/>
                  <a:pt x="411" y="158"/>
                </a:cubicBezTo>
                <a:cubicBezTo>
                  <a:pt x="412" y="158"/>
                  <a:pt x="419" y="161"/>
                  <a:pt x="416" y="158"/>
                </a:cubicBezTo>
                <a:cubicBezTo>
                  <a:pt x="403" y="143"/>
                  <a:pt x="390" y="128"/>
                  <a:pt x="376" y="115"/>
                </a:cubicBezTo>
                <a:cubicBezTo>
                  <a:pt x="375" y="114"/>
                  <a:pt x="371" y="109"/>
                  <a:pt x="372" y="110"/>
                </a:cubicBezTo>
                <a:cubicBezTo>
                  <a:pt x="410" y="133"/>
                  <a:pt x="410" y="133"/>
                  <a:pt x="410" y="133"/>
                </a:cubicBezTo>
                <a:cubicBezTo>
                  <a:pt x="397" y="121"/>
                  <a:pt x="379" y="109"/>
                  <a:pt x="363" y="99"/>
                </a:cubicBezTo>
                <a:cubicBezTo>
                  <a:pt x="368" y="99"/>
                  <a:pt x="374" y="98"/>
                  <a:pt x="377" y="100"/>
                </a:cubicBezTo>
                <a:cubicBezTo>
                  <a:pt x="393" y="111"/>
                  <a:pt x="405" y="123"/>
                  <a:pt x="417" y="137"/>
                </a:cubicBezTo>
                <a:cubicBezTo>
                  <a:pt x="410" y="135"/>
                  <a:pt x="410" y="135"/>
                  <a:pt x="410" y="135"/>
                </a:cubicBezTo>
                <a:cubicBezTo>
                  <a:pt x="413" y="137"/>
                  <a:pt x="416" y="138"/>
                  <a:pt x="418" y="141"/>
                </a:cubicBezTo>
                <a:cubicBezTo>
                  <a:pt x="419" y="142"/>
                  <a:pt x="423" y="143"/>
                  <a:pt x="422" y="140"/>
                </a:cubicBezTo>
                <a:cubicBezTo>
                  <a:pt x="421" y="136"/>
                  <a:pt x="416" y="134"/>
                  <a:pt x="415" y="129"/>
                </a:cubicBezTo>
                <a:cubicBezTo>
                  <a:pt x="418" y="128"/>
                  <a:pt x="420" y="132"/>
                  <a:pt x="421" y="134"/>
                </a:cubicBezTo>
                <a:cubicBezTo>
                  <a:pt x="421" y="135"/>
                  <a:pt x="421" y="135"/>
                  <a:pt x="421" y="135"/>
                </a:cubicBezTo>
                <a:cubicBezTo>
                  <a:pt x="441" y="153"/>
                  <a:pt x="459" y="171"/>
                  <a:pt x="475" y="192"/>
                </a:cubicBezTo>
                <a:cubicBezTo>
                  <a:pt x="476" y="193"/>
                  <a:pt x="479" y="194"/>
                  <a:pt x="478" y="197"/>
                </a:cubicBezTo>
                <a:cubicBezTo>
                  <a:pt x="478" y="193"/>
                  <a:pt x="472" y="196"/>
                  <a:pt x="475" y="192"/>
                </a:cubicBezTo>
                <a:cubicBezTo>
                  <a:pt x="421" y="150"/>
                  <a:pt x="421" y="150"/>
                  <a:pt x="421" y="150"/>
                </a:cubicBezTo>
                <a:cubicBezTo>
                  <a:pt x="419" y="148"/>
                  <a:pt x="412" y="146"/>
                  <a:pt x="414" y="150"/>
                </a:cubicBezTo>
                <a:cubicBezTo>
                  <a:pt x="416" y="155"/>
                  <a:pt x="421" y="161"/>
                  <a:pt x="426" y="163"/>
                </a:cubicBezTo>
                <a:cubicBezTo>
                  <a:pt x="429" y="164"/>
                  <a:pt x="429" y="162"/>
                  <a:pt x="428" y="160"/>
                </a:cubicBezTo>
                <a:cubicBezTo>
                  <a:pt x="468" y="191"/>
                  <a:pt x="468" y="191"/>
                  <a:pt x="468" y="191"/>
                </a:cubicBezTo>
                <a:cubicBezTo>
                  <a:pt x="473" y="194"/>
                  <a:pt x="478" y="199"/>
                  <a:pt x="483" y="204"/>
                </a:cubicBezTo>
                <a:cubicBezTo>
                  <a:pt x="470" y="213"/>
                  <a:pt x="454" y="223"/>
                  <a:pt x="442" y="232"/>
                </a:cubicBezTo>
                <a:cubicBezTo>
                  <a:pt x="438" y="220"/>
                  <a:pt x="432" y="211"/>
                  <a:pt x="422" y="204"/>
                </a:cubicBezTo>
                <a:cubicBezTo>
                  <a:pt x="428" y="205"/>
                  <a:pt x="428" y="205"/>
                  <a:pt x="428" y="205"/>
                </a:cubicBezTo>
                <a:cubicBezTo>
                  <a:pt x="424" y="201"/>
                  <a:pt x="424" y="201"/>
                  <a:pt x="424" y="201"/>
                </a:cubicBezTo>
                <a:cubicBezTo>
                  <a:pt x="426" y="201"/>
                  <a:pt x="433" y="206"/>
                  <a:pt x="428" y="206"/>
                </a:cubicBezTo>
                <a:cubicBezTo>
                  <a:pt x="435" y="211"/>
                  <a:pt x="441" y="218"/>
                  <a:pt x="449" y="221"/>
                </a:cubicBezTo>
                <a:cubicBezTo>
                  <a:pt x="448" y="208"/>
                  <a:pt x="434" y="200"/>
                  <a:pt x="430" y="189"/>
                </a:cubicBezTo>
                <a:cubicBezTo>
                  <a:pt x="433" y="190"/>
                  <a:pt x="441" y="194"/>
                  <a:pt x="445" y="198"/>
                </a:cubicBezTo>
                <a:cubicBezTo>
                  <a:pt x="445" y="199"/>
                  <a:pt x="446" y="199"/>
                  <a:pt x="446" y="199"/>
                </a:cubicBezTo>
                <a:cubicBezTo>
                  <a:pt x="451" y="204"/>
                  <a:pt x="455" y="210"/>
                  <a:pt x="462" y="213"/>
                </a:cubicBezTo>
                <a:cubicBezTo>
                  <a:pt x="461" y="216"/>
                  <a:pt x="466" y="215"/>
                  <a:pt x="466" y="213"/>
                </a:cubicBezTo>
                <a:cubicBezTo>
                  <a:pt x="462" y="197"/>
                  <a:pt x="438" y="173"/>
                  <a:pt x="434" y="169"/>
                </a:cubicBezTo>
                <a:cubicBezTo>
                  <a:pt x="433" y="168"/>
                  <a:pt x="426" y="165"/>
                  <a:pt x="428" y="167"/>
                </a:cubicBezTo>
                <a:cubicBezTo>
                  <a:pt x="439" y="178"/>
                  <a:pt x="451" y="191"/>
                  <a:pt x="459" y="206"/>
                </a:cubicBezTo>
                <a:cubicBezTo>
                  <a:pt x="451" y="200"/>
                  <a:pt x="444" y="191"/>
                  <a:pt x="435" y="187"/>
                </a:cubicBezTo>
                <a:cubicBezTo>
                  <a:pt x="429" y="184"/>
                  <a:pt x="423" y="177"/>
                  <a:pt x="424" y="169"/>
                </a:cubicBezTo>
                <a:cubicBezTo>
                  <a:pt x="424" y="168"/>
                  <a:pt x="417" y="164"/>
                  <a:pt x="420" y="168"/>
                </a:cubicBezTo>
                <a:cubicBezTo>
                  <a:pt x="418" y="167"/>
                  <a:pt x="410" y="166"/>
                  <a:pt x="408" y="165"/>
                </a:cubicBezTo>
                <a:cubicBezTo>
                  <a:pt x="386" y="151"/>
                  <a:pt x="371" y="129"/>
                  <a:pt x="352" y="112"/>
                </a:cubicBezTo>
                <a:cubicBezTo>
                  <a:pt x="351" y="112"/>
                  <a:pt x="350" y="113"/>
                  <a:pt x="353" y="115"/>
                </a:cubicBezTo>
                <a:cubicBezTo>
                  <a:pt x="355" y="116"/>
                  <a:pt x="351" y="117"/>
                  <a:pt x="350" y="116"/>
                </a:cubicBezTo>
                <a:cubicBezTo>
                  <a:pt x="361" y="127"/>
                  <a:pt x="376" y="139"/>
                  <a:pt x="384" y="153"/>
                </a:cubicBezTo>
                <a:cubicBezTo>
                  <a:pt x="360" y="134"/>
                  <a:pt x="335" y="115"/>
                  <a:pt x="304" y="100"/>
                </a:cubicBezTo>
                <a:cubicBezTo>
                  <a:pt x="304" y="100"/>
                  <a:pt x="299" y="101"/>
                  <a:pt x="301" y="102"/>
                </a:cubicBezTo>
                <a:cubicBezTo>
                  <a:pt x="332" y="115"/>
                  <a:pt x="356" y="137"/>
                  <a:pt x="383" y="156"/>
                </a:cubicBezTo>
                <a:cubicBezTo>
                  <a:pt x="383" y="156"/>
                  <a:pt x="381" y="155"/>
                  <a:pt x="380" y="155"/>
                </a:cubicBezTo>
                <a:cubicBezTo>
                  <a:pt x="390" y="163"/>
                  <a:pt x="390" y="163"/>
                  <a:pt x="390" y="163"/>
                </a:cubicBezTo>
                <a:cubicBezTo>
                  <a:pt x="360" y="159"/>
                  <a:pt x="360" y="159"/>
                  <a:pt x="360" y="159"/>
                </a:cubicBezTo>
                <a:cubicBezTo>
                  <a:pt x="341" y="142"/>
                  <a:pt x="320" y="125"/>
                  <a:pt x="299" y="109"/>
                </a:cubicBezTo>
                <a:cubicBezTo>
                  <a:pt x="323" y="124"/>
                  <a:pt x="349" y="139"/>
                  <a:pt x="372" y="157"/>
                </a:cubicBezTo>
                <a:cubicBezTo>
                  <a:pt x="373" y="157"/>
                  <a:pt x="379" y="158"/>
                  <a:pt x="377" y="157"/>
                </a:cubicBezTo>
                <a:cubicBezTo>
                  <a:pt x="348" y="135"/>
                  <a:pt x="317" y="115"/>
                  <a:pt x="285" y="96"/>
                </a:cubicBezTo>
                <a:cubicBezTo>
                  <a:pt x="302" y="98"/>
                  <a:pt x="318" y="98"/>
                  <a:pt x="334" y="98"/>
                </a:cubicBezTo>
                <a:close/>
                <a:moveTo>
                  <a:pt x="423" y="198"/>
                </a:moveTo>
                <a:cubicBezTo>
                  <a:pt x="424" y="187"/>
                  <a:pt x="424" y="187"/>
                  <a:pt x="424" y="187"/>
                </a:cubicBezTo>
                <a:cubicBezTo>
                  <a:pt x="432" y="195"/>
                  <a:pt x="438" y="205"/>
                  <a:pt x="443" y="214"/>
                </a:cubicBezTo>
                <a:cubicBezTo>
                  <a:pt x="437" y="209"/>
                  <a:pt x="431" y="202"/>
                  <a:pt x="423" y="198"/>
                </a:cubicBezTo>
                <a:close/>
                <a:moveTo>
                  <a:pt x="281" y="100"/>
                </a:moveTo>
                <a:cubicBezTo>
                  <a:pt x="283" y="104"/>
                  <a:pt x="289" y="104"/>
                  <a:pt x="292" y="107"/>
                </a:cubicBezTo>
                <a:cubicBezTo>
                  <a:pt x="293" y="107"/>
                  <a:pt x="293" y="107"/>
                  <a:pt x="293" y="107"/>
                </a:cubicBezTo>
                <a:cubicBezTo>
                  <a:pt x="295" y="107"/>
                  <a:pt x="297" y="109"/>
                  <a:pt x="298" y="112"/>
                </a:cubicBezTo>
                <a:cubicBezTo>
                  <a:pt x="354" y="158"/>
                  <a:pt x="354" y="158"/>
                  <a:pt x="354" y="158"/>
                </a:cubicBezTo>
                <a:cubicBezTo>
                  <a:pt x="320" y="139"/>
                  <a:pt x="290" y="116"/>
                  <a:pt x="259" y="94"/>
                </a:cubicBezTo>
                <a:cubicBezTo>
                  <a:pt x="268" y="93"/>
                  <a:pt x="277" y="93"/>
                  <a:pt x="281" y="100"/>
                </a:cubicBezTo>
                <a:close/>
                <a:moveTo>
                  <a:pt x="251" y="94"/>
                </a:moveTo>
                <a:cubicBezTo>
                  <a:pt x="277" y="111"/>
                  <a:pt x="299" y="131"/>
                  <a:pt x="319" y="153"/>
                </a:cubicBezTo>
                <a:cubicBezTo>
                  <a:pt x="290" y="132"/>
                  <a:pt x="263" y="109"/>
                  <a:pt x="232" y="91"/>
                </a:cubicBezTo>
                <a:cubicBezTo>
                  <a:pt x="238" y="91"/>
                  <a:pt x="245" y="91"/>
                  <a:pt x="251" y="94"/>
                </a:cubicBezTo>
                <a:close/>
                <a:moveTo>
                  <a:pt x="306" y="149"/>
                </a:moveTo>
                <a:cubicBezTo>
                  <a:pt x="307" y="148"/>
                  <a:pt x="307" y="148"/>
                  <a:pt x="307" y="148"/>
                </a:cubicBezTo>
                <a:cubicBezTo>
                  <a:pt x="315" y="150"/>
                  <a:pt x="314" y="156"/>
                  <a:pt x="320" y="159"/>
                </a:cubicBezTo>
                <a:cubicBezTo>
                  <a:pt x="315" y="159"/>
                  <a:pt x="306" y="160"/>
                  <a:pt x="304" y="158"/>
                </a:cubicBezTo>
                <a:cubicBezTo>
                  <a:pt x="282" y="135"/>
                  <a:pt x="256" y="114"/>
                  <a:pt x="230" y="95"/>
                </a:cubicBezTo>
                <a:cubicBezTo>
                  <a:pt x="257" y="110"/>
                  <a:pt x="281" y="131"/>
                  <a:pt x="306" y="149"/>
                </a:cubicBezTo>
                <a:close/>
                <a:moveTo>
                  <a:pt x="228" y="96"/>
                </a:moveTo>
                <a:cubicBezTo>
                  <a:pt x="227" y="97"/>
                  <a:pt x="226" y="96"/>
                  <a:pt x="225" y="95"/>
                </a:cubicBezTo>
                <a:cubicBezTo>
                  <a:pt x="224" y="93"/>
                  <a:pt x="228" y="95"/>
                  <a:pt x="228" y="96"/>
                </a:cubicBezTo>
                <a:close/>
                <a:moveTo>
                  <a:pt x="295" y="158"/>
                </a:moveTo>
                <a:cubicBezTo>
                  <a:pt x="258" y="159"/>
                  <a:pt x="258" y="159"/>
                  <a:pt x="258" y="159"/>
                </a:cubicBezTo>
                <a:cubicBezTo>
                  <a:pt x="250" y="148"/>
                  <a:pt x="240" y="139"/>
                  <a:pt x="231" y="129"/>
                </a:cubicBezTo>
                <a:cubicBezTo>
                  <a:pt x="237" y="131"/>
                  <a:pt x="242" y="137"/>
                  <a:pt x="248" y="140"/>
                </a:cubicBezTo>
                <a:cubicBezTo>
                  <a:pt x="257" y="145"/>
                  <a:pt x="263" y="153"/>
                  <a:pt x="274" y="157"/>
                </a:cubicBezTo>
                <a:cubicBezTo>
                  <a:pt x="277" y="159"/>
                  <a:pt x="276" y="153"/>
                  <a:pt x="275" y="152"/>
                </a:cubicBezTo>
                <a:cubicBezTo>
                  <a:pt x="254" y="127"/>
                  <a:pt x="229" y="106"/>
                  <a:pt x="204" y="85"/>
                </a:cubicBezTo>
                <a:cubicBezTo>
                  <a:pt x="236" y="107"/>
                  <a:pt x="265" y="133"/>
                  <a:pt x="295" y="158"/>
                </a:cubicBezTo>
                <a:close/>
                <a:moveTo>
                  <a:pt x="185" y="82"/>
                </a:moveTo>
                <a:cubicBezTo>
                  <a:pt x="194" y="85"/>
                  <a:pt x="203" y="85"/>
                  <a:pt x="207" y="92"/>
                </a:cubicBezTo>
                <a:cubicBezTo>
                  <a:pt x="204" y="92"/>
                  <a:pt x="204" y="92"/>
                  <a:pt x="204" y="92"/>
                </a:cubicBezTo>
                <a:cubicBezTo>
                  <a:pt x="227" y="109"/>
                  <a:pt x="248" y="128"/>
                  <a:pt x="267" y="149"/>
                </a:cubicBezTo>
                <a:cubicBezTo>
                  <a:pt x="237" y="129"/>
                  <a:pt x="211" y="103"/>
                  <a:pt x="182" y="82"/>
                </a:cubicBezTo>
                <a:cubicBezTo>
                  <a:pt x="183" y="82"/>
                  <a:pt x="185" y="82"/>
                  <a:pt x="185" y="82"/>
                </a:cubicBezTo>
                <a:close/>
                <a:moveTo>
                  <a:pt x="188" y="92"/>
                </a:moveTo>
                <a:cubicBezTo>
                  <a:pt x="187" y="93"/>
                  <a:pt x="187" y="93"/>
                  <a:pt x="188" y="94"/>
                </a:cubicBezTo>
                <a:cubicBezTo>
                  <a:pt x="209" y="111"/>
                  <a:pt x="228" y="130"/>
                  <a:pt x="246" y="149"/>
                </a:cubicBezTo>
                <a:cubicBezTo>
                  <a:pt x="246" y="150"/>
                  <a:pt x="246" y="152"/>
                  <a:pt x="246" y="152"/>
                </a:cubicBezTo>
                <a:cubicBezTo>
                  <a:pt x="217" y="127"/>
                  <a:pt x="190" y="101"/>
                  <a:pt x="161" y="76"/>
                </a:cubicBezTo>
                <a:cubicBezTo>
                  <a:pt x="171" y="80"/>
                  <a:pt x="180" y="87"/>
                  <a:pt x="188" y="92"/>
                </a:cubicBezTo>
                <a:close/>
                <a:moveTo>
                  <a:pt x="234" y="147"/>
                </a:moveTo>
                <a:cubicBezTo>
                  <a:pt x="236" y="149"/>
                  <a:pt x="241" y="151"/>
                  <a:pt x="243" y="152"/>
                </a:cubicBezTo>
                <a:cubicBezTo>
                  <a:pt x="240" y="154"/>
                  <a:pt x="248" y="157"/>
                  <a:pt x="247" y="158"/>
                </a:cubicBezTo>
                <a:cubicBezTo>
                  <a:pt x="236" y="163"/>
                  <a:pt x="227" y="161"/>
                  <a:pt x="224" y="153"/>
                </a:cubicBezTo>
                <a:cubicBezTo>
                  <a:pt x="201" y="124"/>
                  <a:pt x="175" y="98"/>
                  <a:pt x="149" y="73"/>
                </a:cubicBezTo>
                <a:cubicBezTo>
                  <a:pt x="178" y="96"/>
                  <a:pt x="206" y="122"/>
                  <a:pt x="234" y="147"/>
                </a:cubicBezTo>
                <a:close/>
                <a:moveTo>
                  <a:pt x="149" y="77"/>
                </a:moveTo>
                <a:cubicBezTo>
                  <a:pt x="169" y="99"/>
                  <a:pt x="192" y="118"/>
                  <a:pt x="210" y="141"/>
                </a:cubicBezTo>
                <a:cubicBezTo>
                  <a:pt x="210" y="141"/>
                  <a:pt x="210" y="142"/>
                  <a:pt x="210" y="143"/>
                </a:cubicBezTo>
                <a:cubicBezTo>
                  <a:pt x="187" y="118"/>
                  <a:pt x="164" y="93"/>
                  <a:pt x="137" y="72"/>
                </a:cubicBezTo>
                <a:cubicBezTo>
                  <a:pt x="142" y="75"/>
                  <a:pt x="145" y="72"/>
                  <a:pt x="149" y="77"/>
                </a:cubicBezTo>
                <a:close/>
                <a:moveTo>
                  <a:pt x="122" y="66"/>
                </a:moveTo>
                <a:cubicBezTo>
                  <a:pt x="161" y="93"/>
                  <a:pt x="191" y="128"/>
                  <a:pt x="223" y="161"/>
                </a:cubicBezTo>
                <a:cubicBezTo>
                  <a:pt x="217" y="163"/>
                  <a:pt x="208" y="163"/>
                  <a:pt x="207" y="162"/>
                </a:cubicBezTo>
                <a:cubicBezTo>
                  <a:pt x="183" y="129"/>
                  <a:pt x="158" y="99"/>
                  <a:pt x="127" y="76"/>
                </a:cubicBezTo>
                <a:cubicBezTo>
                  <a:pt x="154" y="103"/>
                  <a:pt x="181" y="130"/>
                  <a:pt x="202" y="163"/>
                </a:cubicBezTo>
                <a:cubicBezTo>
                  <a:pt x="169" y="128"/>
                  <a:pt x="135" y="90"/>
                  <a:pt x="98" y="59"/>
                </a:cubicBezTo>
                <a:cubicBezTo>
                  <a:pt x="106" y="60"/>
                  <a:pt x="113" y="64"/>
                  <a:pt x="118" y="69"/>
                </a:cubicBezTo>
                <a:cubicBezTo>
                  <a:pt x="115" y="64"/>
                  <a:pt x="121" y="66"/>
                  <a:pt x="122" y="66"/>
                </a:cubicBezTo>
                <a:close/>
                <a:moveTo>
                  <a:pt x="79" y="52"/>
                </a:moveTo>
                <a:cubicBezTo>
                  <a:pt x="80" y="52"/>
                  <a:pt x="80" y="52"/>
                  <a:pt x="80" y="52"/>
                </a:cubicBezTo>
                <a:cubicBezTo>
                  <a:pt x="88" y="53"/>
                  <a:pt x="89" y="61"/>
                  <a:pt x="94" y="66"/>
                </a:cubicBezTo>
                <a:cubicBezTo>
                  <a:pt x="122" y="91"/>
                  <a:pt x="147" y="118"/>
                  <a:pt x="167" y="151"/>
                </a:cubicBezTo>
                <a:cubicBezTo>
                  <a:pt x="131" y="116"/>
                  <a:pt x="99" y="75"/>
                  <a:pt x="62" y="42"/>
                </a:cubicBezTo>
                <a:cubicBezTo>
                  <a:pt x="68" y="44"/>
                  <a:pt x="74" y="48"/>
                  <a:pt x="79" y="52"/>
                </a:cubicBezTo>
                <a:close/>
                <a:moveTo>
                  <a:pt x="37" y="27"/>
                </a:moveTo>
                <a:cubicBezTo>
                  <a:pt x="51" y="37"/>
                  <a:pt x="65" y="49"/>
                  <a:pt x="76" y="63"/>
                </a:cubicBezTo>
                <a:cubicBezTo>
                  <a:pt x="64" y="54"/>
                  <a:pt x="50" y="41"/>
                  <a:pt x="40" y="33"/>
                </a:cubicBezTo>
                <a:cubicBezTo>
                  <a:pt x="37" y="31"/>
                  <a:pt x="38" y="29"/>
                  <a:pt x="37" y="27"/>
                </a:cubicBezTo>
                <a:close/>
                <a:moveTo>
                  <a:pt x="41" y="41"/>
                </a:moveTo>
                <a:cubicBezTo>
                  <a:pt x="58" y="53"/>
                  <a:pt x="75" y="67"/>
                  <a:pt x="88" y="84"/>
                </a:cubicBezTo>
                <a:cubicBezTo>
                  <a:pt x="88" y="84"/>
                  <a:pt x="88" y="85"/>
                  <a:pt x="88" y="86"/>
                </a:cubicBezTo>
                <a:cubicBezTo>
                  <a:pt x="72" y="71"/>
                  <a:pt x="54" y="56"/>
                  <a:pt x="41" y="41"/>
                </a:cubicBezTo>
                <a:close/>
                <a:moveTo>
                  <a:pt x="46" y="51"/>
                </a:moveTo>
                <a:cubicBezTo>
                  <a:pt x="60" y="65"/>
                  <a:pt x="77" y="79"/>
                  <a:pt x="92" y="93"/>
                </a:cubicBezTo>
                <a:cubicBezTo>
                  <a:pt x="91" y="94"/>
                  <a:pt x="98" y="96"/>
                  <a:pt x="96" y="93"/>
                </a:cubicBezTo>
                <a:cubicBezTo>
                  <a:pt x="94" y="88"/>
                  <a:pt x="90" y="84"/>
                  <a:pt x="88" y="79"/>
                </a:cubicBezTo>
                <a:cubicBezTo>
                  <a:pt x="110" y="104"/>
                  <a:pt x="131" y="130"/>
                  <a:pt x="147" y="159"/>
                </a:cubicBezTo>
                <a:cubicBezTo>
                  <a:pt x="115" y="131"/>
                  <a:pt x="88" y="95"/>
                  <a:pt x="57" y="66"/>
                </a:cubicBezTo>
                <a:cubicBezTo>
                  <a:pt x="52" y="62"/>
                  <a:pt x="46" y="59"/>
                  <a:pt x="46" y="51"/>
                </a:cubicBezTo>
                <a:close/>
                <a:moveTo>
                  <a:pt x="47" y="171"/>
                </a:moveTo>
                <a:cubicBezTo>
                  <a:pt x="51" y="173"/>
                  <a:pt x="54" y="177"/>
                  <a:pt x="58" y="179"/>
                </a:cubicBezTo>
                <a:cubicBezTo>
                  <a:pt x="57" y="173"/>
                  <a:pt x="53" y="177"/>
                  <a:pt x="51" y="169"/>
                </a:cubicBezTo>
                <a:cubicBezTo>
                  <a:pt x="63" y="176"/>
                  <a:pt x="70" y="186"/>
                  <a:pt x="79" y="193"/>
                </a:cubicBezTo>
                <a:cubicBezTo>
                  <a:pt x="83" y="195"/>
                  <a:pt x="84" y="191"/>
                  <a:pt x="84" y="189"/>
                </a:cubicBezTo>
                <a:cubicBezTo>
                  <a:pt x="81" y="178"/>
                  <a:pt x="73" y="169"/>
                  <a:pt x="65" y="163"/>
                </a:cubicBezTo>
                <a:cubicBezTo>
                  <a:pt x="65" y="163"/>
                  <a:pt x="64" y="162"/>
                  <a:pt x="63" y="163"/>
                </a:cubicBezTo>
                <a:cubicBezTo>
                  <a:pt x="69" y="170"/>
                  <a:pt x="76" y="178"/>
                  <a:pt x="79" y="188"/>
                </a:cubicBezTo>
                <a:cubicBezTo>
                  <a:pt x="68" y="180"/>
                  <a:pt x="60" y="170"/>
                  <a:pt x="49" y="163"/>
                </a:cubicBezTo>
                <a:cubicBezTo>
                  <a:pt x="51" y="150"/>
                  <a:pt x="51" y="150"/>
                  <a:pt x="51" y="150"/>
                </a:cubicBezTo>
                <a:cubicBezTo>
                  <a:pt x="55" y="152"/>
                  <a:pt x="56" y="160"/>
                  <a:pt x="62" y="156"/>
                </a:cubicBezTo>
                <a:cubicBezTo>
                  <a:pt x="63" y="157"/>
                  <a:pt x="63" y="157"/>
                  <a:pt x="63" y="157"/>
                </a:cubicBezTo>
                <a:cubicBezTo>
                  <a:pt x="75" y="166"/>
                  <a:pt x="87" y="177"/>
                  <a:pt x="98" y="188"/>
                </a:cubicBezTo>
                <a:cubicBezTo>
                  <a:pt x="70" y="201"/>
                  <a:pt x="70" y="201"/>
                  <a:pt x="70" y="201"/>
                </a:cubicBezTo>
                <a:cubicBezTo>
                  <a:pt x="68" y="193"/>
                  <a:pt x="63" y="185"/>
                  <a:pt x="56" y="180"/>
                </a:cubicBezTo>
                <a:cubicBezTo>
                  <a:pt x="59" y="185"/>
                  <a:pt x="66" y="196"/>
                  <a:pt x="66" y="202"/>
                </a:cubicBezTo>
                <a:cubicBezTo>
                  <a:pt x="43" y="183"/>
                  <a:pt x="43" y="183"/>
                  <a:pt x="43" y="183"/>
                </a:cubicBezTo>
                <a:cubicBezTo>
                  <a:pt x="45" y="180"/>
                  <a:pt x="48" y="176"/>
                  <a:pt x="47" y="171"/>
                </a:cubicBezTo>
                <a:close/>
                <a:moveTo>
                  <a:pt x="40" y="191"/>
                </a:moveTo>
                <a:cubicBezTo>
                  <a:pt x="45" y="193"/>
                  <a:pt x="49" y="200"/>
                  <a:pt x="51" y="207"/>
                </a:cubicBezTo>
                <a:cubicBezTo>
                  <a:pt x="47" y="205"/>
                  <a:pt x="40" y="202"/>
                  <a:pt x="37" y="197"/>
                </a:cubicBezTo>
                <a:lnTo>
                  <a:pt x="40" y="191"/>
                </a:lnTo>
                <a:close/>
                <a:moveTo>
                  <a:pt x="51" y="209"/>
                </a:moveTo>
                <a:cubicBezTo>
                  <a:pt x="55" y="208"/>
                  <a:pt x="53" y="203"/>
                  <a:pt x="51" y="200"/>
                </a:cubicBezTo>
                <a:cubicBezTo>
                  <a:pt x="49" y="196"/>
                  <a:pt x="46" y="194"/>
                  <a:pt x="42" y="188"/>
                </a:cubicBezTo>
                <a:cubicBezTo>
                  <a:pt x="48" y="191"/>
                  <a:pt x="59" y="201"/>
                  <a:pt x="63" y="205"/>
                </a:cubicBezTo>
                <a:cubicBezTo>
                  <a:pt x="42" y="217"/>
                  <a:pt x="42" y="217"/>
                  <a:pt x="42" y="217"/>
                </a:cubicBezTo>
                <a:cubicBezTo>
                  <a:pt x="41" y="212"/>
                  <a:pt x="38" y="206"/>
                  <a:pt x="35" y="201"/>
                </a:cubicBezTo>
                <a:cubicBezTo>
                  <a:pt x="41" y="204"/>
                  <a:pt x="46" y="211"/>
                  <a:pt x="51" y="209"/>
                </a:cubicBezTo>
                <a:close/>
                <a:moveTo>
                  <a:pt x="38" y="220"/>
                </a:moveTo>
                <a:cubicBezTo>
                  <a:pt x="28" y="221"/>
                  <a:pt x="18" y="227"/>
                  <a:pt x="14" y="234"/>
                </a:cubicBezTo>
                <a:cubicBezTo>
                  <a:pt x="20" y="225"/>
                  <a:pt x="28" y="216"/>
                  <a:pt x="32" y="205"/>
                </a:cubicBezTo>
                <a:cubicBezTo>
                  <a:pt x="36" y="210"/>
                  <a:pt x="41" y="220"/>
                  <a:pt x="38" y="220"/>
                </a:cubicBezTo>
                <a:close/>
              </a:path>
            </a:pathLst>
          </a:custGeom>
          <a:solidFill>
            <a:srgbClr val="F7B63E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4" name="文本框 45"/>
          <p:cNvSpPr txBox="1">
            <a:spLocks noChangeArrowheads="1"/>
          </p:cNvSpPr>
          <p:nvPr/>
        </p:nvSpPr>
        <p:spPr bwMode="auto">
          <a:xfrm>
            <a:off x="1244600" y="236538"/>
            <a:ext cx="278153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代码评审</a:t>
            </a:r>
            <a:r>
              <a:rPr lang="en-US" altLang="zh-CN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语音</a:t>
            </a:r>
            <a:r>
              <a:rPr lang="zh-CN" altLang="en-US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altLang="zh-CN" sz="24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835024"/>
            <a:ext cx="10084982" cy="602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165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文本框 3"/>
          <p:cNvSpPr txBox="1">
            <a:spLocks noChangeArrowheads="1"/>
          </p:cNvSpPr>
          <p:nvPr/>
        </p:nvSpPr>
        <p:spPr bwMode="auto">
          <a:xfrm>
            <a:off x="5955868" y="1265238"/>
            <a:ext cx="43227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方正静蕾简体"/>
              </a:rPr>
              <a:t>1. </a:t>
            </a:r>
            <a:r>
              <a:rPr lang="zh-CN" altLang="en-US" sz="2800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  <a:cs typeface="方正静蕾简体"/>
              </a:rPr>
              <a:t>开发进展</a:t>
            </a:r>
            <a:endParaRPr lang="zh-CN" altLang="en-US" sz="28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cs typeface="方正静蕾简体"/>
            </a:endParaRPr>
          </a:p>
        </p:txBody>
      </p:sp>
      <p:sp>
        <p:nvSpPr>
          <p:cNvPr id="53251" name="文本框 14"/>
          <p:cNvSpPr txBox="1">
            <a:spLocks noChangeArrowheads="1"/>
          </p:cNvSpPr>
          <p:nvPr/>
        </p:nvSpPr>
        <p:spPr bwMode="auto">
          <a:xfrm>
            <a:off x="874713" y="3714750"/>
            <a:ext cx="317976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5400">
                <a:solidFill>
                  <a:schemeClr val="bg1"/>
                </a:solidFill>
                <a:latin typeface="幼圆"/>
              </a:rPr>
              <a:t>Contents</a:t>
            </a:r>
            <a:endParaRPr lang="en-US" altLang="zh-CN" sz="9600">
              <a:solidFill>
                <a:schemeClr val="bg1"/>
              </a:solidFill>
              <a:latin typeface="幼圆"/>
            </a:endParaRPr>
          </a:p>
        </p:txBody>
      </p:sp>
      <p:sp>
        <p:nvSpPr>
          <p:cNvPr id="101" name="任意多边形 100"/>
          <p:cNvSpPr/>
          <p:nvPr/>
        </p:nvSpPr>
        <p:spPr>
          <a:xfrm>
            <a:off x="5646305" y="1787526"/>
            <a:ext cx="5259388" cy="381000"/>
          </a:xfrm>
          <a:custGeom>
            <a:avLst/>
            <a:gdLst>
              <a:gd name="connsiteX0" fmla="*/ 0 w 9405257"/>
              <a:gd name="connsiteY0" fmla="*/ 478972 h 682172"/>
              <a:gd name="connsiteX1" fmla="*/ 290286 w 9405257"/>
              <a:gd name="connsiteY1" fmla="*/ 464457 h 682172"/>
              <a:gd name="connsiteX2" fmla="*/ 783772 w 9405257"/>
              <a:gd name="connsiteY2" fmla="*/ 449943 h 682172"/>
              <a:gd name="connsiteX3" fmla="*/ 928914 w 9405257"/>
              <a:gd name="connsiteY3" fmla="*/ 435429 h 682172"/>
              <a:gd name="connsiteX4" fmla="*/ 1465943 w 9405257"/>
              <a:gd name="connsiteY4" fmla="*/ 406400 h 682172"/>
              <a:gd name="connsiteX5" fmla="*/ 1683657 w 9405257"/>
              <a:gd name="connsiteY5" fmla="*/ 391886 h 682172"/>
              <a:gd name="connsiteX6" fmla="*/ 3352800 w 9405257"/>
              <a:gd name="connsiteY6" fmla="*/ 406400 h 682172"/>
              <a:gd name="connsiteX7" fmla="*/ 3410857 w 9405257"/>
              <a:gd name="connsiteY7" fmla="*/ 420915 h 682172"/>
              <a:gd name="connsiteX8" fmla="*/ 3701143 w 9405257"/>
              <a:gd name="connsiteY8" fmla="*/ 435429 h 682172"/>
              <a:gd name="connsiteX9" fmla="*/ 5834743 w 9405257"/>
              <a:gd name="connsiteY9" fmla="*/ 449943 h 682172"/>
              <a:gd name="connsiteX10" fmla="*/ 5878286 w 9405257"/>
              <a:gd name="connsiteY10" fmla="*/ 464457 h 682172"/>
              <a:gd name="connsiteX11" fmla="*/ 6125029 w 9405257"/>
              <a:gd name="connsiteY11" fmla="*/ 522515 h 682172"/>
              <a:gd name="connsiteX12" fmla="*/ 6212114 w 9405257"/>
              <a:gd name="connsiteY12" fmla="*/ 537029 h 682172"/>
              <a:gd name="connsiteX13" fmla="*/ 6415314 w 9405257"/>
              <a:gd name="connsiteY13" fmla="*/ 624115 h 682172"/>
              <a:gd name="connsiteX14" fmla="*/ 6458857 w 9405257"/>
              <a:gd name="connsiteY14" fmla="*/ 653143 h 682172"/>
              <a:gd name="connsiteX15" fmla="*/ 6691086 w 9405257"/>
              <a:gd name="connsiteY15" fmla="*/ 682172 h 682172"/>
              <a:gd name="connsiteX16" fmla="*/ 6908800 w 9405257"/>
              <a:gd name="connsiteY16" fmla="*/ 667657 h 682172"/>
              <a:gd name="connsiteX17" fmla="*/ 6952343 w 9405257"/>
              <a:gd name="connsiteY17" fmla="*/ 653143 h 682172"/>
              <a:gd name="connsiteX18" fmla="*/ 7010400 w 9405257"/>
              <a:gd name="connsiteY18" fmla="*/ 638629 h 682172"/>
              <a:gd name="connsiteX19" fmla="*/ 7097486 w 9405257"/>
              <a:gd name="connsiteY19" fmla="*/ 609600 h 682172"/>
              <a:gd name="connsiteX20" fmla="*/ 7199086 w 9405257"/>
              <a:gd name="connsiteY20" fmla="*/ 580572 h 682172"/>
              <a:gd name="connsiteX21" fmla="*/ 7344229 w 9405257"/>
              <a:gd name="connsiteY21" fmla="*/ 537029 h 682172"/>
              <a:gd name="connsiteX22" fmla="*/ 7387772 w 9405257"/>
              <a:gd name="connsiteY22" fmla="*/ 522515 h 682172"/>
              <a:gd name="connsiteX23" fmla="*/ 7431314 w 9405257"/>
              <a:gd name="connsiteY23" fmla="*/ 508000 h 682172"/>
              <a:gd name="connsiteX24" fmla="*/ 7576457 w 9405257"/>
              <a:gd name="connsiteY24" fmla="*/ 493486 h 682172"/>
              <a:gd name="connsiteX25" fmla="*/ 8215086 w 9405257"/>
              <a:gd name="connsiteY25" fmla="*/ 508000 h 682172"/>
              <a:gd name="connsiteX26" fmla="*/ 8258629 w 9405257"/>
              <a:gd name="connsiteY26" fmla="*/ 522515 h 682172"/>
              <a:gd name="connsiteX27" fmla="*/ 8374743 w 9405257"/>
              <a:gd name="connsiteY27" fmla="*/ 537029 h 682172"/>
              <a:gd name="connsiteX28" fmla="*/ 8432800 w 9405257"/>
              <a:gd name="connsiteY28" fmla="*/ 551543 h 682172"/>
              <a:gd name="connsiteX29" fmla="*/ 8519886 w 9405257"/>
              <a:gd name="connsiteY29" fmla="*/ 566057 h 682172"/>
              <a:gd name="connsiteX30" fmla="*/ 8694057 w 9405257"/>
              <a:gd name="connsiteY30" fmla="*/ 551543 h 682172"/>
              <a:gd name="connsiteX31" fmla="*/ 8737600 w 9405257"/>
              <a:gd name="connsiteY31" fmla="*/ 537029 h 682172"/>
              <a:gd name="connsiteX32" fmla="*/ 8810172 w 9405257"/>
              <a:gd name="connsiteY32" fmla="*/ 522515 h 682172"/>
              <a:gd name="connsiteX33" fmla="*/ 8926286 w 9405257"/>
              <a:gd name="connsiteY33" fmla="*/ 508000 h 682172"/>
              <a:gd name="connsiteX34" fmla="*/ 9071429 w 9405257"/>
              <a:gd name="connsiteY34" fmla="*/ 478972 h 682172"/>
              <a:gd name="connsiteX35" fmla="*/ 9158514 w 9405257"/>
              <a:gd name="connsiteY35" fmla="*/ 420915 h 682172"/>
              <a:gd name="connsiteX36" fmla="*/ 9202057 w 9405257"/>
              <a:gd name="connsiteY36" fmla="*/ 391886 h 682172"/>
              <a:gd name="connsiteX37" fmla="*/ 9231086 w 9405257"/>
              <a:gd name="connsiteY37" fmla="*/ 348343 h 682172"/>
              <a:gd name="connsiteX38" fmla="*/ 9274629 w 9405257"/>
              <a:gd name="connsiteY38" fmla="*/ 333829 h 682172"/>
              <a:gd name="connsiteX39" fmla="*/ 9332686 w 9405257"/>
              <a:gd name="connsiteY39" fmla="*/ 275772 h 682172"/>
              <a:gd name="connsiteX40" fmla="*/ 9405257 w 9405257"/>
              <a:gd name="connsiteY40" fmla="*/ 145143 h 682172"/>
              <a:gd name="connsiteX41" fmla="*/ 9303657 w 9405257"/>
              <a:gd name="connsiteY41" fmla="*/ 43543 h 682172"/>
              <a:gd name="connsiteX42" fmla="*/ 9216572 w 9405257"/>
              <a:gd name="connsiteY42" fmla="*/ 14515 h 682172"/>
              <a:gd name="connsiteX43" fmla="*/ 9173029 w 9405257"/>
              <a:gd name="connsiteY43" fmla="*/ 0 h 682172"/>
              <a:gd name="connsiteX44" fmla="*/ 9071429 w 9405257"/>
              <a:gd name="connsiteY44" fmla="*/ 14515 h 682172"/>
              <a:gd name="connsiteX45" fmla="*/ 9027886 w 9405257"/>
              <a:gd name="connsiteY45" fmla="*/ 43543 h 682172"/>
              <a:gd name="connsiteX46" fmla="*/ 9085943 w 9405257"/>
              <a:gd name="connsiteY46" fmla="*/ 174172 h 682172"/>
              <a:gd name="connsiteX47" fmla="*/ 9173029 w 9405257"/>
              <a:gd name="connsiteY47" fmla="*/ 217715 h 682172"/>
              <a:gd name="connsiteX48" fmla="*/ 9231086 w 9405257"/>
              <a:gd name="connsiteY48" fmla="*/ 145143 h 682172"/>
              <a:gd name="connsiteX49" fmla="*/ 9202057 w 9405257"/>
              <a:gd name="connsiteY49" fmla="*/ 145143 h 682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9405257" h="682172">
                <a:moveTo>
                  <a:pt x="0" y="478972"/>
                </a:moveTo>
                <a:lnTo>
                  <a:pt x="290286" y="464457"/>
                </a:lnTo>
                <a:lnTo>
                  <a:pt x="783772" y="449943"/>
                </a:lnTo>
                <a:cubicBezTo>
                  <a:pt x="832344" y="447735"/>
                  <a:pt x="880391" y="438526"/>
                  <a:pt x="928914" y="435429"/>
                </a:cubicBezTo>
                <a:lnTo>
                  <a:pt x="1465943" y="406400"/>
                </a:lnTo>
                <a:lnTo>
                  <a:pt x="1683657" y="391886"/>
                </a:lnTo>
                <a:lnTo>
                  <a:pt x="3352800" y="406400"/>
                </a:lnTo>
                <a:cubicBezTo>
                  <a:pt x="3372745" y="406735"/>
                  <a:pt x="3390978" y="419258"/>
                  <a:pt x="3410857" y="420915"/>
                </a:cubicBezTo>
                <a:cubicBezTo>
                  <a:pt x="3507405" y="428961"/>
                  <a:pt x="3604267" y="434269"/>
                  <a:pt x="3701143" y="435429"/>
                </a:cubicBezTo>
                <a:lnTo>
                  <a:pt x="5834743" y="449943"/>
                </a:lnTo>
                <a:cubicBezTo>
                  <a:pt x="5849257" y="454781"/>
                  <a:pt x="5863503" y="460515"/>
                  <a:pt x="5878286" y="464457"/>
                </a:cubicBezTo>
                <a:cubicBezTo>
                  <a:pt x="5969229" y="488709"/>
                  <a:pt x="6037951" y="506682"/>
                  <a:pt x="6125029" y="522515"/>
                </a:cubicBezTo>
                <a:cubicBezTo>
                  <a:pt x="6153983" y="527779"/>
                  <a:pt x="6183564" y="529892"/>
                  <a:pt x="6212114" y="537029"/>
                </a:cubicBezTo>
                <a:cubicBezTo>
                  <a:pt x="6274047" y="552512"/>
                  <a:pt x="6365460" y="590880"/>
                  <a:pt x="6415314" y="624115"/>
                </a:cubicBezTo>
                <a:cubicBezTo>
                  <a:pt x="6429828" y="633791"/>
                  <a:pt x="6442308" y="647627"/>
                  <a:pt x="6458857" y="653143"/>
                </a:cubicBezTo>
                <a:cubicBezTo>
                  <a:pt x="6497439" y="666003"/>
                  <a:pt x="6676038" y="680667"/>
                  <a:pt x="6691086" y="682172"/>
                </a:cubicBezTo>
                <a:cubicBezTo>
                  <a:pt x="6763657" y="677334"/>
                  <a:pt x="6836512" y="675689"/>
                  <a:pt x="6908800" y="667657"/>
                </a:cubicBezTo>
                <a:cubicBezTo>
                  <a:pt x="6924006" y="665967"/>
                  <a:pt x="6937632" y="657346"/>
                  <a:pt x="6952343" y="653143"/>
                </a:cubicBezTo>
                <a:cubicBezTo>
                  <a:pt x="6971523" y="647663"/>
                  <a:pt x="6991293" y="644361"/>
                  <a:pt x="7010400" y="638629"/>
                </a:cubicBezTo>
                <a:cubicBezTo>
                  <a:pt x="7039708" y="629836"/>
                  <a:pt x="7067801" y="617021"/>
                  <a:pt x="7097486" y="609600"/>
                </a:cubicBezTo>
                <a:cubicBezTo>
                  <a:pt x="7278929" y="564240"/>
                  <a:pt x="7053370" y="622206"/>
                  <a:pt x="7199086" y="580572"/>
                </a:cubicBezTo>
                <a:cubicBezTo>
                  <a:pt x="7352635" y="536700"/>
                  <a:pt x="7137275" y="606012"/>
                  <a:pt x="7344229" y="537029"/>
                </a:cubicBezTo>
                <a:lnTo>
                  <a:pt x="7387772" y="522515"/>
                </a:lnTo>
                <a:cubicBezTo>
                  <a:pt x="7402286" y="517677"/>
                  <a:pt x="7416091" y="509522"/>
                  <a:pt x="7431314" y="508000"/>
                </a:cubicBezTo>
                <a:lnTo>
                  <a:pt x="7576457" y="493486"/>
                </a:lnTo>
                <a:lnTo>
                  <a:pt x="8215086" y="508000"/>
                </a:lnTo>
                <a:cubicBezTo>
                  <a:pt x="8230372" y="508650"/>
                  <a:pt x="8243576" y="519778"/>
                  <a:pt x="8258629" y="522515"/>
                </a:cubicBezTo>
                <a:cubicBezTo>
                  <a:pt x="8297006" y="529493"/>
                  <a:pt x="8336268" y="530617"/>
                  <a:pt x="8374743" y="537029"/>
                </a:cubicBezTo>
                <a:cubicBezTo>
                  <a:pt x="8394420" y="540308"/>
                  <a:pt x="8413239" y="547631"/>
                  <a:pt x="8432800" y="551543"/>
                </a:cubicBezTo>
                <a:cubicBezTo>
                  <a:pt x="8461658" y="557314"/>
                  <a:pt x="8490857" y="561219"/>
                  <a:pt x="8519886" y="566057"/>
                </a:cubicBezTo>
                <a:cubicBezTo>
                  <a:pt x="8577943" y="561219"/>
                  <a:pt x="8636310" y="559242"/>
                  <a:pt x="8694057" y="551543"/>
                </a:cubicBezTo>
                <a:cubicBezTo>
                  <a:pt x="8709222" y="549521"/>
                  <a:pt x="8722757" y="540740"/>
                  <a:pt x="8737600" y="537029"/>
                </a:cubicBezTo>
                <a:cubicBezTo>
                  <a:pt x="8761533" y="531046"/>
                  <a:pt x="8785789" y="526266"/>
                  <a:pt x="8810172" y="522515"/>
                </a:cubicBezTo>
                <a:cubicBezTo>
                  <a:pt x="8848724" y="516584"/>
                  <a:pt x="8887672" y="513516"/>
                  <a:pt x="8926286" y="508000"/>
                </a:cubicBezTo>
                <a:cubicBezTo>
                  <a:pt x="9009328" y="496137"/>
                  <a:pt x="9000900" y="496604"/>
                  <a:pt x="9071429" y="478972"/>
                </a:cubicBezTo>
                <a:lnTo>
                  <a:pt x="9158514" y="420915"/>
                </a:lnTo>
                <a:lnTo>
                  <a:pt x="9202057" y="391886"/>
                </a:lnTo>
                <a:cubicBezTo>
                  <a:pt x="9211733" y="377372"/>
                  <a:pt x="9217464" y="359240"/>
                  <a:pt x="9231086" y="348343"/>
                </a:cubicBezTo>
                <a:cubicBezTo>
                  <a:pt x="9243033" y="338786"/>
                  <a:pt x="9263811" y="344647"/>
                  <a:pt x="9274629" y="333829"/>
                </a:cubicBezTo>
                <a:cubicBezTo>
                  <a:pt x="9352038" y="256420"/>
                  <a:pt x="9216571" y="314476"/>
                  <a:pt x="9332686" y="275772"/>
                </a:cubicBezTo>
                <a:cubicBezTo>
                  <a:pt x="9399230" y="175956"/>
                  <a:pt x="9379711" y="221784"/>
                  <a:pt x="9405257" y="145143"/>
                </a:cubicBezTo>
                <a:cubicBezTo>
                  <a:pt x="9385182" y="84917"/>
                  <a:pt x="9390996" y="72656"/>
                  <a:pt x="9303657" y="43543"/>
                </a:cubicBezTo>
                <a:lnTo>
                  <a:pt x="9216572" y="14515"/>
                </a:lnTo>
                <a:lnTo>
                  <a:pt x="9173029" y="0"/>
                </a:lnTo>
                <a:cubicBezTo>
                  <a:pt x="9139162" y="4838"/>
                  <a:pt x="9104197" y="4685"/>
                  <a:pt x="9071429" y="14515"/>
                </a:cubicBezTo>
                <a:cubicBezTo>
                  <a:pt x="9054721" y="19527"/>
                  <a:pt x="9031307" y="26438"/>
                  <a:pt x="9027886" y="43543"/>
                </a:cubicBezTo>
                <a:cubicBezTo>
                  <a:pt x="8999283" y="186554"/>
                  <a:pt x="9023052" y="142727"/>
                  <a:pt x="9085943" y="174172"/>
                </a:cubicBezTo>
                <a:cubicBezTo>
                  <a:pt x="9198489" y="230445"/>
                  <a:pt x="9063582" y="181231"/>
                  <a:pt x="9173029" y="217715"/>
                </a:cubicBezTo>
                <a:cubicBezTo>
                  <a:pt x="9191930" y="205114"/>
                  <a:pt x="9243833" y="183383"/>
                  <a:pt x="9231086" y="145143"/>
                </a:cubicBezTo>
                <a:cubicBezTo>
                  <a:pt x="9228026" y="135963"/>
                  <a:pt x="9211733" y="145143"/>
                  <a:pt x="9202057" y="145143"/>
                </a:cubicBezTo>
              </a:path>
            </a:pathLst>
          </a:custGeom>
          <a:noFill/>
          <a:ln w="28575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/>
          </a:p>
        </p:txBody>
      </p:sp>
      <p:sp>
        <p:nvSpPr>
          <p:cNvPr id="53253" name="文本框 101"/>
          <p:cNvSpPr txBox="1">
            <a:spLocks noChangeArrowheads="1"/>
          </p:cNvSpPr>
          <p:nvPr/>
        </p:nvSpPr>
        <p:spPr bwMode="auto">
          <a:xfrm>
            <a:off x="5955868" y="2423319"/>
            <a:ext cx="43227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方正静蕾简体"/>
              </a:rPr>
              <a:t>2. </a:t>
            </a:r>
            <a:r>
              <a:rPr lang="zh-CN" altLang="en-US" sz="28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方正静蕾简体"/>
              </a:rPr>
              <a:t>测试要点</a:t>
            </a:r>
            <a:endParaRPr lang="zh-CN" altLang="en-US" sz="28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cs typeface="方正静蕾简体"/>
            </a:endParaRPr>
          </a:p>
        </p:txBody>
      </p:sp>
      <p:sp>
        <p:nvSpPr>
          <p:cNvPr id="103" name="任意多边形 102"/>
          <p:cNvSpPr/>
          <p:nvPr/>
        </p:nvSpPr>
        <p:spPr>
          <a:xfrm>
            <a:off x="5646305" y="2996407"/>
            <a:ext cx="5259388" cy="381000"/>
          </a:xfrm>
          <a:custGeom>
            <a:avLst/>
            <a:gdLst>
              <a:gd name="connsiteX0" fmla="*/ 0 w 9405257"/>
              <a:gd name="connsiteY0" fmla="*/ 478972 h 682172"/>
              <a:gd name="connsiteX1" fmla="*/ 290286 w 9405257"/>
              <a:gd name="connsiteY1" fmla="*/ 464457 h 682172"/>
              <a:gd name="connsiteX2" fmla="*/ 783772 w 9405257"/>
              <a:gd name="connsiteY2" fmla="*/ 449943 h 682172"/>
              <a:gd name="connsiteX3" fmla="*/ 928914 w 9405257"/>
              <a:gd name="connsiteY3" fmla="*/ 435429 h 682172"/>
              <a:gd name="connsiteX4" fmla="*/ 1465943 w 9405257"/>
              <a:gd name="connsiteY4" fmla="*/ 406400 h 682172"/>
              <a:gd name="connsiteX5" fmla="*/ 1683657 w 9405257"/>
              <a:gd name="connsiteY5" fmla="*/ 391886 h 682172"/>
              <a:gd name="connsiteX6" fmla="*/ 3352800 w 9405257"/>
              <a:gd name="connsiteY6" fmla="*/ 406400 h 682172"/>
              <a:gd name="connsiteX7" fmla="*/ 3410857 w 9405257"/>
              <a:gd name="connsiteY7" fmla="*/ 420915 h 682172"/>
              <a:gd name="connsiteX8" fmla="*/ 3701143 w 9405257"/>
              <a:gd name="connsiteY8" fmla="*/ 435429 h 682172"/>
              <a:gd name="connsiteX9" fmla="*/ 5834743 w 9405257"/>
              <a:gd name="connsiteY9" fmla="*/ 449943 h 682172"/>
              <a:gd name="connsiteX10" fmla="*/ 5878286 w 9405257"/>
              <a:gd name="connsiteY10" fmla="*/ 464457 h 682172"/>
              <a:gd name="connsiteX11" fmla="*/ 6125029 w 9405257"/>
              <a:gd name="connsiteY11" fmla="*/ 522515 h 682172"/>
              <a:gd name="connsiteX12" fmla="*/ 6212114 w 9405257"/>
              <a:gd name="connsiteY12" fmla="*/ 537029 h 682172"/>
              <a:gd name="connsiteX13" fmla="*/ 6415314 w 9405257"/>
              <a:gd name="connsiteY13" fmla="*/ 624115 h 682172"/>
              <a:gd name="connsiteX14" fmla="*/ 6458857 w 9405257"/>
              <a:gd name="connsiteY14" fmla="*/ 653143 h 682172"/>
              <a:gd name="connsiteX15" fmla="*/ 6691086 w 9405257"/>
              <a:gd name="connsiteY15" fmla="*/ 682172 h 682172"/>
              <a:gd name="connsiteX16" fmla="*/ 6908800 w 9405257"/>
              <a:gd name="connsiteY16" fmla="*/ 667657 h 682172"/>
              <a:gd name="connsiteX17" fmla="*/ 6952343 w 9405257"/>
              <a:gd name="connsiteY17" fmla="*/ 653143 h 682172"/>
              <a:gd name="connsiteX18" fmla="*/ 7010400 w 9405257"/>
              <a:gd name="connsiteY18" fmla="*/ 638629 h 682172"/>
              <a:gd name="connsiteX19" fmla="*/ 7097486 w 9405257"/>
              <a:gd name="connsiteY19" fmla="*/ 609600 h 682172"/>
              <a:gd name="connsiteX20" fmla="*/ 7199086 w 9405257"/>
              <a:gd name="connsiteY20" fmla="*/ 580572 h 682172"/>
              <a:gd name="connsiteX21" fmla="*/ 7344229 w 9405257"/>
              <a:gd name="connsiteY21" fmla="*/ 537029 h 682172"/>
              <a:gd name="connsiteX22" fmla="*/ 7387772 w 9405257"/>
              <a:gd name="connsiteY22" fmla="*/ 522515 h 682172"/>
              <a:gd name="connsiteX23" fmla="*/ 7431314 w 9405257"/>
              <a:gd name="connsiteY23" fmla="*/ 508000 h 682172"/>
              <a:gd name="connsiteX24" fmla="*/ 7576457 w 9405257"/>
              <a:gd name="connsiteY24" fmla="*/ 493486 h 682172"/>
              <a:gd name="connsiteX25" fmla="*/ 8215086 w 9405257"/>
              <a:gd name="connsiteY25" fmla="*/ 508000 h 682172"/>
              <a:gd name="connsiteX26" fmla="*/ 8258629 w 9405257"/>
              <a:gd name="connsiteY26" fmla="*/ 522515 h 682172"/>
              <a:gd name="connsiteX27" fmla="*/ 8374743 w 9405257"/>
              <a:gd name="connsiteY27" fmla="*/ 537029 h 682172"/>
              <a:gd name="connsiteX28" fmla="*/ 8432800 w 9405257"/>
              <a:gd name="connsiteY28" fmla="*/ 551543 h 682172"/>
              <a:gd name="connsiteX29" fmla="*/ 8519886 w 9405257"/>
              <a:gd name="connsiteY29" fmla="*/ 566057 h 682172"/>
              <a:gd name="connsiteX30" fmla="*/ 8694057 w 9405257"/>
              <a:gd name="connsiteY30" fmla="*/ 551543 h 682172"/>
              <a:gd name="connsiteX31" fmla="*/ 8737600 w 9405257"/>
              <a:gd name="connsiteY31" fmla="*/ 537029 h 682172"/>
              <a:gd name="connsiteX32" fmla="*/ 8810172 w 9405257"/>
              <a:gd name="connsiteY32" fmla="*/ 522515 h 682172"/>
              <a:gd name="connsiteX33" fmla="*/ 8926286 w 9405257"/>
              <a:gd name="connsiteY33" fmla="*/ 508000 h 682172"/>
              <a:gd name="connsiteX34" fmla="*/ 9071429 w 9405257"/>
              <a:gd name="connsiteY34" fmla="*/ 478972 h 682172"/>
              <a:gd name="connsiteX35" fmla="*/ 9158514 w 9405257"/>
              <a:gd name="connsiteY35" fmla="*/ 420915 h 682172"/>
              <a:gd name="connsiteX36" fmla="*/ 9202057 w 9405257"/>
              <a:gd name="connsiteY36" fmla="*/ 391886 h 682172"/>
              <a:gd name="connsiteX37" fmla="*/ 9231086 w 9405257"/>
              <a:gd name="connsiteY37" fmla="*/ 348343 h 682172"/>
              <a:gd name="connsiteX38" fmla="*/ 9274629 w 9405257"/>
              <a:gd name="connsiteY38" fmla="*/ 333829 h 682172"/>
              <a:gd name="connsiteX39" fmla="*/ 9332686 w 9405257"/>
              <a:gd name="connsiteY39" fmla="*/ 275772 h 682172"/>
              <a:gd name="connsiteX40" fmla="*/ 9405257 w 9405257"/>
              <a:gd name="connsiteY40" fmla="*/ 145143 h 682172"/>
              <a:gd name="connsiteX41" fmla="*/ 9303657 w 9405257"/>
              <a:gd name="connsiteY41" fmla="*/ 43543 h 682172"/>
              <a:gd name="connsiteX42" fmla="*/ 9216572 w 9405257"/>
              <a:gd name="connsiteY42" fmla="*/ 14515 h 682172"/>
              <a:gd name="connsiteX43" fmla="*/ 9173029 w 9405257"/>
              <a:gd name="connsiteY43" fmla="*/ 0 h 682172"/>
              <a:gd name="connsiteX44" fmla="*/ 9071429 w 9405257"/>
              <a:gd name="connsiteY44" fmla="*/ 14515 h 682172"/>
              <a:gd name="connsiteX45" fmla="*/ 9027886 w 9405257"/>
              <a:gd name="connsiteY45" fmla="*/ 43543 h 682172"/>
              <a:gd name="connsiteX46" fmla="*/ 9085943 w 9405257"/>
              <a:gd name="connsiteY46" fmla="*/ 174172 h 682172"/>
              <a:gd name="connsiteX47" fmla="*/ 9173029 w 9405257"/>
              <a:gd name="connsiteY47" fmla="*/ 217715 h 682172"/>
              <a:gd name="connsiteX48" fmla="*/ 9231086 w 9405257"/>
              <a:gd name="connsiteY48" fmla="*/ 145143 h 682172"/>
              <a:gd name="connsiteX49" fmla="*/ 9202057 w 9405257"/>
              <a:gd name="connsiteY49" fmla="*/ 145143 h 682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9405257" h="682172">
                <a:moveTo>
                  <a:pt x="0" y="478972"/>
                </a:moveTo>
                <a:lnTo>
                  <a:pt x="290286" y="464457"/>
                </a:lnTo>
                <a:lnTo>
                  <a:pt x="783772" y="449943"/>
                </a:lnTo>
                <a:cubicBezTo>
                  <a:pt x="832344" y="447735"/>
                  <a:pt x="880391" y="438526"/>
                  <a:pt x="928914" y="435429"/>
                </a:cubicBezTo>
                <a:lnTo>
                  <a:pt x="1465943" y="406400"/>
                </a:lnTo>
                <a:lnTo>
                  <a:pt x="1683657" y="391886"/>
                </a:lnTo>
                <a:lnTo>
                  <a:pt x="3352800" y="406400"/>
                </a:lnTo>
                <a:cubicBezTo>
                  <a:pt x="3372745" y="406735"/>
                  <a:pt x="3390978" y="419258"/>
                  <a:pt x="3410857" y="420915"/>
                </a:cubicBezTo>
                <a:cubicBezTo>
                  <a:pt x="3507405" y="428961"/>
                  <a:pt x="3604267" y="434269"/>
                  <a:pt x="3701143" y="435429"/>
                </a:cubicBezTo>
                <a:lnTo>
                  <a:pt x="5834743" y="449943"/>
                </a:lnTo>
                <a:cubicBezTo>
                  <a:pt x="5849257" y="454781"/>
                  <a:pt x="5863503" y="460515"/>
                  <a:pt x="5878286" y="464457"/>
                </a:cubicBezTo>
                <a:cubicBezTo>
                  <a:pt x="5969229" y="488709"/>
                  <a:pt x="6037951" y="506682"/>
                  <a:pt x="6125029" y="522515"/>
                </a:cubicBezTo>
                <a:cubicBezTo>
                  <a:pt x="6153983" y="527779"/>
                  <a:pt x="6183564" y="529892"/>
                  <a:pt x="6212114" y="537029"/>
                </a:cubicBezTo>
                <a:cubicBezTo>
                  <a:pt x="6274047" y="552512"/>
                  <a:pt x="6365460" y="590880"/>
                  <a:pt x="6415314" y="624115"/>
                </a:cubicBezTo>
                <a:cubicBezTo>
                  <a:pt x="6429828" y="633791"/>
                  <a:pt x="6442308" y="647627"/>
                  <a:pt x="6458857" y="653143"/>
                </a:cubicBezTo>
                <a:cubicBezTo>
                  <a:pt x="6497439" y="666003"/>
                  <a:pt x="6676038" y="680667"/>
                  <a:pt x="6691086" y="682172"/>
                </a:cubicBezTo>
                <a:cubicBezTo>
                  <a:pt x="6763657" y="677334"/>
                  <a:pt x="6836512" y="675689"/>
                  <a:pt x="6908800" y="667657"/>
                </a:cubicBezTo>
                <a:cubicBezTo>
                  <a:pt x="6924006" y="665967"/>
                  <a:pt x="6937632" y="657346"/>
                  <a:pt x="6952343" y="653143"/>
                </a:cubicBezTo>
                <a:cubicBezTo>
                  <a:pt x="6971523" y="647663"/>
                  <a:pt x="6991293" y="644361"/>
                  <a:pt x="7010400" y="638629"/>
                </a:cubicBezTo>
                <a:cubicBezTo>
                  <a:pt x="7039708" y="629836"/>
                  <a:pt x="7067801" y="617021"/>
                  <a:pt x="7097486" y="609600"/>
                </a:cubicBezTo>
                <a:cubicBezTo>
                  <a:pt x="7278929" y="564240"/>
                  <a:pt x="7053370" y="622206"/>
                  <a:pt x="7199086" y="580572"/>
                </a:cubicBezTo>
                <a:cubicBezTo>
                  <a:pt x="7352635" y="536700"/>
                  <a:pt x="7137275" y="606012"/>
                  <a:pt x="7344229" y="537029"/>
                </a:cubicBezTo>
                <a:lnTo>
                  <a:pt x="7387772" y="522515"/>
                </a:lnTo>
                <a:cubicBezTo>
                  <a:pt x="7402286" y="517677"/>
                  <a:pt x="7416091" y="509522"/>
                  <a:pt x="7431314" y="508000"/>
                </a:cubicBezTo>
                <a:lnTo>
                  <a:pt x="7576457" y="493486"/>
                </a:lnTo>
                <a:lnTo>
                  <a:pt x="8215086" y="508000"/>
                </a:lnTo>
                <a:cubicBezTo>
                  <a:pt x="8230372" y="508650"/>
                  <a:pt x="8243576" y="519778"/>
                  <a:pt x="8258629" y="522515"/>
                </a:cubicBezTo>
                <a:cubicBezTo>
                  <a:pt x="8297006" y="529493"/>
                  <a:pt x="8336268" y="530617"/>
                  <a:pt x="8374743" y="537029"/>
                </a:cubicBezTo>
                <a:cubicBezTo>
                  <a:pt x="8394420" y="540308"/>
                  <a:pt x="8413239" y="547631"/>
                  <a:pt x="8432800" y="551543"/>
                </a:cubicBezTo>
                <a:cubicBezTo>
                  <a:pt x="8461658" y="557314"/>
                  <a:pt x="8490857" y="561219"/>
                  <a:pt x="8519886" y="566057"/>
                </a:cubicBezTo>
                <a:cubicBezTo>
                  <a:pt x="8577943" y="561219"/>
                  <a:pt x="8636310" y="559242"/>
                  <a:pt x="8694057" y="551543"/>
                </a:cubicBezTo>
                <a:cubicBezTo>
                  <a:pt x="8709222" y="549521"/>
                  <a:pt x="8722757" y="540740"/>
                  <a:pt x="8737600" y="537029"/>
                </a:cubicBezTo>
                <a:cubicBezTo>
                  <a:pt x="8761533" y="531046"/>
                  <a:pt x="8785789" y="526266"/>
                  <a:pt x="8810172" y="522515"/>
                </a:cubicBezTo>
                <a:cubicBezTo>
                  <a:pt x="8848724" y="516584"/>
                  <a:pt x="8887672" y="513516"/>
                  <a:pt x="8926286" y="508000"/>
                </a:cubicBezTo>
                <a:cubicBezTo>
                  <a:pt x="9009328" y="496137"/>
                  <a:pt x="9000900" y="496604"/>
                  <a:pt x="9071429" y="478972"/>
                </a:cubicBezTo>
                <a:lnTo>
                  <a:pt x="9158514" y="420915"/>
                </a:lnTo>
                <a:lnTo>
                  <a:pt x="9202057" y="391886"/>
                </a:lnTo>
                <a:cubicBezTo>
                  <a:pt x="9211733" y="377372"/>
                  <a:pt x="9217464" y="359240"/>
                  <a:pt x="9231086" y="348343"/>
                </a:cubicBezTo>
                <a:cubicBezTo>
                  <a:pt x="9243033" y="338786"/>
                  <a:pt x="9263811" y="344647"/>
                  <a:pt x="9274629" y="333829"/>
                </a:cubicBezTo>
                <a:cubicBezTo>
                  <a:pt x="9352038" y="256420"/>
                  <a:pt x="9216571" y="314476"/>
                  <a:pt x="9332686" y="275772"/>
                </a:cubicBezTo>
                <a:cubicBezTo>
                  <a:pt x="9399230" y="175956"/>
                  <a:pt x="9379711" y="221784"/>
                  <a:pt x="9405257" y="145143"/>
                </a:cubicBezTo>
                <a:cubicBezTo>
                  <a:pt x="9385182" y="84917"/>
                  <a:pt x="9390996" y="72656"/>
                  <a:pt x="9303657" y="43543"/>
                </a:cubicBezTo>
                <a:lnTo>
                  <a:pt x="9216572" y="14515"/>
                </a:lnTo>
                <a:lnTo>
                  <a:pt x="9173029" y="0"/>
                </a:lnTo>
                <a:cubicBezTo>
                  <a:pt x="9139162" y="4838"/>
                  <a:pt x="9104197" y="4685"/>
                  <a:pt x="9071429" y="14515"/>
                </a:cubicBezTo>
                <a:cubicBezTo>
                  <a:pt x="9054721" y="19527"/>
                  <a:pt x="9031307" y="26438"/>
                  <a:pt x="9027886" y="43543"/>
                </a:cubicBezTo>
                <a:cubicBezTo>
                  <a:pt x="8999283" y="186554"/>
                  <a:pt x="9023052" y="142727"/>
                  <a:pt x="9085943" y="174172"/>
                </a:cubicBezTo>
                <a:cubicBezTo>
                  <a:pt x="9198489" y="230445"/>
                  <a:pt x="9063582" y="181231"/>
                  <a:pt x="9173029" y="217715"/>
                </a:cubicBezTo>
                <a:cubicBezTo>
                  <a:pt x="9191930" y="205114"/>
                  <a:pt x="9243833" y="183383"/>
                  <a:pt x="9231086" y="145143"/>
                </a:cubicBezTo>
                <a:cubicBezTo>
                  <a:pt x="9228026" y="135963"/>
                  <a:pt x="9211733" y="145143"/>
                  <a:pt x="9202057" y="145143"/>
                </a:cubicBezTo>
              </a:path>
            </a:pathLst>
          </a:custGeom>
          <a:noFill/>
          <a:ln w="28575">
            <a:solidFill>
              <a:schemeClr val="accent2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/>
          </a:p>
        </p:txBody>
      </p:sp>
      <p:sp>
        <p:nvSpPr>
          <p:cNvPr id="53255" name="文本框 105"/>
          <p:cNvSpPr txBox="1">
            <a:spLocks noChangeArrowheads="1"/>
          </p:cNvSpPr>
          <p:nvPr/>
        </p:nvSpPr>
        <p:spPr bwMode="auto">
          <a:xfrm>
            <a:off x="5954280" y="3632200"/>
            <a:ext cx="47640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dirty="0" smtClean="0">
                <a:solidFill>
                  <a:srgbClr val="70AD47"/>
                </a:solidFill>
                <a:latin typeface="微软雅黑" pitchFamily="34" charset="-122"/>
                <a:ea typeface="微软雅黑" pitchFamily="34" charset="-122"/>
                <a:cs typeface="方正静蕾简体"/>
              </a:rPr>
              <a:t>3. </a:t>
            </a:r>
            <a:r>
              <a:rPr lang="zh-CN" altLang="en-US" sz="2800" dirty="0" smtClean="0">
                <a:solidFill>
                  <a:srgbClr val="70AD47"/>
                </a:solidFill>
                <a:latin typeface="微软雅黑" pitchFamily="34" charset="-122"/>
                <a:ea typeface="微软雅黑" pitchFamily="34" charset="-122"/>
                <a:cs typeface="方正静蕾简体"/>
              </a:rPr>
              <a:t>代码评审</a:t>
            </a:r>
            <a:endParaRPr lang="zh-CN" altLang="en-US" sz="2800" dirty="0">
              <a:solidFill>
                <a:srgbClr val="70AD47"/>
              </a:solidFill>
              <a:latin typeface="微软雅黑" pitchFamily="34" charset="-122"/>
              <a:ea typeface="微软雅黑" pitchFamily="34" charset="-122"/>
              <a:cs typeface="方正静蕾简体"/>
            </a:endParaRPr>
          </a:p>
        </p:txBody>
      </p:sp>
      <p:sp>
        <p:nvSpPr>
          <p:cNvPr id="107" name="任意多边形 106"/>
          <p:cNvSpPr/>
          <p:nvPr/>
        </p:nvSpPr>
        <p:spPr>
          <a:xfrm>
            <a:off x="5582805" y="4205288"/>
            <a:ext cx="5259387" cy="381000"/>
          </a:xfrm>
          <a:custGeom>
            <a:avLst/>
            <a:gdLst>
              <a:gd name="connsiteX0" fmla="*/ 0 w 9405257"/>
              <a:gd name="connsiteY0" fmla="*/ 478972 h 682172"/>
              <a:gd name="connsiteX1" fmla="*/ 290286 w 9405257"/>
              <a:gd name="connsiteY1" fmla="*/ 464457 h 682172"/>
              <a:gd name="connsiteX2" fmla="*/ 783772 w 9405257"/>
              <a:gd name="connsiteY2" fmla="*/ 449943 h 682172"/>
              <a:gd name="connsiteX3" fmla="*/ 928914 w 9405257"/>
              <a:gd name="connsiteY3" fmla="*/ 435429 h 682172"/>
              <a:gd name="connsiteX4" fmla="*/ 1465943 w 9405257"/>
              <a:gd name="connsiteY4" fmla="*/ 406400 h 682172"/>
              <a:gd name="connsiteX5" fmla="*/ 1683657 w 9405257"/>
              <a:gd name="connsiteY5" fmla="*/ 391886 h 682172"/>
              <a:gd name="connsiteX6" fmla="*/ 3352800 w 9405257"/>
              <a:gd name="connsiteY6" fmla="*/ 406400 h 682172"/>
              <a:gd name="connsiteX7" fmla="*/ 3410857 w 9405257"/>
              <a:gd name="connsiteY7" fmla="*/ 420915 h 682172"/>
              <a:gd name="connsiteX8" fmla="*/ 3701143 w 9405257"/>
              <a:gd name="connsiteY8" fmla="*/ 435429 h 682172"/>
              <a:gd name="connsiteX9" fmla="*/ 5834743 w 9405257"/>
              <a:gd name="connsiteY9" fmla="*/ 449943 h 682172"/>
              <a:gd name="connsiteX10" fmla="*/ 5878286 w 9405257"/>
              <a:gd name="connsiteY10" fmla="*/ 464457 h 682172"/>
              <a:gd name="connsiteX11" fmla="*/ 6125029 w 9405257"/>
              <a:gd name="connsiteY11" fmla="*/ 522515 h 682172"/>
              <a:gd name="connsiteX12" fmla="*/ 6212114 w 9405257"/>
              <a:gd name="connsiteY12" fmla="*/ 537029 h 682172"/>
              <a:gd name="connsiteX13" fmla="*/ 6415314 w 9405257"/>
              <a:gd name="connsiteY13" fmla="*/ 624115 h 682172"/>
              <a:gd name="connsiteX14" fmla="*/ 6458857 w 9405257"/>
              <a:gd name="connsiteY14" fmla="*/ 653143 h 682172"/>
              <a:gd name="connsiteX15" fmla="*/ 6691086 w 9405257"/>
              <a:gd name="connsiteY15" fmla="*/ 682172 h 682172"/>
              <a:gd name="connsiteX16" fmla="*/ 6908800 w 9405257"/>
              <a:gd name="connsiteY16" fmla="*/ 667657 h 682172"/>
              <a:gd name="connsiteX17" fmla="*/ 6952343 w 9405257"/>
              <a:gd name="connsiteY17" fmla="*/ 653143 h 682172"/>
              <a:gd name="connsiteX18" fmla="*/ 7010400 w 9405257"/>
              <a:gd name="connsiteY18" fmla="*/ 638629 h 682172"/>
              <a:gd name="connsiteX19" fmla="*/ 7097486 w 9405257"/>
              <a:gd name="connsiteY19" fmla="*/ 609600 h 682172"/>
              <a:gd name="connsiteX20" fmla="*/ 7199086 w 9405257"/>
              <a:gd name="connsiteY20" fmla="*/ 580572 h 682172"/>
              <a:gd name="connsiteX21" fmla="*/ 7344229 w 9405257"/>
              <a:gd name="connsiteY21" fmla="*/ 537029 h 682172"/>
              <a:gd name="connsiteX22" fmla="*/ 7387772 w 9405257"/>
              <a:gd name="connsiteY22" fmla="*/ 522515 h 682172"/>
              <a:gd name="connsiteX23" fmla="*/ 7431314 w 9405257"/>
              <a:gd name="connsiteY23" fmla="*/ 508000 h 682172"/>
              <a:gd name="connsiteX24" fmla="*/ 7576457 w 9405257"/>
              <a:gd name="connsiteY24" fmla="*/ 493486 h 682172"/>
              <a:gd name="connsiteX25" fmla="*/ 8215086 w 9405257"/>
              <a:gd name="connsiteY25" fmla="*/ 508000 h 682172"/>
              <a:gd name="connsiteX26" fmla="*/ 8258629 w 9405257"/>
              <a:gd name="connsiteY26" fmla="*/ 522515 h 682172"/>
              <a:gd name="connsiteX27" fmla="*/ 8374743 w 9405257"/>
              <a:gd name="connsiteY27" fmla="*/ 537029 h 682172"/>
              <a:gd name="connsiteX28" fmla="*/ 8432800 w 9405257"/>
              <a:gd name="connsiteY28" fmla="*/ 551543 h 682172"/>
              <a:gd name="connsiteX29" fmla="*/ 8519886 w 9405257"/>
              <a:gd name="connsiteY29" fmla="*/ 566057 h 682172"/>
              <a:gd name="connsiteX30" fmla="*/ 8694057 w 9405257"/>
              <a:gd name="connsiteY30" fmla="*/ 551543 h 682172"/>
              <a:gd name="connsiteX31" fmla="*/ 8737600 w 9405257"/>
              <a:gd name="connsiteY31" fmla="*/ 537029 h 682172"/>
              <a:gd name="connsiteX32" fmla="*/ 8810172 w 9405257"/>
              <a:gd name="connsiteY32" fmla="*/ 522515 h 682172"/>
              <a:gd name="connsiteX33" fmla="*/ 8926286 w 9405257"/>
              <a:gd name="connsiteY33" fmla="*/ 508000 h 682172"/>
              <a:gd name="connsiteX34" fmla="*/ 9071429 w 9405257"/>
              <a:gd name="connsiteY34" fmla="*/ 478972 h 682172"/>
              <a:gd name="connsiteX35" fmla="*/ 9158514 w 9405257"/>
              <a:gd name="connsiteY35" fmla="*/ 420915 h 682172"/>
              <a:gd name="connsiteX36" fmla="*/ 9202057 w 9405257"/>
              <a:gd name="connsiteY36" fmla="*/ 391886 h 682172"/>
              <a:gd name="connsiteX37" fmla="*/ 9231086 w 9405257"/>
              <a:gd name="connsiteY37" fmla="*/ 348343 h 682172"/>
              <a:gd name="connsiteX38" fmla="*/ 9274629 w 9405257"/>
              <a:gd name="connsiteY38" fmla="*/ 333829 h 682172"/>
              <a:gd name="connsiteX39" fmla="*/ 9332686 w 9405257"/>
              <a:gd name="connsiteY39" fmla="*/ 275772 h 682172"/>
              <a:gd name="connsiteX40" fmla="*/ 9405257 w 9405257"/>
              <a:gd name="connsiteY40" fmla="*/ 145143 h 682172"/>
              <a:gd name="connsiteX41" fmla="*/ 9303657 w 9405257"/>
              <a:gd name="connsiteY41" fmla="*/ 43543 h 682172"/>
              <a:gd name="connsiteX42" fmla="*/ 9216572 w 9405257"/>
              <a:gd name="connsiteY42" fmla="*/ 14515 h 682172"/>
              <a:gd name="connsiteX43" fmla="*/ 9173029 w 9405257"/>
              <a:gd name="connsiteY43" fmla="*/ 0 h 682172"/>
              <a:gd name="connsiteX44" fmla="*/ 9071429 w 9405257"/>
              <a:gd name="connsiteY44" fmla="*/ 14515 h 682172"/>
              <a:gd name="connsiteX45" fmla="*/ 9027886 w 9405257"/>
              <a:gd name="connsiteY45" fmla="*/ 43543 h 682172"/>
              <a:gd name="connsiteX46" fmla="*/ 9085943 w 9405257"/>
              <a:gd name="connsiteY46" fmla="*/ 174172 h 682172"/>
              <a:gd name="connsiteX47" fmla="*/ 9173029 w 9405257"/>
              <a:gd name="connsiteY47" fmla="*/ 217715 h 682172"/>
              <a:gd name="connsiteX48" fmla="*/ 9231086 w 9405257"/>
              <a:gd name="connsiteY48" fmla="*/ 145143 h 682172"/>
              <a:gd name="connsiteX49" fmla="*/ 9202057 w 9405257"/>
              <a:gd name="connsiteY49" fmla="*/ 145143 h 682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9405257" h="682172">
                <a:moveTo>
                  <a:pt x="0" y="478972"/>
                </a:moveTo>
                <a:lnTo>
                  <a:pt x="290286" y="464457"/>
                </a:lnTo>
                <a:lnTo>
                  <a:pt x="783772" y="449943"/>
                </a:lnTo>
                <a:cubicBezTo>
                  <a:pt x="832344" y="447735"/>
                  <a:pt x="880391" y="438526"/>
                  <a:pt x="928914" y="435429"/>
                </a:cubicBezTo>
                <a:lnTo>
                  <a:pt x="1465943" y="406400"/>
                </a:lnTo>
                <a:lnTo>
                  <a:pt x="1683657" y="391886"/>
                </a:lnTo>
                <a:lnTo>
                  <a:pt x="3352800" y="406400"/>
                </a:lnTo>
                <a:cubicBezTo>
                  <a:pt x="3372745" y="406735"/>
                  <a:pt x="3390978" y="419258"/>
                  <a:pt x="3410857" y="420915"/>
                </a:cubicBezTo>
                <a:cubicBezTo>
                  <a:pt x="3507405" y="428961"/>
                  <a:pt x="3604267" y="434269"/>
                  <a:pt x="3701143" y="435429"/>
                </a:cubicBezTo>
                <a:lnTo>
                  <a:pt x="5834743" y="449943"/>
                </a:lnTo>
                <a:cubicBezTo>
                  <a:pt x="5849257" y="454781"/>
                  <a:pt x="5863503" y="460515"/>
                  <a:pt x="5878286" y="464457"/>
                </a:cubicBezTo>
                <a:cubicBezTo>
                  <a:pt x="5969229" y="488709"/>
                  <a:pt x="6037951" y="506682"/>
                  <a:pt x="6125029" y="522515"/>
                </a:cubicBezTo>
                <a:cubicBezTo>
                  <a:pt x="6153983" y="527779"/>
                  <a:pt x="6183564" y="529892"/>
                  <a:pt x="6212114" y="537029"/>
                </a:cubicBezTo>
                <a:cubicBezTo>
                  <a:pt x="6274047" y="552512"/>
                  <a:pt x="6365460" y="590880"/>
                  <a:pt x="6415314" y="624115"/>
                </a:cubicBezTo>
                <a:cubicBezTo>
                  <a:pt x="6429828" y="633791"/>
                  <a:pt x="6442308" y="647627"/>
                  <a:pt x="6458857" y="653143"/>
                </a:cubicBezTo>
                <a:cubicBezTo>
                  <a:pt x="6497439" y="666003"/>
                  <a:pt x="6676038" y="680667"/>
                  <a:pt x="6691086" y="682172"/>
                </a:cubicBezTo>
                <a:cubicBezTo>
                  <a:pt x="6763657" y="677334"/>
                  <a:pt x="6836512" y="675689"/>
                  <a:pt x="6908800" y="667657"/>
                </a:cubicBezTo>
                <a:cubicBezTo>
                  <a:pt x="6924006" y="665967"/>
                  <a:pt x="6937632" y="657346"/>
                  <a:pt x="6952343" y="653143"/>
                </a:cubicBezTo>
                <a:cubicBezTo>
                  <a:pt x="6971523" y="647663"/>
                  <a:pt x="6991293" y="644361"/>
                  <a:pt x="7010400" y="638629"/>
                </a:cubicBezTo>
                <a:cubicBezTo>
                  <a:pt x="7039708" y="629836"/>
                  <a:pt x="7067801" y="617021"/>
                  <a:pt x="7097486" y="609600"/>
                </a:cubicBezTo>
                <a:cubicBezTo>
                  <a:pt x="7278929" y="564240"/>
                  <a:pt x="7053370" y="622206"/>
                  <a:pt x="7199086" y="580572"/>
                </a:cubicBezTo>
                <a:cubicBezTo>
                  <a:pt x="7352635" y="536700"/>
                  <a:pt x="7137275" y="606012"/>
                  <a:pt x="7344229" y="537029"/>
                </a:cubicBezTo>
                <a:lnTo>
                  <a:pt x="7387772" y="522515"/>
                </a:lnTo>
                <a:cubicBezTo>
                  <a:pt x="7402286" y="517677"/>
                  <a:pt x="7416091" y="509522"/>
                  <a:pt x="7431314" y="508000"/>
                </a:cubicBezTo>
                <a:lnTo>
                  <a:pt x="7576457" y="493486"/>
                </a:lnTo>
                <a:lnTo>
                  <a:pt x="8215086" y="508000"/>
                </a:lnTo>
                <a:cubicBezTo>
                  <a:pt x="8230372" y="508650"/>
                  <a:pt x="8243576" y="519778"/>
                  <a:pt x="8258629" y="522515"/>
                </a:cubicBezTo>
                <a:cubicBezTo>
                  <a:pt x="8297006" y="529493"/>
                  <a:pt x="8336268" y="530617"/>
                  <a:pt x="8374743" y="537029"/>
                </a:cubicBezTo>
                <a:cubicBezTo>
                  <a:pt x="8394420" y="540308"/>
                  <a:pt x="8413239" y="547631"/>
                  <a:pt x="8432800" y="551543"/>
                </a:cubicBezTo>
                <a:cubicBezTo>
                  <a:pt x="8461658" y="557314"/>
                  <a:pt x="8490857" y="561219"/>
                  <a:pt x="8519886" y="566057"/>
                </a:cubicBezTo>
                <a:cubicBezTo>
                  <a:pt x="8577943" y="561219"/>
                  <a:pt x="8636310" y="559242"/>
                  <a:pt x="8694057" y="551543"/>
                </a:cubicBezTo>
                <a:cubicBezTo>
                  <a:pt x="8709222" y="549521"/>
                  <a:pt x="8722757" y="540740"/>
                  <a:pt x="8737600" y="537029"/>
                </a:cubicBezTo>
                <a:cubicBezTo>
                  <a:pt x="8761533" y="531046"/>
                  <a:pt x="8785789" y="526266"/>
                  <a:pt x="8810172" y="522515"/>
                </a:cubicBezTo>
                <a:cubicBezTo>
                  <a:pt x="8848724" y="516584"/>
                  <a:pt x="8887672" y="513516"/>
                  <a:pt x="8926286" y="508000"/>
                </a:cubicBezTo>
                <a:cubicBezTo>
                  <a:pt x="9009328" y="496137"/>
                  <a:pt x="9000900" y="496604"/>
                  <a:pt x="9071429" y="478972"/>
                </a:cubicBezTo>
                <a:lnTo>
                  <a:pt x="9158514" y="420915"/>
                </a:lnTo>
                <a:lnTo>
                  <a:pt x="9202057" y="391886"/>
                </a:lnTo>
                <a:cubicBezTo>
                  <a:pt x="9211733" y="377372"/>
                  <a:pt x="9217464" y="359240"/>
                  <a:pt x="9231086" y="348343"/>
                </a:cubicBezTo>
                <a:cubicBezTo>
                  <a:pt x="9243033" y="338786"/>
                  <a:pt x="9263811" y="344647"/>
                  <a:pt x="9274629" y="333829"/>
                </a:cubicBezTo>
                <a:cubicBezTo>
                  <a:pt x="9352038" y="256420"/>
                  <a:pt x="9216571" y="314476"/>
                  <a:pt x="9332686" y="275772"/>
                </a:cubicBezTo>
                <a:cubicBezTo>
                  <a:pt x="9399230" y="175956"/>
                  <a:pt x="9379711" y="221784"/>
                  <a:pt x="9405257" y="145143"/>
                </a:cubicBezTo>
                <a:cubicBezTo>
                  <a:pt x="9385182" y="84917"/>
                  <a:pt x="9390996" y="72656"/>
                  <a:pt x="9303657" y="43543"/>
                </a:cubicBezTo>
                <a:lnTo>
                  <a:pt x="9216572" y="14515"/>
                </a:lnTo>
                <a:lnTo>
                  <a:pt x="9173029" y="0"/>
                </a:lnTo>
                <a:cubicBezTo>
                  <a:pt x="9139162" y="4838"/>
                  <a:pt x="9104197" y="4685"/>
                  <a:pt x="9071429" y="14515"/>
                </a:cubicBezTo>
                <a:cubicBezTo>
                  <a:pt x="9054721" y="19527"/>
                  <a:pt x="9031307" y="26438"/>
                  <a:pt x="9027886" y="43543"/>
                </a:cubicBezTo>
                <a:cubicBezTo>
                  <a:pt x="8999283" y="186554"/>
                  <a:pt x="9023052" y="142727"/>
                  <a:pt x="9085943" y="174172"/>
                </a:cubicBezTo>
                <a:cubicBezTo>
                  <a:pt x="9198489" y="230445"/>
                  <a:pt x="9063582" y="181231"/>
                  <a:pt x="9173029" y="217715"/>
                </a:cubicBezTo>
                <a:cubicBezTo>
                  <a:pt x="9191930" y="205114"/>
                  <a:pt x="9243833" y="183383"/>
                  <a:pt x="9231086" y="145143"/>
                </a:cubicBezTo>
                <a:cubicBezTo>
                  <a:pt x="9228026" y="135963"/>
                  <a:pt x="9211733" y="145143"/>
                  <a:pt x="9202057" y="145143"/>
                </a:cubicBezTo>
              </a:path>
            </a:pathLst>
          </a:custGeom>
          <a:noFill/>
          <a:ln w="28575">
            <a:solidFill>
              <a:schemeClr val="accent4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/>
          </a:p>
        </p:txBody>
      </p:sp>
      <p:sp>
        <p:nvSpPr>
          <p:cNvPr id="53257" name="Freeform 5"/>
          <p:cNvSpPr>
            <a:spLocks noEditPoints="1"/>
          </p:cNvSpPr>
          <p:nvPr/>
        </p:nvSpPr>
        <p:spPr bwMode="auto">
          <a:xfrm rot="-5400000">
            <a:off x="1424782" y="1978819"/>
            <a:ext cx="2043112" cy="1263650"/>
          </a:xfrm>
          <a:custGeom>
            <a:avLst/>
            <a:gdLst>
              <a:gd name="T0" fmla="*/ 2147483647 w 572"/>
              <a:gd name="T1" fmla="*/ 2147483647 h 254"/>
              <a:gd name="T2" fmla="*/ 2147483647 w 572"/>
              <a:gd name="T3" fmla="*/ 2147483647 h 254"/>
              <a:gd name="T4" fmla="*/ 2147483647 w 572"/>
              <a:gd name="T5" fmla="*/ 2147483647 h 254"/>
              <a:gd name="T6" fmla="*/ 2147483647 w 572"/>
              <a:gd name="T7" fmla="*/ 2147483647 h 254"/>
              <a:gd name="T8" fmla="*/ 2147483647 w 572"/>
              <a:gd name="T9" fmla="*/ 2147483647 h 254"/>
              <a:gd name="T10" fmla="*/ 2147483647 w 572"/>
              <a:gd name="T11" fmla="*/ 2147483647 h 254"/>
              <a:gd name="T12" fmla="*/ 2147483647 w 572"/>
              <a:gd name="T13" fmla="*/ 2147483647 h 254"/>
              <a:gd name="T14" fmla="*/ 2147483647 w 572"/>
              <a:gd name="T15" fmla="*/ 2147483647 h 254"/>
              <a:gd name="T16" fmla="*/ 2147483647 w 572"/>
              <a:gd name="T17" fmla="*/ 2147483647 h 254"/>
              <a:gd name="T18" fmla="*/ 2147483647 w 572"/>
              <a:gd name="T19" fmla="*/ 2147483647 h 254"/>
              <a:gd name="T20" fmla="*/ 2147483647 w 572"/>
              <a:gd name="T21" fmla="*/ 2147483647 h 254"/>
              <a:gd name="T22" fmla="*/ 2147483647 w 572"/>
              <a:gd name="T23" fmla="*/ 2147483647 h 254"/>
              <a:gd name="T24" fmla="*/ 2147483647 w 572"/>
              <a:gd name="T25" fmla="*/ 2147483647 h 254"/>
              <a:gd name="T26" fmla="*/ 2147483647 w 572"/>
              <a:gd name="T27" fmla="*/ 2147483647 h 254"/>
              <a:gd name="T28" fmla="*/ 2147483647 w 572"/>
              <a:gd name="T29" fmla="*/ 2147483647 h 254"/>
              <a:gd name="T30" fmla="*/ 2147483647 w 572"/>
              <a:gd name="T31" fmla="*/ 2147483647 h 254"/>
              <a:gd name="T32" fmla="*/ 2147483647 w 572"/>
              <a:gd name="T33" fmla="*/ 2147483647 h 254"/>
              <a:gd name="T34" fmla="*/ 2147483647 w 572"/>
              <a:gd name="T35" fmla="*/ 2147483647 h 254"/>
              <a:gd name="T36" fmla="*/ 2147483647 w 572"/>
              <a:gd name="T37" fmla="*/ 2147483647 h 254"/>
              <a:gd name="T38" fmla="*/ 2147483647 w 572"/>
              <a:gd name="T39" fmla="*/ 2147483647 h 254"/>
              <a:gd name="T40" fmla="*/ 2147483647 w 572"/>
              <a:gd name="T41" fmla="*/ 2147483647 h 254"/>
              <a:gd name="T42" fmla="*/ 2147483647 w 572"/>
              <a:gd name="T43" fmla="*/ 2147483647 h 254"/>
              <a:gd name="T44" fmla="*/ 2147483647 w 572"/>
              <a:gd name="T45" fmla="*/ 2147483647 h 254"/>
              <a:gd name="T46" fmla="*/ 2147483647 w 572"/>
              <a:gd name="T47" fmla="*/ 2147483647 h 254"/>
              <a:gd name="T48" fmla="*/ 2147483647 w 572"/>
              <a:gd name="T49" fmla="*/ 2147483647 h 254"/>
              <a:gd name="T50" fmla="*/ 2147483647 w 572"/>
              <a:gd name="T51" fmla="*/ 2147483647 h 254"/>
              <a:gd name="T52" fmla="*/ 2147483647 w 572"/>
              <a:gd name="T53" fmla="*/ 2147483647 h 254"/>
              <a:gd name="T54" fmla="*/ 2147483647 w 572"/>
              <a:gd name="T55" fmla="*/ 2147483647 h 254"/>
              <a:gd name="T56" fmla="*/ 2147483647 w 572"/>
              <a:gd name="T57" fmla="*/ 2147483647 h 254"/>
              <a:gd name="T58" fmla="*/ 2147483647 w 572"/>
              <a:gd name="T59" fmla="*/ 2147483647 h 254"/>
              <a:gd name="T60" fmla="*/ 2147483647 w 572"/>
              <a:gd name="T61" fmla="*/ 2147483647 h 254"/>
              <a:gd name="T62" fmla="*/ 2147483647 w 572"/>
              <a:gd name="T63" fmla="*/ 2147483647 h 254"/>
              <a:gd name="T64" fmla="*/ 2147483647 w 572"/>
              <a:gd name="T65" fmla="*/ 2147483647 h 254"/>
              <a:gd name="T66" fmla="*/ 2147483647 w 572"/>
              <a:gd name="T67" fmla="*/ 2147483647 h 254"/>
              <a:gd name="T68" fmla="*/ 2147483647 w 572"/>
              <a:gd name="T69" fmla="*/ 2147483647 h 254"/>
              <a:gd name="T70" fmla="*/ 2147483647 w 572"/>
              <a:gd name="T71" fmla="*/ 2147483647 h 254"/>
              <a:gd name="T72" fmla="*/ 2147483647 w 572"/>
              <a:gd name="T73" fmla="*/ 2147483647 h 254"/>
              <a:gd name="T74" fmla="*/ 2147483647 w 572"/>
              <a:gd name="T75" fmla="*/ 2147483647 h 254"/>
              <a:gd name="T76" fmla="*/ 2147483647 w 572"/>
              <a:gd name="T77" fmla="*/ 2147483647 h 254"/>
              <a:gd name="T78" fmla="*/ 2147483647 w 572"/>
              <a:gd name="T79" fmla="*/ 2147483647 h 254"/>
              <a:gd name="T80" fmla="*/ 2147483647 w 572"/>
              <a:gd name="T81" fmla="*/ 2147483647 h 254"/>
              <a:gd name="T82" fmla="*/ 2147483647 w 572"/>
              <a:gd name="T83" fmla="*/ 2147483647 h 254"/>
              <a:gd name="T84" fmla="*/ 2147483647 w 572"/>
              <a:gd name="T85" fmla="*/ 2147483647 h 254"/>
              <a:gd name="T86" fmla="*/ 2147483647 w 572"/>
              <a:gd name="T87" fmla="*/ 2147483647 h 254"/>
              <a:gd name="T88" fmla="*/ 2147483647 w 572"/>
              <a:gd name="T89" fmla="*/ 2147483647 h 254"/>
              <a:gd name="T90" fmla="*/ 2147483647 w 572"/>
              <a:gd name="T91" fmla="*/ 2147483647 h 254"/>
              <a:gd name="T92" fmla="*/ 2147483647 w 572"/>
              <a:gd name="T93" fmla="*/ 2147483647 h 254"/>
              <a:gd name="T94" fmla="*/ 2147483647 w 572"/>
              <a:gd name="T95" fmla="*/ 2147483647 h 254"/>
              <a:gd name="T96" fmla="*/ 2147483647 w 572"/>
              <a:gd name="T97" fmla="*/ 2147483647 h 254"/>
              <a:gd name="T98" fmla="*/ 2147483647 w 572"/>
              <a:gd name="T99" fmla="*/ 2147483647 h 254"/>
              <a:gd name="T100" fmla="*/ 2147483647 w 572"/>
              <a:gd name="T101" fmla="*/ 2147483647 h 254"/>
              <a:gd name="T102" fmla="*/ 2147483647 w 572"/>
              <a:gd name="T103" fmla="*/ 2147483647 h 254"/>
              <a:gd name="T104" fmla="*/ 2147483647 w 572"/>
              <a:gd name="T105" fmla="*/ 2147483647 h 254"/>
              <a:gd name="T106" fmla="*/ 2147483647 w 572"/>
              <a:gd name="T107" fmla="*/ 2147483647 h 254"/>
              <a:gd name="T108" fmla="*/ 2147483647 w 572"/>
              <a:gd name="T109" fmla="*/ 2147483647 h 254"/>
              <a:gd name="T110" fmla="*/ 2147483647 w 572"/>
              <a:gd name="T111" fmla="*/ 2147483647 h 254"/>
              <a:gd name="T112" fmla="*/ 2147483647 w 572"/>
              <a:gd name="T113" fmla="*/ 2147483647 h 254"/>
              <a:gd name="T114" fmla="*/ 2147483647 w 572"/>
              <a:gd name="T115" fmla="*/ 2147483647 h 254"/>
              <a:gd name="T116" fmla="*/ 2147483647 w 572"/>
              <a:gd name="T117" fmla="*/ 2147483647 h 254"/>
              <a:gd name="T118" fmla="*/ 2147483647 w 572"/>
              <a:gd name="T119" fmla="*/ 2147483647 h 254"/>
              <a:gd name="T120" fmla="*/ 2147483647 w 572"/>
              <a:gd name="T121" fmla="*/ 2147483647 h 254"/>
              <a:gd name="T122" fmla="*/ 2147483647 w 572"/>
              <a:gd name="T123" fmla="*/ 2147483647 h 254"/>
              <a:gd name="T124" fmla="*/ 2147483647 w 572"/>
              <a:gd name="T125" fmla="*/ 2147483647 h 25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572"/>
              <a:gd name="T190" fmla="*/ 0 h 254"/>
              <a:gd name="T191" fmla="*/ 572 w 572"/>
              <a:gd name="T192" fmla="*/ 254 h 254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572" h="254">
                <a:moveTo>
                  <a:pt x="65" y="219"/>
                </a:moveTo>
                <a:cubicBezTo>
                  <a:pt x="120" y="192"/>
                  <a:pt x="188" y="179"/>
                  <a:pt x="259" y="170"/>
                </a:cubicBezTo>
                <a:cubicBezTo>
                  <a:pt x="304" y="165"/>
                  <a:pt x="356" y="173"/>
                  <a:pt x="401" y="173"/>
                </a:cubicBezTo>
                <a:cubicBezTo>
                  <a:pt x="407" y="173"/>
                  <a:pt x="415" y="175"/>
                  <a:pt x="418" y="174"/>
                </a:cubicBezTo>
                <a:cubicBezTo>
                  <a:pt x="416" y="252"/>
                  <a:pt x="416" y="252"/>
                  <a:pt x="416" y="252"/>
                </a:cubicBezTo>
                <a:cubicBezTo>
                  <a:pt x="416" y="254"/>
                  <a:pt x="420" y="252"/>
                  <a:pt x="422" y="251"/>
                </a:cubicBezTo>
                <a:cubicBezTo>
                  <a:pt x="473" y="218"/>
                  <a:pt x="523" y="182"/>
                  <a:pt x="572" y="146"/>
                </a:cubicBezTo>
                <a:cubicBezTo>
                  <a:pt x="524" y="98"/>
                  <a:pt x="475" y="54"/>
                  <a:pt x="429" y="7"/>
                </a:cubicBezTo>
                <a:cubicBezTo>
                  <a:pt x="427" y="5"/>
                  <a:pt x="426" y="0"/>
                  <a:pt x="423" y="2"/>
                </a:cubicBezTo>
                <a:cubicBezTo>
                  <a:pt x="423" y="2"/>
                  <a:pt x="422" y="3"/>
                  <a:pt x="422" y="3"/>
                </a:cubicBezTo>
                <a:cubicBezTo>
                  <a:pt x="422" y="5"/>
                  <a:pt x="422" y="10"/>
                  <a:pt x="422" y="12"/>
                </a:cubicBezTo>
                <a:cubicBezTo>
                  <a:pt x="422" y="16"/>
                  <a:pt x="422" y="22"/>
                  <a:pt x="415" y="17"/>
                </a:cubicBezTo>
                <a:cubicBezTo>
                  <a:pt x="417" y="20"/>
                  <a:pt x="419" y="20"/>
                  <a:pt x="420" y="22"/>
                </a:cubicBezTo>
                <a:cubicBezTo>
                  <a:pt x="422" y="29"/>
                  <a:pt x="421" y="43"/>
                  <a:pt x="418" y="50"/>
                </a:cubicBezTo>
                <a:cubicBezTo>
                  <a:pt x="422" y="59"/>
                  <a:pt x="420" y="78"/>
                  <a:pt x="416" y="85"/>
                </a:cubicBezTo>
                <a:cubicBezTo>
                  <a:pt x="415" y="87"/>
                  <a:pt x="416" y="91"/>
                  <a:pt x="413" y="88"/>
                </a:cubicBezTo>
                <a:cubicBezTo>
                  <a:pt x="402" y="91"/>
                  <a:pt x="387" y="93"/>
                  <a:pt x="377" y="87"/>
                </a:cubicBezTo>
                <a:cubicBezTo>
                  <a:pt x="377" y="90"/>
                  <a:pt x="380" y="91"/>
                  <a:pt x="381" y="92"/>
                </a:cubicBezTo>
                <a:cubicBezTo>
                  <a:pt x="331" y="96"/>
                  <a:pt x="283" y="89"/>
                  <a:pt x="237" y="85"/>
                </a:cubicBezTo>
                <a:cubicBezTo>
                  <a:pt x="217" y="83"/>
                  <a:pt x="198" y="78"/>
                  <a:pt x="184" y="73"/>
                </a:cubicBezTo>
                <a:cubicBezTo>
                  <a:pt x="169" y="73"/>
                  <a:pt x="152" y="68"/>
                  <a:pt x="139" y="65"/>
                </a:cubicBezTo>
                <a:cubicBezTo>
                  <a:pt x="95" y="55"/>
                  <a:pt x="62" y="35"/>
                  <a:pt x="30" y="15"/>
                </a:cubicBezTo>
                <a:cubicBezTo>
                  <a:pt x="28" y="14"/>
                  <a:pt x="23" y="10"/>
                  <a:pt x="23" y="17"/>
                </a:cubicBezTo>
                <a:cubicBezTo>
                  <a:pt x="23" y="21"/>
                  <a:pt x="31" y="26"/>
                  <a:pt x="31" y="34"/>
                </a:cubicBezTo>
                <a:cubicBezTo>
                  <a:pt x="32" y="34"/>
                  <a:pt x="42" y="50"/>
                  <a:pt x="38" y="57"/>
                </a:cubicBezTo>
                <a:cubicBezTo>
                  <a:pt x="42" y="61"/>
                  <a:pt x="46" y="67"/>
                  <a:pt x="46" y="74"/>
                </a:cubicBezTo>
                <a:cubicBezTo>
                  <a:pt x="45" y="86"/>
                  <a:pt x="43" y="94"/>
                  <a:pt x="48" y="106"/>
                </a:cubicBezTo>
                <a:cubicBezTo>
                  <a:pt x="46" y="168"/>
                  <a:pt x="25" y="209"/>
                  <a:pt x="0" y="246"/>
                </a:cubicBezTo>
                <a:cubicBezTo>
                  <a:pt x="23" y="239"/>
                  <a:pt x="45" y="229"/>
                  <a:pt x="65" y="219"/>
                </a:cubicBezTo>
                <a:close/>
                <a:moveTo>
                  <a:pt x="43" y="224"/>
                </a:moveTo>
                <a:cubicBezTo>
                  <a:pt x="51" y="219"/>
                  <a:pt x="59" y="214"/>
                  <a:pt x="68" y="210"/>
                </a:cubicBezTo>
                <a:cubicBezTo>
                  <a:pt x="60" y="214"/>
                  <a:pt x="51" y="221"/>
                  <a:pt x="43" y="224"/>
                </a:cubicBezTo>
                <a:close/>
                <a:moveTo>
                  <a:pt x="70" y="209"/>
                </a:moveTo>
                <a:cubicBezTo>
                  <a:pt x="71" y="208"/>
                  <a:pt x="73" y="207"/>
                  <a:pt x="75" y="206"/>
                </a:cubicBezTo>
                <a:cubicBezTo>
                  <a:pt x="74" y="208"/>
                  <a:pt x="72" y="209"/>
                  <a:pt x="70" y="209"/>
                </a:cubicBezTo>
                <a:close/>
                <a:moveTo>
                  <a:pt x="203" y="174"/>
                </a:moveTo>
                <a:cubicBezTo>
                  <a:pt x="158" y="181"/>
                  <a:pt x="118" y="192"/>
                  <a:pt x="79" y="204"/>
                </a:cubicBezTo>
                <a:cubicBezTo>
                  <a:pt x="115" y="186"/>
                  <a:pt x="156" y="175"/>
                  <a:pt x="205" y="170"/>
                </a:cubicBezTo>
                <a:cubicBezTo>
                  <a:pt x="208" y="170"/>
                  <a:pt x="203" y="173"/>
                  <a:pt x="203" y="174"/>
                </a:cubicBezTo>
                <a:close/>
                <a:moveTo>
                  <a:pt x="97" y="181"/>
                </a:moveTo>
                <a:cubicBezTo>
                  <a:pt x="94" y="179"/>
                  <a:pt x="91" y="177"/>
                  <a:pt x="89" y="175"/>
                </a:cubicBezTo>
                <a:cubicBezTo>
                  <a:pt x="52" y="141"/>
                  <a:pt x="52" y="141"/>
                  <a:pt x="52" y="141"/>
                </a:cubicBezTo>
                <a:cubicBezTo>
                  <a:pt x="53" y="110"/>
                  <a:pt x="53" y="110"/>
                  <a:pt x="53" y="110"/>
                </a:cubicBezTo>
                <a:cubicBezTo>
                  <a:pt x="53" y="103"/>
                  <a:pt x="57" y="111"/>
                  <a:pt x="57" y="110"/>
                </a:cubicBezTo>
                <a:cubicBezTo>
                  <a:pt x="73" y="128"/>
                  <a:pt x="88" y="144"/>
                  <a:pt x="102" y="162"/>
                </a:cubicBezTo>
                <a:cubicBezTo>
                  <a:pt x="102" y="162"/>
                  <a:pt x="102" y="164"/>
                  <a:pt x="102" y="164"/>
                </a:cubicBezTo>
                <a:cubicBezTo>
                  <a:pt x="88" y="150"/>
                  <a:pt x="74" y="138"/>
                  <a:pt x="59" y="127"/>
                </a:cubicBezTo>
                <a:cubicBezTo>
                  <a:pt x="54" y="124"/>
                  <a:pt x="55" y="132"/>
                  <a:pt x="57" y="132"/>
                </a:cubicBezTo>
                <a:cubicBezTo>
                  <a:pt x="60" y="139"/>
                  <a:pt x="68" y="140"/>
                  <a:pt x="74" y="143"/>
                </a:cubicBezTo>
                <a:cubicBezTo>
                  <a:pt x="89" y="153"/>
                  <a:pt x="100" y="167"/>
                  <a:pt x="113" y="178"/>
                </a:cubicBezTo>
                <a:cubicBezTo>
                  <a:pt x="106" y="157"/>
                  <a:pt x="90" y="142"/>
                  <a:pt x="77" y="127"/>
                </a:cubicBezTo>
                <a:cubicBezTo>
                  <a:pt x="70" y="119"/>
                  <a:pt x="61" y="112"/>
                  <a:pt x="54" y="105"/>
                </a:cubicBezTo>
                <a:cubicBezTo>
                  <a:pt x="55" y="103"/>
                  <a:pt x="53" y="98"/>
                  <a:pt x="54" y="95"/>
                </a:cubicBezTo>
                <a:cubicBezTo>
                  <a:pt x="80" y="120"/>
                  <a:pt x="105" y="148"/>
                  <a:pt x="127" y="173"/>
                </a:cubicBezTo>
                <a:cubicBezTo>
                  <a:pt x="130" y="176"/>
                  <a:pt x="131" y="171"/>
                  <a:pt x="131" y="171"/>
                </a:cubicBezTo>
                <a:cubicBezTo>
                  <a:pt x="122" y="149"/>
                  <a:pt x="110" y="131"/>
                  <a:pt x="97" y="115"/>
                </a:cubicBezTo>
                <a:cubicBezTo>
                  <a:pt x="110" y="128"/>
                  <a:pt x="121" y="143"/>
                  <a:pt x="136" y="153"/>
                </a:cubicBezTo>
                <a:cubicBezTo>
                  <a:pt x="136" y="154"/>
                  <a:pt x="136" y="154"/>
                  <a:pt x="136" y="154"/>
                </a:cubicBezTo>
                <a:cubicBezTo>
                  <a:pt x="142" y="160"/>
                  <a:pt x="147" y="166"/>
                  <a:pt x="154" y="171"/>
                </a:cubicBezTo>
                <a:cubicBezTo>
                  <a:pt x="136" y="176"/>
                  <a:pt x="118" y="180"/>
                  <a:pt x="103" y="187"/>
                </a:cubicBezTo>
                <a:cubicBezTo>
                  <a:pt x="95" y="170"/>
                  <a:pt x="85" y="155"/>
                  <a:pt x="70" y="146"/>
                </a:cubicBezTo>
                <a:cubicBezTo>
                  <a:pt x="77" y="155"/>
                  <a:pt x="89" y="169"/>
                  <a:pt x="97" y="181"/>
                </a:cubicBezTo>
                <a:close/>
                <a:moveTo>
                  <a:pt x="123" y="163"/>
                </a:moveTo>
                <a:cubicBezTo>
                  <a:pt x="101" y="139"/>
                  <a:pt x="79" y="112"/>
                  <a:pt x="54" y="90"/>
                </a:cubicBezTo>
                <a:cubicBezTo>
                  <a:pt x="51" y="68"/>
                  <a:pt x="51" y="68"/>
                  <a:pt x="51" y="68"/>
                </a:cubicBezTo>
                <a:cubicBezTo>
                  <a:pt x="59" y="77"/>
                  <a:pt x="59" y="77"/>
                  <a:pt x="59" y="77"/>
                </a:cubicBezTo>
                <a:cubicBezTo>
                  <a:pt x="57" y="76"/>
                  <a:pt x="55" y="73"/>
                  <a:pt x="53" y="73"/>
                </a:cubicBezTo>
                <a:cubicBezTo>
                  <a:pt x="80" y="98"/>
                  <a:pt x="106" y="127"/>
                  <a:pt x="123" y="163"/>
                </a:cubicBezTo>
                <a:close/>
                <a:moveTo>
                  <a:pt x="174" y="164"/>
                </a:moveTo>
                <a:cubicBezTo>
                  <a:pt x="175" y="165"/>
                  <a:pt x="179" y="167"/>
                  <a:pt x="174" y="168"/>
                </a:cubicBezTo>
                <a:cubicBezTo>
                  <a:pt x="170" y="168"/>
                  <a:pt x="157" y="171"/>
                  <a:pt x="156" y="169"/>
                </a:cubicBezTo>
                <a:cubicBezTo>
                  <a:pt x="139" y="136"/>
                  <a:pt x="117" y="107"/>
                  <a:pt x="94" y="79"/>
                </a:cubicBezTo>
                <a:cubicBezTo>
                  <a:pt x="144" y="133"/>
                  <a:pt x="144" y="133"/>
                  <a:pt x="144" y="133"/>
                </a:cubicBezTo>
                <a:cubicBezTo>
                  <a:pt x="144" y="133"/>
                  <a:pt x="151" y="138"/>
                  <a:pt x="145" y="136"/>
                </a:cubicBezTo>
                <a:lnTo>
                  <a:pt x="174" y="164"/>
                </a:lnTo>
                <a:close/>
                <a:moveTo>
                  <a:pt x="124" y="89"/>
                </a:moveTo>
                <a:cubicBezTo>
                  <a:pt x="124" y="89"/>
                  <a:pt x="125" y="89"/>
                  <a:pt x="126" y="89"/>
                </a:cubicBezTo>
                <a:cubicBezTo>
                  <a:pt x="149" y="111"/>
                  <a:pt x="167" y="135"/>
                  <a:pt x="191" y="155"/>
                </a:cubicBezTo>
                <a:cubicBezTo>
                  <a:pt x="191" y="155"/>
                  <a:pt x="193" y="161"/>
                  <a:pt x="199" y="163"/>
                </a:cubicBezTo>
                <a:cubicBezTo>
                  <a:pt x="191" y="166"/>
                  <a:pt x="181" y="168"/>
                  <a:pt x="179" y="165"/>
                </a:cubicBezTo>
                <a:cubicBezTo>
                  <a:pt x="167" y="134"/>
                  <a:pt x="144" y="112"/>
                  <a:pt x="124" y="89"/>
                </a:cubicBezTo>
                <a:close/>
                <a:moveTo>
                  <a:pt x="211" y="172"/>
                </a:moveTo>
                <a:cubicBezTo>
                  <a:pt x="208" y="168"/>
                  <a:pt x="214" y="168"/>
                  <a:pt x="216" y="168"/>
                </a:cubicBezTo>
                <a:cubicBezTo>
                  <a:pt x="220" y="168"/>
                  <a:pt x="224" y="168"/>
                  <a:pt x="228" y="167"/>
                </a:cubicBezTo>
                <a:cubicBezTo>
                  <a:pt x="233" y="166"/>
                  <a:pt x="239" y="166"/>
                  <a:pt x="245" y="166"/>
                </a:cubicBezTo>
                <a:lnTo>
                  <a:pt x="211" y="172"/>
                </a:lnTo>
                <a:close/>
                <a:moveTo>
                  <a:pt x="248" y="166"/>
                </a:moveTo>
                <a:cubicBezTo>
                  <a:pt x="248" y="165"/>
                  <a:pt x="248" y="165"/>
                  <a:pt x="248" y="165"/>
                </a:cubicBezTo>
                <a:cubicBezTo>
                  <a:pt x="255" y="165"/>
                  <a:pt x="255" y="165"/>
                  <a:pt x="255" y="165"/>
                </a:cubicBezTo>
                <a:cubicBezTo>
                  <a:pt x="256" y="167"/>
                  <a:pt x="249" y="166"/>
                  <a:pt x="248" y="166"/>
                </a:cubicBezTo>
                <a:close/>
                <a:moveTo>
                  <a:pt x="313" y="165"/>
                </a:moveTo>
                <a:cubicBezTo>
                  <a:pt x="312" y="165"/>
                  <a:pt x="309" y="165"/>
                  <a:pt x="307" y="164"/>
                </a:cubicBezTo>
                <a:cubicBezTo>
                  <a:pt x="313" y="163"/>
                  <a:pt x="320" y="165"/>
                  <a:pt x="324" y="165"/>
                </a:cubicBezTo>
                <a:cubicBezTo>
                  <a:pt x="331" y="165"/>
                  <a:pt x="317" y="165"/>
                  <a:pt x="313" y="165"/>
                </a:cubicBezTo>
                <a:close/>
                <a:moveTo>
                  <a:pt x="329" y="159"/>
                </a:moveTo>
                <a:cubicBezTo>
                  <a:pt x="320" y="148"/>
                  <a:pt x="309" y="137"/>
                  <a:pt x="298" y="127"/>
                </a:cubicBezTo>
                <a:cubicBezTo>
                  <a:pt x="311" y="135"/>
                  <a:pt x="322" y="144"/>
                  <a:pt x="336" y="151"/>
                </a:cubicBezTo>
                <a:cubicBezTo>
                  <a:pt x="337" y="151"/>
                  <a:pt x="337" y="151"/>
                  <a:pt x="337" y="151"/>
                </a:cubicBezTo>
                <a:cubicBezTo>
                  <a:pt x="338" y="151"/>
                  <a:pt x="339" y="151"/>
                  <a:pt x="339" y="152"/>
                </a:cubicBezTo>
                <a:cubicBezTo>
                  <a:pt x="346" y="154"/>
                  <a:pt x="339" y="155"/>
                  <a:pt x="345" y="158"/>
                </a:cubicBezTo>
                <a:cubicBezTo>
                  <a:pt x="341" y="159"/>
                  <a:pt x="331" y="161"/>
                  <a:pt x="329" y="159"/>
                </a:cubicBezTo>
                <a:close/>
                <a:moveTo>
                  <a:pt x="334" y="165"/>
                </a:moveTo>
                <a:cubicBezTo>
                  <a:pt x="356" y="164"/>
                  <a:pt x="376" y="165"/>
                  <a:pt x="396" y="169"/>
                </a:cubicBezTo>
                <a:cubicBezTo>
                  <a:pt x="376" y="168"/>
                  <a:pt x="355" y="167"/>
                  <a:pt x="334" y="165"/>
                </a:cubicBezTo>
                <a:close/>
                <a:moveTo>
                  <a:pt x="387" y="157"/>
                </a:moveTo>
                <a:cubicBezTo>
                  <a:pt x="387" y="156"/>
                  <a:pt x="389" y="156"/>
                  <a:pt x="390" y="157"/>
                </a:cubicBezTo>
                <a:cubicBezTo>
                  <a:pt x="392" y="159"/>
                  <a:pt x="386" y="159"/>
                  <a:pt x="387" y="157"/>
                </a:cubicBezTo>
                <a:close/>
                <a:moveTo>
                  <a:pt x="421" y="245"/>
                </a:moveTo>
                <a:cubicBezTo>
                  <a:pt x="421" y="229"/>
                  <a:pt x="421" y="229"/>
                  <a:pt x="421" y="229"/>
                </a:cubicBezTo>
                <a:cubicBezTo>
                  <a:pt x="427" y="229"/>
                  <a:pt x="430" y="235"/>
                  <a:pt x="436" y="237"/>
                </a:cubicBezTo>
                <a:cubicBezTo>
                  <a:pt x="434" y="241"/>
                  <a:pt x="426" y="242"/>
                  <a:pt x="421" y="245"/>
                </a:cubicBezTo>
                <a:close/>
                <a:moveTo>
                  <a:pt x="421" y="224"/>
                </a:moveTo>
                <a:cubicBezTo>
                  <a:pt x="422" y="208"/>
                  <a:pt x="422" y="208"/>
                  <a:pt x="422" y="208"/>
                </a:cubicBezTo>
                <a:cubicBezTo>
                  <a:pt x="428" y="212"/>
                  <a:pt x="438" y="223"/>
                  <a:pt x="439" y="234"/>
                </a:cubicBezTo>
                <a:cubicBezTo>
                  <a:pt x="433" y="230"/>
                  <a:pt x="427" y="227"/>
                  <a:pt x="421" y="224"/>
                </a:cubicBezTo>
                <a:close/>
                <a:moveTo>
                  <a:pt x="488" y="200"/>
                </a:moveTo>
                <a:cubicBezTo>
                  <a:pt x="486" y="201"/>
                  <a:pt x="485" y="199"/>
                  <a:pt x="484" y="198"/>
                </a:cubicBezTo>
                <a:cubicBezTo>
                  <a:pt x="468" y="177"/>
                  <a:pt x="450" y="158"/>
                  <a:pt x="431" y="140"/>
                </a:cubicBezTo>
                <a:cubicBezTo>
                  <a:pt x="432" y="140"/>
                  <a:pt x="433" y="140"/>
                  <a:pt x="434" y="140"/>
                </a:cubicBezTo>
                <a:cubicBezTo>
                  <a:pt x="454" y="156"/>
                  <a:pt x="470" y="171"/>
                  <a:pt x="492" y="190"/>
                </a:cubicBezTo>
                <a:cubicBezTo>
                  <a:pt x="491" y="190"/>
                  <a:pt x="499" y="193"/>
                  <a:pt x="496" y="189"/>
                </a:cubicBezTo>
                <a:cubicBezTo>
                  <a:pt x="480" y="165"/>
                  <a:pt x="460" y="143"/>
                  <a:pt x="437" y="123"/>
                </a:cubicBezTo>
                <a:cubicBezTo>
                  <a:pt x="438" y="123"/>
                  <a:pt x="439" y="123"/>
                  <a:pt x="439" y="124"/>
                </a:cubicBezTo>
                <a:cubicBezTo>
                  <a:pt x="464" y="142"/>
                  <a:pt x="488" y="163"/>
                  <a:pt x="511" y="184"/>
                </a:cubicBezTo>
                <a:cubicBezTo>
                  <a:pt x="505" y="189"/>
                  <a:pt x="496" y="194"/>
                  <a:pt x="488" y="200"/>
                </a:cubicBezTo>
                <a:close/>
                <a:moveTo>
                  <a:pt x="514" y="181"/>
                </a:moveTo>
                <a:cubicBezTo>
                  <a:pt x="495" y="156"/>
                  <a:pt x="472" y="136"/>
                  <a:pt x="448" y="115"/>
                </a:cubicBezTo>
                <a:cubicBezTo>
                  <a:pt x="449" y="115"/>
                  <a:pt x="450" y="115"/>
                  <a:pt x="451" y="116"/>
                </a:cubicBezTo>
                <a:cubicBezTo>
                  <a:pt x="471" y="130"/>
                  <a:pt x="494" y="150"/>
                  <a:pt x="515" y="163"/>
                </a:cubicBezTo>
                <a:cubicBezTo>
                  <a:pt x="519" y="165"/>
                  <a:pt x="524" y="168"/>
                  <a:pt x="527" y="171"/>
                </a:cubicBezTo>
                <a:lnTo>
                  <a:pt x="514" y="181"/>
                </a:lnTo>
                <a:close/>
                <a:moveTo>
                  <a:pt x="558" y="148"/>
                </a:moveTo>
                <a:cubicBezTo>
                  <a:pt x="524" y="120"/>
                  <a:pt x="494" y="89"/>
                  <a:pt x="461" y="59"/>
                </a:cubicBezTo>
                <a:cubicBezTo>
                  <a:pt x="462" y="59"/>
                  <a:pt x="463" y="59"/>
                  <a:pt x="463" y="59"/>
                </a:cubicBezTo>
                <a:cubicBezTo>
                  <a:pt x="497" y="86"/>
                  <a:pt x="530" y="113"/>
                  <a:pt x="562" y="142"/>
                </a:cubicBezTo>
                <a:cubicBezTo>
                  <a:pt x="567" y="146"/>
                  <a:pt x="559" y="146"/>
                  <a:pt x="558" y="148"/>
                </a:cubicBezTo>
                <a:close/>
                <a:moveTo>
                  <a:pt x="431" y="16"/>
                </a:moveTo>
                <a:cubicBezTo>
                  <a:pt x="454" y="39"/>
                  <a:pt x="477" y="62"/>
                  <a:pt x="501" y="84"/>
                </a:cubicBezTo>
                <a:cubicBezTo>
                  <a:pt x="482" y="70"/>
                  <a:pt x="460" y="53"/>
                  <a:pt x="439" y="39"/>
                </a:cubicBezTo>
                <a:cubicBezTo>
                  <a:pt x="442" y="39"/>
                  <a:pt x="445" y="39"/>
                  <a:pt x="443" y="37"/>
                </a:cubicBezTo>
                <a:cubicBezTo>
                  <a:pt x="436" y="33"/>
                  <a:pt x="430" y="28"/>
                  <a:pt x="427" y="23"/>
                </a:cubicBezTo>
                <a:cubicBezTo>
                  <a:pt x="427" y="21"/>
                  <a:pt x="426" y="10"/>
                  <a:pt x="431" y="16"/>
                </a:cubicBezTo>
                <a:close/>
                <a:moveTo>
                  <a:pt x="425" y="48"/>
                </a:moveTo>
                <a:cubicBezTo>
                  <a:pt x="426" y="41"/>
                  <a:pt x="425" y="34"/>
                  <a:pt x="427" y="28"/>
                </a:cubicBezTo>
                <a:cubicBezTo>
                  <a:pt x="431" y="32"/>
                  <a:pt x="434" y="34"/>
                  <a:pt x="438" y="37"/>
                </a:cubicBezTo>
                <a:cubicBezTo>
                  <a:pt x="435" y="39"/>
                  <a:pt x="433" y="35"/>
                  <a:pt x="430" y="36"/>
                </a:cubicBezTo>
                <a:cubicBezTo>
                  <a:pt x="433" y="41"/>
                  <a:pt x="439" y="45"/>
                  <a:pt x="444" y="49"/>
                </a:cubicBezTo>
                <a:cubicBezTo>
                  <a:pt x="444" y="49"/>
                  <a:pt x="445" y="48"/>
                  <a:pt x="445" y="48"/>
                </a:cubicBezTo>
                <a:cubicBezTo>
                  <a:pt x="448" y="50"/>
                  <a:pt x="452" y="52"/>
                  <a:pt x="454" y="55"/>
                </a:cubicBezTo>
                <a:cubicBezTo>
                  <a:pt x="452" y="55"/>
                  <a:pt x="451" y="54"/>
                  <a:pt x="449" y="54"/>
                </a:cubicBezTo>
                <a:cubicBezTo>
                  <a:pt x="473" y="74"/>
                  <a:pt x="497" y="96"/>
                  <a:pt x="519" y="119"/>
                </a:cubicBezTo>
                <a:cubicBezTo>
                  <a:pt x="491" y="96"/>
                  <a:pt x="462" y="73"/>
                  <a:pt x="430" y="54"/>
                </a:cubicBezTo>
                <a:cubicBezTo>
                  <a:pt x="427" y="52"/>
                  <a:pt x="425" y="50"/>
                  <a:pt x="425" y="48"/>
                </a:cubicBezTo>
                <a:close/>
                <a:moveTo>
                  <a:pt x="417" y="96"/>
                </a:moveTo>
                <a:cubicBezTo>
                  <a:pt x="419" y="96"/>
                  <a:pt x="422" y="97"/>
                  <a:pt x="421" y="93"/>
                </a:cubicBezTo>
                <a:cubicBezTo>
                  <a:pt x="426" y="95"/>
                  <a:pt x="425" y="88"/>
                  <a:pt x="421" y="90"/>
                </a:cubicBezTo>
                <a:cubicBezTo>
                  <a:pt x="423" y="81"/>
                  <a:pt x="426" y="71"/>
                  <a:pt x="425" y="60"/>
                </a:cubicBezTo>
                <a:cubicBezTo>
                  <a:pt x="428" y="62"/>
                  <a:pt x="429" y="65"/>
                  <a:pt x="433" y="66"/>
                </a:cubicBezTo>
                <a:cubicBezTo>
                  <a:pt x="431" y="64"/>
                  <a:pt x="434" y="64"/>
                  <a:pt x="435" y="65"/>
                </a:cubicBezTo>
                <a:cubicBezTo>
                  <a:pt x="433" y="60"/>
                  <a:pt x="428" y="63"/>
                  <a:pt x="427" y="57"/>
                </a:cubicBezTo>
                <a:cubicBezTo>
                  <a:pt x="461" y="75"/>
                  <a:pt x="490" y="100"/>
                  <a:pt x="519" y="123"/>
                </a:cubicBezTo>
                <a:cubicBezTo>
                  <a:pt x="531" y="132"/>
                  <a:pt x="544" y="141"/>
                  <a:pt x="555" y="151"/>
                </a:cubicBezTo>
                <a:cubicBezTo>
                  <a:pt x="552" y="155"/>
                  <a:pt x="548" y="152"/>
                  <a:pt x="547" y="151"/>
                </a:cubicBezTo>
                <a:cubicBezTo>
                  <a:pt x="529" y="139"/>
                  <a:pt x="512" y="125"/>
                  <a:pt x="495" y="112"/>
                </a:cubicBezTo>
                <a:cubicBezTo>
                  <a:pt x="508" y="127"/>
                  <a:pt x="526" y="141"/>
                  <a:pt x="542" y="152"/>
                </a:cubicBezTo>
                <a:cubicBezTo>
                  <a:pt x="542" y="152"/>
                  <a:pt x="543" y="153"/>
                  <a:pt x="544" y="153"/>
                </a:cubicBezTo>
                <a:cubicBezTo>
                  <a:pt x="544" y="155"/>
                  <a:pt x="550" y="153"/>
                  <a:pt x="548" y="156"/>
                </a:cubicBezTo>
                <a:cubicBezTo>
                  <a:pt x="545" y="161"/>
                  <a:pt x="538" y="163"/>
                  <a:pt x="533" y="167"/>
                </a:cubicBezTo>
                <a:cubicBezTo>
                  <a:pt x="521" y="155"/>
                  <a:pt x="506" y="142"/>
                  <a:pt x="493" y="130"/>
                </a:cubicBezTo>
                <a:cubicBezTo>
                  <a:pt x="505" y="136"/>
                  <a:pt x="517" y="147"/>
                  <a:pt x="529" y="154"/>
                </a:cubicBezTo>
                <a:cubicBezTo>
                  <a:pt x="531" y="156"/>
                  <a:pt x="528" y="151"/>
                  <a:pt x="527" y="149"/>
                </a:cubicBezTo>
                <a:cubicBezTo>
                  <a:pt x="496" y="122"/>
                  <a:pt x="468" y="92"/>
                  <a:pt x="436" y="68"/>
                </a:cubicBezTo>
                <a:cubicBezTo>
                  <a:pt x="435" y="67"/>
                  <a:pt x="434" y="67"/>
                  <a:pt x="433" y="68"/>
                </a:cubicBezTo>
                <a:cubicBezTo>
                  <a:pt x="455" y="87"/>
                  <a:pt x="477" y="107"/>
                  <a:pt x="498" y="128"/>
                </a:cubicBezTo>
                <a:cubicBezTo>
                  <a:pt x="476" y="112"/>
                  <a:pt x="454" y="95"/>
                  <a:pt x="429" y="80"/>
                </a:cubicBezTo>
                <a:cubicBezTo>
                  <a:pt x="428" y="79"/>
                  <a:pt x="423" y="82"/>
                  <a:pt x="426" y="84"/>
                </a:cubicBezTo>
                <a:cubicBezTo>
                  <a:pt x="460" y="107"/>
                  <a:pt x="498" y="138"/>
                  <a:pt x="524" y="165"/>
                </a:cubicBezTo>
                <a:cubicBezTo>
                  <a:pt x="503" y="150"/>
                  <a:pt x="503" y="150"/>
                  <a:pt x="503" y="150"/>
                </a:cubicBezTo>
                <a:cubicBezTo>
                  <a:pt x="478" y="131"/>
                  <a:pt x="454" y="110"/>
                  <a:pt x="424" y="97"/>
                </a:cubicBezTo>
                <a:cubicBezTo>
                  <a:pt x="424" y="104"/>
                  <a:pt x="445" y="112"/>
                  <a:pt x="442" y="114"/>
                </a:cubicBezTo>
                <a:cubicBezTo>
                  <a:pt x="457" y="129"/>
                  <a:pt x="475" y="143"/>
                  <a:pt x="490" y="160"/>
                </a:cubicBezTo>
                <a:cubicBezTo>
                  <a:pt x="470" y="142"/>
                  <a:pt x="450" y="125"/>
                  <a:pt x="426" y="110"/>
                </a:cubicBezTo>
                <a:cubicBezTo>
                  <a:pt x="423" y="108"/>
                  <a:pt x="418" y="105"/>
                  <a:pt x="413" y="105"/>
                </a:cubicBezTo>
                <a:cubicBezTo>
                  <a:pt x="408" y="106"/>
                  <a:pt x="402" y="101"/>
                  <a:pt x="397" y="97"/>
                </a:cubicBezTo>
                <a:cubicBezTo>
                  <a:pt x="403" y="96"/>
                  <a:pt x="410" y="95"/>
                  <a:pt x="417" y="96"/>
                </a:cubicBezTo>
                <a:close/>
                <a:moveTo>
                  <a:pt x="426" y="118"/>
                </a:moveTo>
                <a:cubicBezTo>
                  <a:pt x="428" y="120"/>
                  <a:pt x="433" y="121"/>
                  <a:pt x="433" y="124"/>
                </a:cubicBezTo>
                <a:cubicBezTo>
                  <a:pt x="452" y="141"/>
                  <a:pt x="472" y="160"/>
                  <a:pt x="487" y="181"/>
                </a:cubicBezTo>
                <a:cubicBezTo>
                  <a:pt x="466" y="163"/>
                  <a:pt x="443" y="141"/>
                  <a:pt x="419" y="124"/>
                </a:cubicBezTo>
                <a:cubicBezTo>
                  <a:pt x="422" y="124"/>
                  <a:pt x="424" y="127"/>
                  <a:pt x="428" y="125"/>
                </a:cubicBezTo>
                <a:cubicBezTo>
                  <a:pt x="413" y="116"/>
                  <a:pt x="398" y="106"/>
                  <a:pt x="384" y="97"/>
                </a:cubicBezTo>
                <a:cubicBezTo>
                  <a:pt x="399" y="102"/>
                  <a:pt x="413" y="111"/>
                  <a:pt x="426" y="118"/>
                </a:cubicBezTo>
                <a:close/>
                <a:moveTo>
                  <a:pt x="405" y="116"/>
                </a:moveTo>
                <a:cubicBezTo>
                  <a:pt x="403" y="121"/>
                  <a:pt x="399" y="113"/>
                  <a:pt x="398" y="112"/>
                </a:cubicBezTo>
                <a:cubicBezTo>
                  <a:pt x="397" y="112"/>
                  <a:pt x="397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09"/>
                  <a:pt x="402" y="114"/>
                  <a:pt x="405" y="116"/>
                </a:cubicBezTo>
                <a:close/>
                <a:moveTo>
                  <a:pt x="361" y="105"/>
                </a:moveTo>
                <a:cubicBezTo>
                  <a:pt x="374" y="117"/>
                  <a:pt x="387" y="129"/>
                  <a:pt x="398" y="143"/>
                </a:cubicBezTo>
                <a:cubicBezTo>
                  <a:pt x="346" y="102"/>
                  <a:pt x="346" y="102"/>
                  <a:pt x="346" y="102"/>
                </a:cubicBezTo>
                <a:cubicBezTo>
                  <a:pt x="345" y="101"/>
                  <a:pt x="343" y="101"/>
                  <a:pt x="342" y="100"/>
                </a:cubicBezTo>
                <a:cubicBezTo>
                  <a:pt x="347" y="97"/>
                  <a:pt x="357" y="101"/>
                  <a:pt x="361" y="105"/>
                </a:cubicBezTo>
                <a:close/>
                <a:moveTo>
                  <a:pt x="334" y="98"/>
                </a:moveTo>
                <a:cubicBezTo>
                  <a:pt x="334" y="101"/>
                  <a:pt x="336" y="103"/>
                  <a:pt x="338" y="105"/>
                </a:cubicBezTo>
                <a:cubicBezTo>
                  <a:pt x="342" y="111"/>
                  <a:pt x="347" y="108"/>
                  <a:pt x="352" y="112"/>
                </a:cubicBezTo>
                <a:cubicBezTo>
                  <a:pt x="411" y="158"/>
                  <a:pt x="411" y="158"/>
                  <a:pt x="411" y="158"/>
                </a:cubicBezTo>
                <a:cubicBezTo>
                  <a:pt x="412" y="158"/>
                  <a:pt x="419" y="161"/>
                  <a:pt x="416" y="158"/>
                </a:cubicBezTo>
                <a:cubicBezTo>
                  <a:pt x="403" y="143"/>
                  <a:pt x="390" y="128"/>
                  <a:pt x="376" y="115"/>
                </a:cubicBezTo>
                <a:cubicBezTo>
                  <a:pt x="375" y="114"/>
                  <a:pt x="371" y="109"/>
                  <a:pt x="372" y="110"/>
                </a:cubicBezTo>
                <a:cubicBezTo>
                  <a:pt x="410" y="133"/>
                  <a:pt x="410" y="133"/>
                  <a:pt x="410" y="133"/>
                </a:cubicBezTo>
                <a:cubicBezTo>
                  <a:pt x="397" y="121"/>
                  <a:pt x="379" y="109"/>
                  <a:pt x="363" y="99"/>
                </a:cubicBezTo>
                <a:cubicBezTo>
                  <a:pt x="368" y="99"/>
                  <a:pt x="374" y="98"/>
                  <a:pt x="377" y="100"/>
                </a:cubicBezTo>
                <a:cubicBezTo>
                  <a:pt x="393" y="111"/>
                  <a:pt x="405" y="123"/>
                  <a:pt x="417" y="137"/>
                </a:cubicBezTo>
                <a:cubicBezTo>
                  <a:pt x="410" y="135"/>
                  <a:pt x="410" y="135"/>
                  <a:pt x="410" y="135"/>
                </a:cubicBezTo>
                <a:cubicBezTo>
                  <a:pt x="413" y="137"/>
                  <a:pt x="416" y="138"/>
                  <a:pt x="418" y="141"/>
                </a:cubicBezTo>
                <a:cubicBezTo>
                  <a:pt x="419" y="142"/>
                  <a:pt x="423" y="143"/>
                  <a:pt x="422" y="140"/>
                </a:cubicBezTo>
                <a:cubicBezTo>
                  <a:pt x="421" y="136"/>
                  <a:pt x="416" y="134"/>
                  <a:pt x="415" y="129"/>
                </a:cubicBezTo>
                <a:cubicBezTo>
                  <a:pt x="418" y="128"/>
                  <a:pt x="420" y="132"/>
                  <a:pt x="421" y="134"/>
                </a:cubicBezTo>
                <a:cubicBezTo>
                  <a:pt x="421" y="135"/>
                  <a:pt x="421" y="135"/>
                  <a:pt x="421" y="135"/>
                </a:cubicBezTo>
                <a:cubicBezTo>
                  <a:pt x="441" y="153"/>
                  <a:pt x="459" y="171"/>
                  <a:pt x="475" y="192"/>
                </a:cubicBezTo>
                <a:cubicBezTo>
                  <a:pt x="476" y="193"/>
                  <a:pt x="479" y="194"/>
                  <a:pt x="478" y="197"/>
                </a:cubicBezTo>
                <a:cubicBezTo>
                  <a:pt x="478" y="193"/>
                  <a:pt x="472" y="196"/>
                  <a:pt x="475" y="192"/>
                </a:cubicBezTo>
                <a:cubicBezTo>
                  <a:pt x="421" y="150"/>
                  <a:pt x="421" y="150"/>
                  <a:pt x="421" y="150"/>
                </a:cubicBezTo>
                <a:cubicBezTo>
                  <a:pt x="419" y="148"/>
                  <a:pt x="412" y="146"/>
                  <a:pt x="414" y="150"/>
                </a:cubicBezTo>
                <a:cubicBezTo>
                  <a:pt x="416" y="155"/>
                  <a:pt x="421" y="161"/>
                  <a:pt x="426" y="163"/>
                </a:cubicBezTo>
                <a:cubicBezTo>
                  <a:pt x="429" y="164"/>
                  <a:pt x="429" y="162"/>
                  <a:pt x="428" y="160"/>
                </a:cubicBezTo>
                <a:cubicBezTo>
                  <a:pt x="468" y="191"/>
                  <a:pt x="468" y="191"/>
                  <a:pt x="468" y="191"/>
                </a:cubicBezTo>
                <a:cubicBezTo>
                  <a:pt x="473" y="194"/>
                  <a:pt x="478" y="199"/>
                  <a:pt x="483" y="204"/>
                </a:cubicBezTo>
                <a:cubicBezTo>
                  <a:pt x="470" y="213"/>
                  <a:pt x="454" y="223"/>
                  <a:pt x="442" y="232"/>
                </a:cubicBezTo>
                <a:cubicBezTo>
                  <a:pt x="438" y="220"/>
                  <a:pt x="432" y="211"/>
                  <a:pt x="422" y="204"/>
                </a:cubicBezTo>
                <a:cubicBezTo>
                  <a:pt x="428" y="205"/>
                  <a:pt x="428" y="205"/>
                  <a:pt x="428" y="205"/>
                </a:cubicBezTo>
                <a:cubicBezTo>
                  <a:pt x="424" y="201"/>
                  <a:pt x="424" y="201"/>
                  <a:pt x="424" y="201"/>
                </a:cubicBezTo>
                <a:cubicBezTo>
                  <a:pt x="426" y="201"/>
                  <a:pt x="433" y="206"/>
                  <a:pt x="428" y="206"/>
                </a:cubicBezTo>
                <a:cubicBezTo>
                  <a:pt x="435" y="211"/>
                  <a:pt x="441" y="218"/>
                  <a:pt x="449" y="221"/>
                </a:cubicBezTo>
                <a:cubicBezTo>
                  <a:pt x="448" y="208"/>
                  <a:pt x="434" y="200"/>
                  <a:pt x="430" y="189"/>
                </a:cubicBezTo>
                <a:cubicBezTo>
                  <a:pt x="433" y="190"/>
                  <a:pt x="441" y="194"/>
                  <a:pt x="445" y="198"/>
                </a:cubicBezTo>
                <a:cubicBezTo>
                  <a:pt x="445" y="199"/>
                  <a:pt x="446" y="199"/>
                  <a:pt x="446" y="199"/>
                </a:cubicBezTo>
                <a:cubicBezTo>
                  <a:pt x="451" y="204"/>
                  <a:pt x="455" y="210"/>
                  <a:pt x="462" y="213"/>
                </a:cubicBezTo>
                <a:cubicBezTo>
                  <a:pt x="461" y="216"/>
                  <a:pt x="466" y="215"/>
                  <a:pt x="466" y="213"/>
                </a:cubicBezTo>
                <a:cubicBezTo>
                  <a:pt x="462" y="197"/>
                  <a:pt x="438" y="173"/>
                  <a:pt x="434" y="169"/>
                </a:cubicBezTo>
                <a:cubicBezTo>
                  <a:pt x="433" y="168"/>
                  <a:pt x="426" y="165"/>
                  <a:pt x="428" y="167"/>
                </a:cubicBezTo>
                <a:cubicBezTo>
                  <a:pt x="439" y="178"/>
                  <a:pt x="451" y="191"/>
                  <a:pt x="459" y="206"/>
                </a:cubicBezTo>
                <a:cubicBezTo>
                  <a:pt x="451" y="200"/>
                  <a:pt x="444" y="191"/>
                  <a:pt x="435" y="187"/>
                </a:cubicBezTo>
                <a:cubicBezTo>
                  <a:pt x="429" y="184"/>
                  <a:pt x="423" y="177"/>
                  <a:pt x="424" y="169"/>
                </a:cubicBezTo>
                <a:cubicBezTo>
                  <a:pt x="424" y="168"/>
                  <a:pt x="417" y="164"/>
                  <a:pt x="420" y="168"/>
                </a:cubicBezTo>
                <a:cubicBezTo>
                  <a:pt x="418" y="167"/>
                  <a:pt x="410" y="166"/>
                  <a:pt x="408" y="165"/>
                </a:cubicBezTo>
                <a:cubicBezTo>
                  <a:pt x="386" y="151"/>
                  <a:pt x="371" y="129"/>
                  <a:pt x="352" y="112"/>
                </a:cubicBezTo>
                <a:cubicBezTo>
                  <a:pt x="351" y="112"/>
                  <a:pt x="350" y="113"/>
                  <a:pt x="353" y="115"/>
                </a:cubicBezTo>
                <a:cubicBezTo>
                  <a:pt x="355" y="116"/>
                  <a:pt x="351" y="117"/>
                  <a:pt x="350" y="116"/>
                </a:cubicBezTo>
                <a:cubicBezTo>
                  <a:pt x="361" y="127"/>
                  <a:pt x="376" y="139"/>
                  <a:pt x="384" y="153"/>
                </a:cubicBezTo>
                <a:cubicBezTo>
                  <a:pt x="360" y="134"/>
                  <a:pt x="335" y="115"/>
                  <a:pt x="304" y="100"/>
                </a:cubicBezTo>
                <a:cubicBezTo>
                  <a:pt x="304" y="100"/>
                  <a:pt x="299" y="101"/>
                  <a:pt x="301" y="102"/>
                </a:cubicBezTo>
                <a:cubicBezTo>
                  <a:pt x="332" y="115"/>
                  <a:pt x="356" y="137"/>
                  <a:pt x="383" y="156"/>
                </a:cubicBezTo>
                <a:cubicBezTo>
                  <a:pt x="383" y="156"/>
                  <a:pt x="381" y="155"/>
                  <a:pt x="380" y="155"/>
                </a:cubicBezTo>
                <a:cubicBezTo>
                  <a:pt x="390" y="163"/>
                  <a:pt x="390" y="163"/>
                  <a:pt x="390" y="163"/>
                </a:cubicBezTo>
                <a:cubicBezTo>
                  <a:pt x="360" y="159"/>
                  <a:pt x="360" y="159"/>
                  <a:pt x="360" y="159"/>
                </a:cubicBezTo>
                <a:cubicBezTo>
                  <a:pt x="341" y="142"/>
                  <a:pt x="320" y="125"/>
                  <a:pt x="299" y="109"/>
                </a:cubicBezTo>
                <a:cubicBezTo>
                  <a:pt x="323" y="124"/>
                  <a:pt x="349" y="139"/>
                  <a:pt x="372" y="157"/>
                </a:cubicBezTo>
                <a:cubicBezTo>
                  <a:pt x="373" y="157"/>
                  <a:pt x="379" y="158"/>
                  <a:pt x="377" y="157"/>
                </a:cubicBezTo>
                <a:cubicBezTo>
                  <a:pt x="348" y="135"/>
                  <a:pt x="317" y="115"/>
                  <a:pt x="285" y="96"/>
                </a:cubicBezTo>
                <a:cubicBezTo>
                  <a:pt x="302" y="98"/>
                  <a:pt x="318" y="98"/>
                  <a:pt x="334" y="98"/>
                </a:cubicBezTo>
                <a:close/>
                <a:moveTo>
                  <a:pt x="423" y="198"/>
                </a:moveTo>
                <a:cubicBezTo>
                  <a:pt x="424" y="187"/>
                  <a:pt x="424" y="187"/>
                  <a:pt x="424" y="187"/>
                </a:cubicBezTo>
                <a:cubicBezTo>
                  <a:pt x="432" y="195"/>
                  <a:pt x="438" y="205"/>
                  <a:pt x="443" y="214"/>
                </a:cubicBezTo>
                <a:cubicBezTo>
                  <a:pt x="437" y="209"/>
                  <a:pt x="431" y="202"/>
                  <a:pt x="423" y="198"/>
                </a:cubicBezTo>
                <a:close/>
                <a:moveTo>
                  <a:pt x="281" y="100"/>
                </a:moveTo>
                <a:cubicBezTo>
                  <a:pt x="283" y="104"/>
                  <a:pt x="289" y="104"/>
                  <a:pt x="292" y="107"/>
                </a:cubicBezTo>
                <a:cubicBezTo>
                  <a:pt x="293" y="107"/>
                  <a:pt x="293" y="107"/>
                  <a:pt x="293" y="107"/>
                </a:cubicBezTo>
                <a:cubicBezTo>
                  <a:pt x="295" y="107"/>
                  <a:pt x="297" y="109"/>
                  <a:pt x="298" y="112"/>
                </a:cubicBezTo>
                <a:cubicBezTo>
                  <a:pt x="354" y="158"/>
                  <a:pt x="354" y="158"/>
                  <a:pt x="354" y="158"/>
                </a:cubicBezTo>
                <a:cubicBezTo>
                  <a:pt x="320" y="139"/>
                  <a:pt x="290" y="116"/>
                  <a:pt x="259" y="94"/>
                </a:cubicBezTo>
                <a:cubicBezTo>
                  <a:pt x="268" y="93"/>
                  <a:pt x="277" y="93"/>
                  <a:pt x="281" y="100"/>
                </a:cubicBezTo>
                <a:close/>
                <a:moveTo>
                  <a:pt x="251" y="94"/>
                </a:moveTo>
                <a:cubicBezTo>
                  <a:pt x="277" y="111"/>
                  <a:pt x="299" y="131"/>
                  <a:pt x="319" y="153"/>
                </a:cubicBezTo>
                <a:cubicBezTo>
                  <a:pt x="290" y="132"/>
                  <a:pt x="263" y="109"/>
                  <a:pt x="232" y="91"/>
                </a:cubicBezTo>
                <a:cubicBezTo>
                  <a:pt x="238" y="91"/>
                  <a:pt x="245" y="91"/>
                  <a:pt x="251" y="94"/>
                </a:cubicBezTo>
                <a:close/>
                <a:moveTo>
                  <a:pt x="306" y="149"/>
                </a:moveTo>
                <a:cubicBezTo>
                  <a:pt x="307" y="148"/>
                  <a:pt x="307" y="148"/>
                  <a:pt x="307" y="148"/>
                </a:cubicBezTo>
                <a:cubicBezTo>
                  <a:pt x="315" y="150"/>
                  <a:pt x="314" y="156"/>
                  <a:pt x="320" y="159"/>
                </a:cubicBezTo>
                <a:cubicBezTo>
                  <a:pt x="315" y="159"/>
                  <a:pt x="306" y="160"/>
                  <a:pt x="304" y="158"/>
                </a:cubicBezTo>
                <a:cubicBezTo>
                  <a:pt x="282" y="135"/>
                  <a:pt x="256" y="114"/>
                  <a:pt x="230" y="95"/>
                </a:cubicBezTo>
                <a:cubicBezTo>
                  <a:pt x="257" y="110"/>
                  <a:pt x="281" y="131"/>
                  <a:pt x="306" y="149"/>
                </a:cubicBezTo>
                <a:close/>
                <a:moveTo>
                  <a:pt x="228" y="96"/>
                </a:moveTo>
                <a:cubicBezTo>
                  <a:pt x="227" y="97"/>
                  <a:pt x="226" y="96"/>
                  <a:pt x="225" y="95"/>
                </a:cubicBezTo>
                <a:cubicBezTo>
                  <a:pt x="224" y="93"/>
                  <a:pt x="228" y="95"/>
                  <a:pt x="228" y="96"/>
                </a:cubicBezTo>
                <a:close/>
                <a:moveTo>
                  <a:pt x="295" y="158"/>
                </a:moveTo>
                <a:cubicBezTo>
                  <a:pt x="258" y="159"/>
                  <a:pt x="258" y="159"/>
                  <a:pt x="258" y="159"/>
                </a:cubicBezTo>
                <a:cubicBezTo>
                  <a:pt x="250" y="148"/>
                  <a:pt x="240" y="139"/>
                  <a:pt x="231" y="129"/>
                </a:cubicBezTo>
                <a:cubicBezTo>
                  <a:pt x="237" y="131"/>
                  <a:pt x="242" y="137"/>
                  <a:pt x="248" y="140"/>
                </a:cubicBezTo>
                <a:cubicBezTo>
                  <a:pt x="257" y="145"/>
                  <a:pt x="263" y="153"/>
                  <a:pt x="274" y="157"/>
                </a:cubicBezTo>
                <a:cubicBezTo>
                  <a:pt x="277" y="159"/>
                  <a:pt x="276" y="153"/>
                  <a:pt x="275" y="152"/>
                </a:cubicBezTo>
                <a:cubicBezTo>
                  <a:pt x="254" y="127"/>
                  <a:pt x="229" y="106"/>
                  <a:pt x="204" y="85"/>
                </a:cubicBezTo>
                <a:cubicBezTo>
                  <a:pt x="236" y="107"/>
                  <a:pt x="265" y="133"/>
                  <a:pt x="295" y="158"/>
                </a:cubicBezTo>
                <a:close/>
                <a:moveTo>
                  <a:pt x="185" y="82"/>
                </a:moveTo>
                <a:cubicBezTo>
                  <a:pt x="194" y="85"/>
                  <a:pt x="203" y="85"/>
                  <a:pt x="207" y="92"/>
                </a:cubicBezTo>
                <a:cubicBezTo>
                  <a:pt x="204" y="92"/>
                  <a:pt x="204" y="92"/>
                  <a:pt x="204" y="92"/>
                </a:cubicBezTo>
                <a:cubicBezTo>
                  <a:pt x="227" y="109"/>
                  <a:pt x="248" y="128"/>
                  <a:pt x="267" y="149"/>
                </a:cubicBezTo>
                <a:cubicBezTo>
                  <a:pt x="237" y="129"/>
                  <a:pt x="211" y="103"/>
                  <a:pt x="182" y="82"/>
                </a:cubicBezTo>
                <a:cubicBezTo>
                  <a:pt x="183" y="82"/>
                  <a:pt x="185" y="82"/>
                  <a:pt x="185" y="82"/>
                </a:cubicBezTo>
                <a:close/>
                <a:moveTo>
                  <a:pt x="188" y="92"/>
                </a:moveTo>
                <a:cubicBezTo>
                  <a:pt x="187" y="93"/>
                  <a:pt x="187" y="93"/>
                  <a:pt x="188" y="94"/>
                </a:cubicBezTo>
                <a:cubicBezTo>
                  <a:pt x="209" y="111"/>
                  <a:pt x="228" y="130"/>
                  <a:pt x="246" y="149"/>
                </a:cubicBezTo>
                <a:cubicBezTo>
                  <a:pt x="246" y="150"/>
                  <a:pt x="246" y="152"/>
                  <a:pt x="246" y="152"/>
                </a:cubicBezTo>
                <a:cubicBezTo>
                  <a:pt x="217" y="127"/>
                  <a:pt x="190" y="101"/>
                  <a:pt x="161" y="76"/>
                </a:cubicBezTo>
                <a:cubicBezTo>
                  <a:pt x="171" y="80"/>
                  <a:pt x="180" y="87"/>
                  <a:pt x="188" y="92"/>
                </a:cubicBezTo>
                <a:close/>
                <a:moveTo>
                  <a:pt x="234" y="147"/>
                </a:moveTo>
                <a:cubicBezTo>
                  <a:pt x="236" y="149"/>
                  <a:pt x="241" y="151"/>
                  <a:pt x="243" y="152"/>
                </a:cubicBezTo>
                <a:cubicBezTo>
                  <a:pt x="240" y="154"/>
                  <a:pt x="248" y="157"/>
                  <a:pt x="247" y="158"/>
                </a:cubicBezTo>
                <a:cubicBezTo>
                  <a:pt x="236" y="163"/>
                  <a:pt x="227" y="161"/>
                  <a:pt x="224" y="153"/>
                </a:cubicBezTo>
                <a:cubicBezTo>
                  <a:pt x="201" y="124"/>
                  <a:pt x="175" y="98"/>
                  <a:pt x="149" y="73"/>
                </a:cubicBezTo>
                <a:cubicBezTo>
                  <a:pt x="178" y="96"/>
                  <a:pt x="206" y="122"/>
                  <a:pt x="234" y="147"/>
                </a:cubicBezTo>
                <a:close/>
                <a:moveTo>
                  <a:pt x="149" y="77"/>
                </a:moveTo>
                <a:cubicBezTo>
                  <a:pt x="169" y="99"/>
                  <a:pt x="192" y="118"/>
                  <a:pt x="210" y="141"/>
                </a:cubicBezTo>
                <a:cubicBezTo>
                  <a:pt x="210" y="141"/>
                  <a:pt x="210" y="142"/>
                  <a:pt x="210" y="143"/>
                </a:cubicBezTo>
                <a:cubicBezTo>
                  <a:pt x="187" y="118"/>
                  <a:pt x="164" y="93"/>
                  <a:pt x="137" y="72"/>
                </a:cubicBezTo>
                <a:cubicBezTo>
                  <a:pt x="142" y="75"/>
                  <a:pt x="145" y="72"/>
                  <a:pt x="149" y="77"/>
                </a:cubicBezTo>
                <a:close/>
                <a:moveTo>
                  <a:pt x="122" y="66"/>
                </a:moveTo>
                <a:cubicBezTo>
                  <a:pt x="161" y="93"/>
                  <a:pt x="191" y="128"/>
                  <a:pt x="223" y="161"/>
                </a:cubicBezTo>
                <a:cubicBezTo>
                  <a:pt x="217" y="163"/>
                  <a:pt x="208" y="163"/>
                  <a:pt x="207" y="162"/>
                </a:cubicBezTo>
                <a:cubicBezTo>
                  <a:pt x="183" y="129"/>
                  <a:pt x="158" y="99"/>
                  <a:pt x="127" y="76"/>
                </a:cubicBezTo>
                <a:cubicBezTo>
                  <a:pt x="154" y="103"/>
                  <a:pt x="181" y="130"/>
                  <a:pt x="202" y="163"/>
                </a:cubicBezTo>
                <a:cubicBezTo>
                  <a:pt x="169" y="128"/>
                  <a:pt x="135" y="90"/>
                  <a:pt x="98" y="59"/>
                </a:cubicBezTo>
                <a:cubicBezTo>
                  <a:pt x="106" y="60"/>
                  <a:pt x="113" y="64"/>
                  <a:pt x="118" y="69"/>
                </a:cubicBezTo>
                <a:cubicBezTo>
                  <a:pt x="115" y="64"/>
                  <a:pt x="121" y="66"/>
                  <a:pt x="122" y="66"/>
                </a:cubicBezTo>
                <a:close/>
                <a:moveTo>
                  <a:pt x="79" y="52"/>
                </a:moveTo>
                <a:cubicBezTo>
                  <a:pt x="80" y="52"/>
                  <a:pt x="80" y="52"/>
                  <a:pt x="80" y="52"/>
                </a:cubicBezTo>
                <a:cubicBezTo>
                  <a:pt x="88" y="53"/>
                  <a:pt x="89" y="61"/>
                  <a:pt x="94" y="66"/>
                </a:cubicBezTo>
                <a:cubicBezTo>
                  <a:pt x="122" y="91"/>
                  <a:pt x="147" y="118"/>
                  <a:pt x="167" y="151"/>
                </a:cubicBezTo>
                <a:cubicBezTo>
                  <a:pt x="131" y="116"/>
                  <a:pt x="99" y="75"/>
                  <a:pt x="62" y="42"/>
                </a:cubicBezTo>
                <a:cubicBezTo>
                  <a:pt x="68" y="44"/>
                  <a:pt x="74" y="48"/>
                  <a:pt x="79" y="52"/>
                </a:cubicBezTo>
                <a:close/>
                <a:moveTo>
                  <a:pt x="37" y="27"/>
                </a:moveTo>
                <a:cubicBezTo>
                  <a:pt x="51" y="37"/>
                  <a:pt x="65" y="49"/>
                  <a:pt x="76" y="63"/>
                </a:cubicBezTo>
                <a:cubicBezTo>
                  <a:pt x="64" y="54"/>
                  <a:pt x="50" y="41"/>
                  <a:pt x="40" y="33"/>
                </a:cubicBezTo>
                <a:cubicBezTo>
                  <a:pt x="37" y="31"/>
                  <a:pt x="38" y="29"/>
                  <a:pt x="37" y="27"/>
                </a:cubicBezTo>
                <a:close/>
                <a:moveTo>
                  <a:pt x="41" y="41"/>
                </a:moveTo>
                <a:cubicBezTo>
                  <a:pt x="58" y="53"/>
                  <a:pt x="75" y="67"/>
                  <a:pt x="88" y="84"/>
                </a:cubicBezTo>
                <a:cubicBezTo>
                  <a:pt x="88" y="84"/>
                  <a:pt x="88" y="85"/>
                  <a:pt x="88" y="86"/>
                </a:cubicBezTo>
                <a:cubicBezTo>
                  <a:pt x="72" y="71"/>
                  <a:pt x="54" y="56"/>
                  <a:pt x="41" y="41"/>
                </a:cubicBezTo>
                <a:close/>
                <a:moveTo>
                  <a:pt x="46" y="51"/>
                </a:moveTo>
                <a:cubicBezTo>
                  <a:pt x="60" y="65"/>
                  <a:pt x="77" y="79"/>
                  <a:pt x="92" y="93"/>
                </a:cubicBezTo>
                <a:cubicBezTo>
                  <a:pt x="91" y="94"/>
                  <a:pt x="98" y="96"/>
                  <a:pt x="96" y="93"/>
                </a:cubicBezTo>
                <a:cubicBezTo>
                  <a:pt x="94" y="88"/>
                  <a:pt x="90" y="84"/>
                  <a:pt x="88" y="79"/>
                </a:cubicBezTo>
                <a:cubicBezTo>
                  <a:pt x="110" y="104"/>
                  <a:pt x="131" y="130"/>
                  <a:pt x="147" y="159"/>
                </a:cubicBezTo>
                <a:cubicBezTo>
                  <a:pt x="115" y="131"/>
                  <a:pt x="88" y="95"/>
                  <a:pt x="57" y="66"/>
                </a:cubicBezTo>
                <a:cubicBezTo>
                  <a:pt x="52" y="62"/>
                  <a:pt x="46" y="59"/>
                  <a:pt x="46" y="51"/>
                </a:cubicBezTo>
                <a:close/>
                <a:moveTo>
                  <a:pt x="47" y="171"/>
                </a:moveTo>
                <a:cubicBezTo>
                  <a:pt x="51" y="173"/>
                  <a:pt x="54" y="177"/>
                  <a:pt x="58" y="179"/>
                </a:cubicBezTo>
                <a:cubicBezTo>
                  <a:pt x="57" y="173"/>
                  <a:pt x="53" y="177"/>
                  <a:pt x="51" y="169"/>
                </a:cubicBezTo>
                <a:cubicBezTo>
                  <a:pt x="63" y="176"/>
                  <a:pt x="70" y="186"/>
                  <a:pt x="79" y="193"/>
                </a:cubicBezTo>
                <a:cubicBezTo>
                  <a:pt x="83" y="195"/>
                  <a:pt x="84" y="191"/>
                  <a:pt x="84" y="189"/>
                </a:cubicBezTo>
                <a:cubicBezTo>
                  <a:pt x="81" y="178"/>
                  <a:pt x="73" y="169"/>
                  <a:pt x="65" y="163"/>
                </a:cubicBezTo>
                <a:cubicBezTo>
                  <a:pt x="65" y="163"/>
                  <a:pt x="64" y="162"/>
                  <a:pt x="63" y="163"/>
                </a:cubicBezTo>
                <a:cubicBezTo>
                  <a:pt x="69" y="170"/>
                  <a:pt x="76" y="178"/>
                  <a:pt x="79" y="188"/>
                </a:cubicBezTo>
                <a:cubicBezTo>
                  <a:pt x="68" y="180"/>
                  <a:pt x="60" y="170"/>
                  <a:pt x="49" y="163"/>
                </a:cubicBezTo>
                <a:cubicBezTo>
                  <a:pt x="51" y="150"/>
                  <a:pt x="51" y="150"/>
                  <a:pt x="51" y="150"/>
                </a:cubicBezTo>
                <a:cubicBezTo>
                  <a:pt x="55" y="152"/>
                  <a:pt x="56" y="160"/>
                  <a:pt x="62" y="156"/>
                </a:cubicBezTo>
                <a:cubicBezTo>
                  <a:pt x="63" y="157"/>
                  <a:pt x="63" y="157"/>
                  <a:pt x="63" y="157"/>
                </a:cubicBezTo>
                <a:cubicBezTo>
                  <a:pt x="75" y="166"/>
                  <a:pt x="87" y="177"/>
                  <a:pt x="98" y="188"/>
                </a:cubicBezTo>
                <a:cubicBezTo>
                  <a:pt x="70" y="201"/>
                  <a:pt x="70" y="201"/>
                  <a:pt x="70" y="201"/>
                </a:cubicBezTo>
                <a:cubicBezTo>
                  <a:pt x="68" y="193"/>
                  <a:pt x="63" y="185"/>
                  <a:pt x="56" y="180"/>
                </a:cubicBezTo>
                <a:cubicBezTo>
                  <a:pt x="59" y="185"/>
                  <a:pt x="66" y="196"/>
                  <a:pt x="66" y="202"/>
                </a:cubicBezTo>
                <a:cubicBezTo>
                  <a:pt x="43" y="183"/>
                  <a:pt x="43" y="183"/>
                  <a:pt x="43" y="183"/>
                </a:cubicBezTo>
                <a:cubicBezTo>
                  <a:pt x="45" y="180"/>
                  <a:pt x="48" y="176"/>
                  <a:pt x="47" y="171"/>
                </a:cubicBezTo>
                <a:close/>
                <a:moveTo>
                  <a:pt x="40" y="191"/>
                </a:moveTo>
                <a:cubicBezTo>
                  <a:pt x="45" y="193"/>
                  <a:pt x="49" y="200"/>
                  <a:pt x="51" y="207"/>
                </a:cubicBezTo>
                <a:cubicBezTo>
                  <a:pt x="47" y="205"/>
                  <a:pt x="40" y="202"/>
                  <a:pt x="37" y="197"/>
                </a:cubicBezTo>
                <a:lnTo>
                  <a:pt x="40" y="191"/>
                </a:lnTo>
                <a:close/>
                <a:moveTo>
                  <a:pt x="51" y="209"/>
                </a:moveTo>
                <a:cubicBezTo>
                  <a:pt x="55" y="208"/>
                  <a:pt x="53" y="203"/>
                  <a:pt x="51" y="200"/>
                </a:cubicBezTo>
                <a:cubicBezTo>
                  <a:pt x="49" y="196"/>
                  <a:pt x="46" y="194"/>
                  <a:pt x="42" y="188"/>
                </a:cubicBezTo>
                <a:cubicBezTo>
                  <a:pt x="48" y="191"/>
                  <a:pt x="59" y="201"/>
                  <a:pt x="63" y="205"/>
                </a:cubicBezTo>
                <a:cubicBezTo>
                  <a:pt x="42" y="217"/>
                  <a:pt x="42" y="217"/>
                  <a:pt x="42" y="217"/>
                </a:cubicBezTo>
                <a:cubicBezTo>
                  <a:pt x="41" y="212"/>
                  <a:pt x="38" y="206"/>
                  <a:pt x="35" y="201"/>
                </a:cubicBezTo>
                <a:cubicBezTo>
                  <a:pt x="41" y="204"/>
                  <a:pt x="46" y="211"/>
                  <a:pt x="51" y="209"/>
                </a:cubicBezTo>
                <a:close/>
                <a:moveTo>
                  <a:pt x="38" y="220"/>
                </a:moveTo>
                <a:cubicBezTo>
                  <a:pt x="28" y="221"/>
                  <a:pt x="18" y="227"/>
                  <a:pt x="14" y="234"/>
                </a:cubicBezTo>
                <a:cubicBezTo>
                  <a:pt x="20" y="225"/>
                  <a:pt x="28" y="216"/>
                  <a:pt x="32" y="205"/>
                </a:cubicBezTo>
                <a:cubicBezTo>
                  <a:pt x="36" y="210"/>
                  <a:pt x="41" y="220"/>
                  <a:pt x="38" y="220"/>
                </a:cubicBezTo>
                <a:close/>
              </a:path>
            </a:pathLst>
          </a:custGeom>
          <a:solidFill>
            <a:srgbClr val="FF3E3E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258" name="文本框 105"/>
          <p:cNvSpPr txBox="1">
            <a:spLocks noChangeArrowheads="1"/>
          </p:cNvSpPr>
          <p:nvPr/>
        </p:nvSpPr>
        <p:spPr bwMode="auto">
          <a:xfrm>
            <a:off x="6008255" y="4849019"/>
            <a:ext cx="4764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dirty="0" smtClean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  <a:cs typeface="方正静蕾简体"/>
              </a:rPr>
              <a:t>4. </a:t>
            </a:r>
            <a:r>
              <a:rPr lang="zh-CN" altLang="en-US" sz="2800" dirty="0" smtClean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  <a:cs typeface="方正静蕾简体"/>
              </a:rPr>
              <a:t>成果展示</a:t>
            </a:r>
            <a:endParaRPr lang="zh-CN" altLang="en-US" sz="2800" dirty="0">
              <a:solidFill>
                <a:schemeClr val="hlink"/>
              </a:solidFill>
              <a:latin typeface="微软雅黑" pitchFamily="34" charset="-122"/>
              <a:ea typeface="微软雅黑" pitchFamily="34" charset="-122"/>
              <a:cs typeface="方正静蕾简体"/>
            </a:endParaRPr>
          </a:p>
        </p:txBody>
      </p:sp>
      <p:sp>
        <p:nvSpPr>
          <p:cNvPr id="105" name="任意多边形 104"/>
          <p:cNvSpPr/>
          <p:nvPr/>
        </p:nvSpPr>
        <p:spPr>
          <a:xfrm>
            <a:off x="5582805" y="5360194"/>
            <a:ext cx="5259388" cy="381000"/>
          </a:xfrm>
          <a:custGeom>
            <a:avLst/>
            <a:gdLst>
              <a:gd name="connsiteX0" fmla="*/ 0 w 9405257"/>
              <a:gd name="connsiteY0" fmla="*/ 478972 h 682172"/>
              <a:gd name="connsiteX1" fmla="*/ 290286 w 9405257"/>
              <a:gd name="connsiteY1" fmla="*/ 464457 h 682172"/>
              <a:gd name="connsiteX2" fmla="*/ 783772 w 9405257"/>
              <a:gd name="connsiteY2" fmla="*/ 449943 h 682172"/>
              <a:gd name="connsiteX3" fmla="*/ 928914 w 9405257"/>
              <a:gd name="connsiteY3" fmla="*/ 435429 h 682172"/>
              <a:gd name="connsiteX4" fmla="*/ 1465943 w 9405257"/>
              <a:gd name="connsiteY4" fmla="*/ 406400 h 682172"/>
              <a:gd name="connsiteX5" fmla="*/ 1683657 w 9405257"/>
              <a:gd name="connsiteY5" fmla="*/ 391886 h 682172"/>
              <a:gd name="connsiteX6" fmla="*/ 3352800 w 9405257"/>
              <a:gd name="connsiteY6" fmla="*/ 406400 h 682172"/>
              <a:gd name="connsiteX7" fmla="*/ 3410857 w 9405257"/>
              <a:gd name="connsiteY7" fmla="*/ 420915 h 682172"/>
              <a:gd name="connsiteX8" fmla="*/ 3701143 w 9405257"/>
              <a:gd name="connsiteY8" fmla="*/ 435429 h 682172"/>
              <a:gd name="connsiteX9" fmla="*/ 5834743 w 9405257"/>
              <a:gd name="connsiteY9" fmla="*/ 449943 h 682172"/>
              <a:gd name="connsiteX10" fmla="*/ 5878286 w 9405257"/>
              <a:gd name="connsiteY10" fmla="*/ 464457 h 682172"/>
              <a:gd name="connsiteX11" fmla="*/ 6125029 w 9405257"/>
              <a:gd name="connsiteY11" fmla="*/ 522515 h 682172"/>
              <a:gd name="connsiteX12" fmla="*/ 6212114 w 9405257"/>
              <a:gd name="connsiteY12" fmla="*/ 537029 h 682172"/>
              <a:gd name="connsiteX13" fmla="*/ 6415314 w 9405257"/>
              <a:gd name="connsiteY13" fmla="*/ 624115 h 682172"/>
              <a:gd name="connsiteX14" fmla="*/ 6458857 w 9405257"/>
              <a:gd name="connsiteY14" fmla="*/ 653143 h 682172"/>
              <a:gd name="connsiteX15" fmla="*/ 6691086 w 9405257"/>
              <a:gd name="connsiteY15" fmla="*/ 682172 h 682172"/>
              <a:gd name="connsiteX16" fmla="*/ 6908800 w 9405257"/>
              <a:gd name="connsiteY16" fmla="*/ 667657 h 682172"/>
              <a:gd name="connsiteX17" fmla="*/ 6952343 w 9405257"/>
              <a:gd name="connsiteY17" fmla="*/ 653143 h 682172"/>
              <a:gd name="connsiteX18" fmla="*/ 7010400 w 9405257"/>
              <a:gd name="connsiteY18" fmla="*/ 638629 h 682172"/>
              <a:gd name="connsiteX19" fmla="*/ 7097486 w 9405257"/>
              <a:gd name="connsiteY19" fmla="*/ 609600 h 682172"/>
              <a:gd name="connsiteX20" fmla="*/ 7199086 w 9405257"/>
              <a:gd name="connsiteY20" fmla="*/ 580572 h 682172"/>
              <a:gd name="connsiteX21" fmla="*/ 7344229 w 9405257"/>
              <a:gd name="connsiteY21" fmla="*/ 537029 h 682172"/>
              <a:gd name="connsiteX22" fmla="*/ 7387772 w 9405257"/>
              <a:gd name="connsiteY22" fmla="*/ 522515 h 682172"/>
              <a:gd name="connsiteX23" fmla="*/ 7431314 w 9405257"/>
              <a:gd name="connsiteY23" fmla="*/ 508000 h 682172"/>
              <a:gd name="connsiteX24" fmla="*/ 7576457 w 9405257"/>
              <a:gd name="connsiteY24" fmla="*/ 493486 h 682172"/>
              <a:gd name="connsiteX25" fmla="*/ 8215086 w 9405257"/>
              <a:gd name="connsiteY25" fmla="*/ 508000 h 682172"/>
              <a:gd name="connsiteX26" fmla="*/ 8258629 w 9405257"/>
              <a:gd name="connsiteY26" fmla="*/ 522515 h 682172"/>
              <a:gd name="connsiteX27" fmla="*/ 8374743 w 9405257"/>
              <a:gd name="connsiteY27" fmla="*/ 537029 h 682172"/>
              <a:gd name="connsiteX28" fmla="*/ 8432800 w 9405257"/>
              <a:gd name="connsiteY28" fmla="*/ 551543 h 682172"/>
              <a:gd name="connsiteX29" fmla="*/ 8519886 w 9405257"/>
              <a:gd name="connsiteY29" fmla="*/ 566057 h 682172"/>
              <a:gd name="connsiteX30" fmla="*/ 8694057 w 9405257"/>
              <a:gd name="connsiteY30" fmla="*/ 551543 h 682172"/>
              <a:gd name="connsiteX31" fmla="*/ 8737600 w 9405257"/>
              <a:gd name="connsiteY31" fmla="*/ 537029 h 682172"/>
              <a:gd name="connsiteX32" fmla="*/ 8810172 w 9405257"/>
              <a:gd name="connsiteY32" fmla="*/ 522515 h 682172"/>
              <a:gd name="connsiteX33" fmla="*/ 8926286 w 9405257"/>
              <a:gd name="connsiteY33" fmla="*/ 508000 h 682172"/>
              <a:gd name="connsiteX34" fmla="*/ 9071429 w 9405257"/>
              <a:gd name="connsiteY34" fmla="*/ 478972 h 682172"/>
              <a:gd name="connsiteX35" fmla="*/ 9158514 w 9405257"/>
              <a:gd name="connsiteY35" fmla="*/ 420915 h 682172"/>
              <a:gd name="connsiteX36" fmla="*/ 9202057 w 9405257"/>
              <a:gd name="connsiteY36" fmla="*/ 391886 h 682172"/>
              <a:gd name="connsiteX37" fmla="*/ 9231086 w 9405257"/>
              <a:gd name="connsiteY37" fmla="*/ 348343 h 682172"/>
              <a:gd name="connsiteX38" fmla="*/ 9274629 w 9405257"/>
              <a:gd name="connsiteY38" fmla="*/ 333829 h 682172"/>
              <a:gd name="connsiteX39" fmla="*/ 9332686 w 9405257"/>
              <a:gd name="connsiteY39" fmla="*/ 275772 h 682172"/>
              <a:gd name="connsiteX40" fmla="*/ 9405257 w 9405257"/>
              <a:gd name="connsiteY40" fmla="*/ 145143 h 682172"/>
              <a:gd name="connsiteX41" fmla="*/ 9303657 w 9405257"/>
              <a:gd name="connsiteY41" fmla="*/ 43543 h 682172"/>
              <a:gd name="connsiteX42" fmla="*/ 9216572 w 9405257"/>
              <a:gd name="connsiteY42" fmla="*/ 14515 h 682172"/>
              <a:gd name="connsiteX43" fmla="*/ 9173029 w 9405257"/>
              <a:gd name="connsiteY43" fmla="*/ 0 h 682172"/>
              <a:gd name="connsiteX44" fmla="*/ 9071429 w 9405257"/>
              <a:gd name="connsiteY44" fmla="*/ 14515 h 682172"/>
              <a:gd name="connsiteX45" fmla="*/ 9027886 w 9405257"/>
              <a:gd name="connsiteY45" fmla="*/ 43543 h 682172"/>
              <a:gd name="connsiteX46" fmla="*/ 9085943 w 9405257"/>
              <a:gd name="connsiteY46" fmla="*/ 174172 h 682172"/>
              <a:gd name="connsiteX47" fmla="*/ 9173029 w 9405257"/>
              <a:gd name="connsiteY47" fmla="*/ 217715 h 682172"/>
              <a:gd name="connsiteX48" fmla="*/ 9231086 w 9405257"/>
              <a:gd name="connsiteY48" fmla="*/ 145143 h 682172"/>
              <a:gd name="connsiteX49" fmla="*/ 9202057 w 9405257"/>
              <a:gd name="connsiteY49" fmla="*/ 145143 h 682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9405257" h="682172">
                <a:moveTo>
                  <a:pt x="0" y="478972"/>
                </a:moveTo>
                <a:lnTo>
                  <a:pt x="290286" y="464457"/>
                </a:lnTo>
                <a:lnTo>
                  <a:pt x="783772" y="449943"/>
                </a:lnTo>
                <a:cubicBezTo>
                  <a:pt x="832344" y="447735"/>
                  <a:pt x="880391" y="438526"/>
                  <a:pt x="928914" y="435429"/>
                </a:cubicBezTo>
                <a:lnTo>
                  <a:pt x="1465943" y="406400"/>
                </a:lnTo>
                <a:lnTo>
                  <a:pt x="1683657" y="391886"/>
                </a:lnTo>
                <a:lnTo>
                  <a:pt x="3352800" y="406400"/>
                </a:lnTo>
                <a:cubicBezTo>
                  <a:pt x="3372745" y="406735"/>
                  <a:pt x="3390978" y="419258"/>
                  <a:pt x="3410857" y="420915"/>
                </a:cubicBezTo>
                <a:cubicBezTo>
                  <a:pt x="3507405" y="428961"/>
                  <a:pt x="3604267" y="434269"/>
                  <a:pt x="3701143" y="435429"/>
                </a:cubicBezTo>
                <a:lnTo>
                  <a:pt x="5834743" y="449943"/>
                </a:lnTo>
                <a:cubicBezTo>
                  <a:pt x="5849257" y="454781"/>
                  <a:pt x="5863503" y="460515"/>
                  <a:pt x="5878286" y="464457"/>
                </a:cubicBezTo>
                <a:cubicBezTo>
                  <a:pt x="5969229" y="488709"/>
                  <a:pt x="6037951" y="506682"/>
                  <a:pt x="6125029" y="522515"/>
                </a:cubicBezTo>
                <a:cubicBezTo>
                  <a:pt x="6153983" y="527779"/>
                  <a:pt x="6183564" y="529892"/>
                  <a:pt x="6212114" y="537029"/>
                </a:cubicBezTo>
                <a:cubicBezTo>
                  <a:pt x="6274047" y="552512"/>
                  <a:pt x="6365460" y="590880"/>
                  <a:pt x="6415314" y="624115"/>
                </a:cubicBezTo>
                <a:cubicBezTo>
                  <a:pt x="6429828" y="633791"/>
                  <a:pt x="6442308" y="647627"/>
                  <a:pt x="6458857" y="653143"/>
                </a:cubicBezTo>
                <a:cubicBezTo>
                  <a:pt x="6497439" y="666003"/>
                  <a:pt x="6676038" y="680667"/>
                  <a:pt x="6691086" y="682172"/>
                </a:cubicBezTo>
                <a:cubicBezTo>
                  <a:pt x="6763657" y="677334"/>
                  <a:pt x="6836512" y="675689"/>
                  <a:pt x="6908800" y="667657"/>
                </a:cubicBezTo>
                <a:cubicBezTo>
                  <a:pt x="6924006" y="665967"/>
                  <a:pt x="6937632" y="657346"/>
                  <a:pt x="6952343" y="653143"/>
                </a:cubicBezTo>
                <a:cubicBezTo>
                  <a:pt x="6971523" y="647663"/>
                  <a:pt x="6991293" y="644361"/>
                  <a:pt x="7010400" y="638629"/>
                </a:cubicBezTo>
                <a:cubicBezTo>
                  <a:pt x="7039708" y="629836"/>
                  <a:pt x="7067801" y="617021"/>
                  <a:pt x="7097486" y="609600"/>
                </a:cubicBezTo>
                <a:cubicBezTo>
                  <a:pt x="7278929" y="564240"/>
                  <a:pt x="7053370" y="622206"/>
                  <a:pt x="7199086" y="580572"/>
                </a:cubicBezTo>
                <a:cubicBezTo>
                  <a:pt x="7352635" y="536700"/>
                  <a:pt x="7137275" y="606012"/>
                  <a:pt x="7344229" y="537029"/>
                </a:cubicBezTo>
                <a:lnTo>
                  <a:pt x="7387772" y="522515"/>
                </a:lnTo>
                <a:cubicBezTo>
                  <a:pt x="7402286" y="517677"/>
                  <a:pt x="7416091" y="509522"/>
                  <a:pt x="7431314" y="508000"/>
                </a:cubicBezTo>
                <a:lnTo>
                  <a:pt x="7576457" y="493486"/>
                </a:lnTo>
                <a:lnTo>
                  <a:pt x="8215086" y="508000"/>
                </a:lnTo>
                <a:cubicBezTo>
                  <a:pt x="8230372" y="508650"/>
                  <a:pt x="8243576" y="519778"/>
                  <a:pt x="8258629" y="522515"/>
                </a:cubicBezTo>
                <a:cubicBezTo>
                  <a:pt x="8297006" y="529493"/>
                  <a:pt x="8336268" y="530617"/>
                  <a:pt x="8374743" y="537029"/>
                </a:cubicBezTo>
                <a:cubicBezTo>
                  <a:pt x="8394420" y="540308"/>
                  <a:pt x="8413239" y="547631"/>
                  <a:pt x="8432800" y="551543"/>
                </a:cubicBezTo>
                <a:cubicBezTo>
                  <a:pt x="8461658" y="557314"/>
                  <a:pt x="8490857" y="561219"/>
                  <a:pt x="8519886" y="566057"/>
                </a:cubicBezTo>
                <a:cubicBezTo>
                  <a:pt x="8577943" y="561219"/>
                  <a:pt x="8636310" y="559242"/>
                  <a:pt x="8694057" y="551543"/>
                </a:cubicBezTo>
                <a:cubicBezTo>
                  <a:pt x="8709222" y="549521"/>
                  <a:pt x="8722757" y="540740"/>
                  <a:pt x="8737600" y="537029"/>
                </a:cubicBezTo>
                <a:cubicBezTo>
                  <a:pt x="8761533" y="531046"/>
                  <a:pt x="8785789" y="526266"/>
                  <a:pt x="8810172" y="522515"/>
                </a:cubicBezTo>
                <a:cubicBezTo>
                  <a:pt x="8848724" y="516584"/>
                  <a:pt x="8887672" y="513516"/>
                  <a:pt x="8926286" y="508000"/>
                </a:cubicBezTo>
                <a:cubicBezTo>
                  <a:pt x="9009328" y="496137"/>
                  <a:pt x="9000900" y="496604"/>
                  <a:pt x="9071429" y="478972"/>
                </a:cubicBezTo>
                <a:lnTo>
                  <a:pt x="9158514" y="420915"/>
                </a:lnTo>
                <a:lnTo>
                  <a:pt x="9202057" y="391886"/>
                </a:lnTo>
                <a:cubicBezTo>
                  <a:pt x="9211733" y="377372"/>
                  <a:pt x="9217464" y="359240"/>
                  <a:pt x="9231086" y="348343"/>
                </a:cubicBezTo>
                <a:cubicBezTo>
                  <a:pt x="9243033" y="338786"/>
                  <a:pt x="9263811" y="344647"/>
                  <a:pt x="9274629" y="333829"/>
                </a:cubicBezTo>
                <a:cubicBezTo>
                  <a:pt x="9352038" y="256420"/>
                  <a:pt x="9216571" y="314476"/>
                  <a:pt x="9332686" y="275772"/>
                </a:cubicBezTo>
                <a:cubicBezTo>
                  <a:pt x="9399230" y="175956"/>
                  <a:pt x="9379711" y="221784"/>
                  <a:pt x="9405257" y="145143"/>
                </a:cubicBezTo>
                <a:cubicBezTo>
                  <a:pt x="9385182" y="84917"/>
                  <a:pt x="9390996" y="72656"/>
                  <a:pt x="9303657" y="43543"/>
                </a:cubicBezTo>
                <a:lnTo>
                  <a:pt x="9216572" y="14515"/>
                </a:lnTo>
                <a:lnTo>
                  <a:pt x="9173029" y="0"/>
                </a:lnTo>
                <a:cubicBezTo>
                  <a:pt x="9139162" y="4838"/>
                  <a:pt x="9104197" y="4685"/>
                  <a:pt x="9071429" y="14515"/>
                </a:cubicBezTo>
                <a:cubicBezTo>
                  <a:pt x="9054721" y="19527"/>
                  <a:pt x="9031307" y="26438"/>
                  <a:pt x="9027886" y="43543"/>
                </a:cubicBezTo>
                <a:cubicBezTo>
                  <a:pt x="8999283" y="186554"/>
                  <a:pt x="9023052" y="142727"/>
                  <a:pt x="9085943" y="174172"/>
                </a:cubicBezTo>
                <a:cubicBezTo>
                  <a:pt x="9198489" y="230445"/>
                  <a:pt x="9063582" y="181231"/>
                  <a:pt x="9173029" y="217715"/>
                </a:cubicBezTo>
                <a:cubicBezTo>
                  <a:pt x="9191930" y="205114"/>
                  <a:pt x="9243833" y="183383"/>
                  <a:pt x="9231086" y="145143"/>
                </a:cubicBezTo>
                <a:cubicBezTo>
                  <a:pt x="9228026" y="135963"/>
                  <a:pt x="9211733" y="145143"/>
                  <a:pt x="9202057" y="145143"/>
                </a:cubicBezTo>
              </a:path>
            </a:pathLst>
          </a:custGeom>
          <a:noFill/>
          <a:ln w="28575">
            <a:solidFill>
              <a:schemeClr val="accent3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reeform 5"/>
          <p:cNvSpPr>
            <a:spLocks noEditPoints="1"/>
          </p:cNvSpPr>
          <p:nvPr/>
        </p:nvSpPr>
        <p:spPr bwMode="auto">
          <a:xfrm>
            <a:off x="100013" y="155575"/>
            <a:ext cx="1098550" cy="679450"/>
          </a:xfrm>
          <a:custGeom>
            <a:avLst/>
            <a:gdLst>
              <a:gd name="T0" fmla="*/ 2147483647 w 572"/>
              <a:gd name="T1" fmla="*/ 2147483647 h 254"/>
              <a:gd name="T2" fmla="*/ 2147483647 w 572"/>
              <a:gd name="T3" fmla="*/ 2147483647 h 254"/>
              <a:gd name="T4" fmla="*/ 2147483647 w 572"/>
              <a:gd name="T5" fmla="*/ 2147483647 h 254"/>
              <a:gd name="T6" fmla="*/ 2147483647 w 572"/>
              <a:gd name="T7" fmla="*/ 2147483647 h 254"/>
              <a:gd name="T8" fmla="*/ 2147483647 w 572"/>
              <a:gd name="T9" fmla="*/ 2147483647 h 254"/>
              <a:gd name="T10" fmla="*/ 2147483647 w 572"/>
              <a:gd name="T11" fmla="*/ 2147483647 h 254"/>
              <a:gd name="T12" fmla="*/ 2147483647 w 572"/>
              <a:gd name="T13" fmla="*/ 2147483647 h 254"/>
              <a:gd name="T14" fmla="*/ 2147483647 w 572"/>
              <a:gd name="T15" fmla="*/ 2147483647 h 254"/>
              <a:gd name="T16" fmla="*/ 2147483647 w 572"/>
              <a:gd name="T17" fmla="*/ 2147483647 h 254"/>
              <a:gd name="T18" fmla="*/ 2147483647 w 572"/>
              <a:gd name="T19" fmla="*/ 2147483647 h 254"/>
              <a:gd name="T20" fmla="*/ 2147483647 w 572"/>
              <a:gd name="T21" fmla="*/ 2147483647 h 254"/>
              <a:gd name="T22" fmla="*/ 2147483647 w 572"/>
              <a:gd name="T23" fmla="*/ 2147483647 h 254"/>
              <a:gd name="T24" fmla="*/ 2147483647 w 572"/>
              <a:gd name="T25" fmla="*/ 2147483647 h 254"/>
              <a:gd name="T26" fmla="*/ 2147483647 w 572"/>
              <a:gd name="T27" fmla="*/ 2147483647 h 254"/>
              <a:gd name="T28" fmla="*/ 2147483647 w 572"/>
              <a:gd name="T29" fmla="*/ 2147483647 h 254"/>
              <a:gd name="T30" fmla="*/ 2147483647 w 572"/>
              <a:gd name="T31" fmla="*/ 2147483647 h 254"/>
              <a:gd name="T32" fmla="*/ 2147483647 w 572"/>
              <a:gd name="T33" fmla="*/ 2147483647 h 254"/>
              <a:gd name="T34" fmla="*/ 2147483647 w 572"/>
              <a:gd name="T35" fmla="*/ 2147483647 h 254"/>
              <a:gd name="T36" fmla="*/ 2147483647 w 572"/>
              <a:gd name="T37" fmla="*/ 2147483647 h 254"/>
              <a:gd name="T38" fmla="*/ 2147483647 w 572"/>
              <a:gd name="T39" fmla="*/ 2147483647 h 254"/>
              <a:gd name="T40" fmla="*/ 2147483647 w 572"/>
              <a:gd name="T41" fmla="*/ 2147483647 h 254"/>
              <a:gd name="T42" fmla="*/ 2147483647 w 572"/>
              <a:gd name="T43" fmla="*/ 2147483647 h 254"/>
              <a:gd name="T44" fmla="*/ 2147483647 w 572"/>
              <a:gd name="T45" fmla="*/ 2147483647 h 254"/>
              <a:gd name="T46" fmla="*/ 2147483647 w 572"/>
              <a:gd name="T47" fmla="*/ 2147483647 h 254"/>
              <a:gd name="T48" fmla="*/ 2147483647 w 572"/>
              <a:gd name="T49" fmla="*/ 2147483647 h 254"/>
              <a:gd name="T50" fmla="*/ 2147483647 w 572"/>
              <a:gd name="T51" fmla="*/ 2147483647 h 254"/>
              <a:gd name="T52" fmla="*/ 2147483647 w 572"/>
              <a:gd name="T53" fmla="*/ 2147483647 h 254"/>
              <a:gd name="T54" fmla="*/ 2147483647 w 572"/>
              <a:gd name="T55" fmla="*/ 2147483647 h 254"/>
              <a:gd name="T56" fmla="*/ 2147483647 w 572"/>
              <a:gd name="T57" fmla="*/ 2147483647 h 254"/>
              <a:gd name="T58" fmla="*/ 2147483647 w 572"/>
              <a:gd name="T59" fmla="*/ 2147483647 h 254"/>
              <a:gd name="T60" fmla="*/ 2147483647 w 572"/>
              <a:gd name="T61" fmla="*/ 2147483647 h 254"/>
              <a:gd name="T62" fmla="*/ 2147483647 w 572"/>
              <a:gd name="T63" fmla="*/ 2147483647 h 254"/>
              <a:gd name="T64" fmla="*/ 2147483647 w 572"/>
              <a:gd name="T65" fmla="*/ 2147483647 h 254"/>
              <a:gd name="T66" fmla="*/ 2147483647 w 572"/>
              <a:gd name="T67" fmla="*/ 2147483647 h 254"/>
              <a:gd name="T68" fmla="*/ 2147483647 w 572"/>
              <a:gd name="T69" fmla="*/ 2147483647 h 254"/>
              <a:gd name="T70" fmla="*/ 2147483647 w 572"/>
              <a:gd name="T71" fmla="*/ 2147483647 h 254"/>
              <a:gd name="T72" fmla="*/ 2147483647 w 572"/>
              <a:gd name="T73" fmla="*/ 2147483647 h 254"/>
              <a:gd name="T74" fmla="*/ 2147483647 w 572"/>
              <a:gd name="T75" fmla="*/ 2147483647 h 254"/>
              <a:gd name="T76" fmla="*/ 2147483647 w 572"/>
              <a:gd name="T77" fmla="*/ 2147483647 h 254"/>
              <a:gd name="T78" fmla="*/ 2147483647 w 572"/>
              <a:gd name="T79" fmla="*/ 2147483647 h 254"/>
              <a:gd name="T80" fmla="*/ 2147483647 w 572"/>
              <a:gd name="T81" fmla="*/ 2147483647 h 254"/>
              <a:gd name="T82" fmla="*/ 2147483647 w 572"/>
              <a:gd name="T83" fmla="*/ 2147483647 h 254"/>
              <a:gd name="T84" fmla="*/ 2147483647 w 572"/>
              <a:gd name="T85" fmla="*/ 2147483647 h 254"/>
              <a:gd name="T86" fmla="*/ 2147483647 w 572"/>
              <a:gd name="T87" fmla="*/ 2147483647 h 254"/>
              <a:gd name="T88" fmla="*/ 2147483647 w 572"/>
              <a:gd name="T89" fmla="*/ 2147483647 h 254"/>
              <a:gd name="T90" fmla="*/ 2147483647 w 572"/>
              <a:gd name="T91" fmla="*/ 2147483647 h 254"/>
              <a:gd name="T92" fmla="*/ 2147483647 w 572"/>
              <a:gd name="T93" fmla="*/ 2147483647 h 254"/>
              <a:gd name="T94" fmla="*/ 2147483647 w 572"/>
              <a:gd name="T95" fmla="*/ 2147483647 h 254"/>
              <a:gd name="T96" fmla="*/ 2147483647 w 572"/>
              <a:gd name="T97" fmla="*/ 2147483647 h 254"/>
              <a:gd name="T98" fmla="*/ 2147483647 w 572"/>
              <a:gd name="T99" fmla="*/ 2147483647 h 254"/>
              <a:gd name="T100" fmla="*/ 2147483647 w 572"/>
              <a:gd name="T101" fmla="*/ 2147483647 h 254"/>
              <a:gd name="T102" fmla="*/ 2147483647 w 572"/>
              <a:gd name="T103" fmla="*/ 2147483647 h 254"/>
              <a:gd name="T104" fmla="*/ 2147483647 w 572"/>
              <a:gd name="T105" fmla="*/ 2147483647 h 254"/>
              <a:gd name="T106" fmla="*/ 2147483647 w 572"/>
              <a:gd name="T107" fmla="*/ 2147483647 h 254"/>
              <a:gd name="T108" fmla="*/ 2147483647 w 572"/>
              <a:gd name="T109" fmla="*/ 2147483647 h 254"/>
              <a:gd name="T110" fmla="*/ 2147483647 w 572"/>
              <a:gd name="T111" fmla="*/ 2147483647 h 254"/>
              <a:gd name="T112" fmla="*/ 2147483647 w 572"/>
              <a:gd name="T113" fmla="*/ 2147483647 h 254"/>
              <a:gd name="T114" fmla="*/ 2147483647 w 572"/>
              <a:gd name="T115" fmla="*/ 2147483647 h 254"/>
              <a:gd name="T116" fmla="*/ 2147483647 w 572"/>
              <a:gd name="T117" fmla="*/ 2147483647 h 254"/>
              <a:gd name="T118" fmla="*/ 2147483647 w 572"/>
              <a:gd name="T119" fmla="*/ 2147483647 h 254"/>
              <a:gd name="T120" fmla="*/ 2147483647 w 572"/>
              <a:gd name="T121" fmla="*/ 2147483647 h 254"/>
              <a:gd name="T122" fmla="*/ 2147483647 w 572"/>
              <a:gd name="T123" fmla="*/ 2147483647 h 254"/>
              <a:gd name="T124" fmla="*/ 2147483647 w 572"/>
              <a:gd name="T125" fmla="*/ 2147483647 h 25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572"/>
              <a:gd name="T190" fmla="*/ 0 h 254"/>
              <a:gd name="T191" fmla="*/ 572 w 572"/>
              <a:gd name="T192" fmla="*/ 254 h 254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572" h="254">
                <a:moveTo>
                  <a:pt x="65" y="219"/>
                </a:moveTo>
                <a:cubicBezTo>
                  <a:pt x="120" y="192"/>
                  <a:pt x="188" y="179"/>
                  <a:pt x="259" y="170"/>
                </a:cubicBezTo>
                <a:cubicBezTo>
                  <a:pt x="304" y="165"/>
                  <a:pt x="356" y="173"/>
                  <a:pt x="401" y="173"/>
                </a:cubicBezTo>
                <a:cubicBezTo>
                  <a:pt x="407" y="173"/>
                  <a:pt x="415" y="175"/>
                  <a:pt x="418" y="174"/>
                </a:cubicBezTo>
                <a:cubicBezTo>
                  <a:pt x="416" y="252"/>
                  <a:pt x="416" y="252"/>
                  <a:pt x="416" y="252"/>
                </a:cubicBezTo>
                <a:cubicBezTo>
                  <a:pt x="416" y="254"/>
                  <a:pt x="420" y="252"/>
                  <a:pt x="422" y="251"/>
                </a:cubicBezTo>
                <a:cubicBezTo>
                  <a:pt x="473" y="218"/>
                  <a:pt x="523" y="182"/>
                  <a:pt x="572" y="146"/>
                </a:cubicBezTo>
                <a:cubicBezTo>
                  <a:pt x="524" y="98"/>
                  <a:pt x="475" y="54"/>
                  <a:pt x="429" y="7"/>
                </a:cubicBezTo>
                <a:cubicBezTo>
                  <a:pt x="427" y="5"/>
                  <a:pt x="426" y="0"/>
                  <a:pt x="423" y="2"/>
                </a:cubicBezTo>
                <a:cubicBezTo>
                  <a:pt x="423" y="2"/>
                  <a:pt x="422" y="3"/>
                  <a:pt x="422" y="3"/>
                </a:cubicBezTo>
                <a:cubicBezTo>
                  <a:pt x="422" y="5"/>
                  <a:pt x="422" y="10"/>
                  <a:pt x="422" y="12"/>
                </a:cubicBezTo>
                <a:cubicBezTo>
                  <a:pt x="422" y="16"/>
                  <a:pt x="422" y="22"/>
                  <a:pt x="415" y="17"/>
                </a:cubicBezTo>
                <a:cubicBezTo>
                  <a:pt x="417" y="20"/>
                  <a:pt x="419" y="20"/>
                  <a:pt x="420" y="22"/>
                </a:cubicBezTo>
                <a:cubicBezTo>
                  <a:pt x="422" y="29"/>
                  <a:pt x="421" y="43"/>
                  <a:pt x="418" y="50"/>
                </a:cubicBezTo>
                <a:cubicBezTo>
                  <a:pt x="422" y="59"/>
                  <a:pt x="420" y="78"/>
                  <a:pt x="416" y="85"/>
                </a:cubicBezTo>
                <a:cubicBezTo>
                  <a:pt x="415" y="87"/>
                  <a:pt x="416" y="91"/>
                  <a:pt x="413" y="88"/>
                </a:cubicBezTo>
                <a:cubicBezTo>
                  <a:pt x="402" y="91"/>
                  <a:pt x="387" y="93"/>
                  <a:pt x="377" y="87"/>
                </a:cubicBezTo>
                <a:cubicBezTo>
                  <a:pt x="377" y="90"/>
                  <a:pt x="380" y="91"/>
                  <a:pt x="381" y="92"/>
                </a:cubicBezTo>
                <a:cubicBezTo>
                  <a:pt x="331" y="96"/>
                  <a:pt x="283" y="89"/>
                  <a:pt x="237" y="85"/>
                </a:cubicBezTo>
                <a:cubicBezTo>
                  <a:pt x="217" y="83"/>
                  <a:pt x="198" y="78"/>
                  <a:pt x="184" y="73"/>
                </a:cubicBezTo>
                <a:cubicBezTo>
                  <a:pt x="169" y="73"/>
                  <a:pt x="152" y="68"/>
                  <a:pt x="139" y="65"/>
                </a:cubicBezTo>
                <a:cubicBezTo>
                  <a:pt x="95" y="55"/>
                  <a:pt x="62" y="35"/>
                  <a:pt x="30" y="15"/>
                </a:cubicBezTo>
                <a:cubicBezTo>
                  <a:pt x="28" y="14"/>
                  <a:pt x="23" y="10"/>
                  <a:pt x="23" y="17"/>
                </a:cubicBezTo>
                <a:cubicBezTo>
                  <a:pt x="23" y="21"/>
                  <a:pt x="31" y="26"/>
                  <a:pt x="31" y="34"/>
                </a:cubicBezTo>
                <a:cubicBezTo>
                  <a:pt x="32" y="34"/>
                  <a:pt x="42" y="50"/>
                  <a:pt x="38" y="57"/>
                </a:cubicBezTo>
                <a:cubicBezTo>
                  <a:pt x="42" y="61"/>
                  <a:pt x="46" y="67"/>
                  <a:pt x="46" y="74"/>
                </a:cubicBezTo>
                <a:cubicBezTo>
                  <a:pt x="45" y="86"/>
                  <a:pt x="43" y="94"/>
                  <a:pt x="48" y="106"/>
                </a:cubicBezTo>
                <a:cubicBezTo>
                  <a:pt x="46" y="168"/>
                  <a:pt x="25" y="209"/>
                  <a:pt x="0" y="246"/>
                </a:cubicBezTo>
                <a:cubicBezTo>
                  <a:pt x="23" y="239"/>
                  <a:pt x="45" y="229"/>
                  <a:pt x="65" y="219"/>
                </a:cubicBezTo>
                <a:close/>
                <a:moveTo>
                  <a:pt x="43" y="224"/>
                </a:moveTo>
                <a:cubicBezTo>
                  <a:pt x="51" y="219"/>
                  <a:pt x="59" y="214"/>
                  <a:pt x="68" y="210"/>
                </a:cubicBezTo>
                <a:cubicBezTo>
                  <a:pt x="60" y="214"/>
                  <a:pt x="51" y="221"/>
                  <a:pt x="43" y="224"/>
                </a:cubicBezTo>
                <a:close/>
                <a:moveTo>
                  <a:pt x="70" y="209"/>
                </a:moveTo>
                <a:cubicBezTo>
                  <a:pt x="71" y="208"/>
                  <a:pt x="73" y="207"/>
                  <a:pt x="75" y="206"/>
                </a:cubicBezTo>
                <a:cubicBezTo>
                  <a:pt x="74" y="208"/>
                  <a:pt x="72" y="209"/>
                  <a:pt x="70" y="209"/>
                </a:cubicBezTo>
                <a:close/>
                <a:moveTo>
                  <a:pt x="203" y="174"/>
                </a:moveTo>
                <a:cubicBezTo>
                  <a:pt x="158" y="181"/>
                  <a:pt x="118" y="192"/>
                  <a:pt x="79" y="204"/>
                </a:cubicBezTo>
                <a:cubicBezTo>
                  <a:pt x="115" y="186"/>
                  <a:pt x="156" y="175"/>
                  <a:pt x="205" y="170"/>
                </a:cubicBezTo>
                <a:cubicBezTo>
                  <a:pt x="208" y="170"/>
                  <a:pt x="203" y="173"/>
                  <a:pt x="203" y="174"/>
                </a:cubicBezTo>
                <a:close/>
                <a:moveTo>
                  <a:pt x="97" y="181"/>
                </a:moveTo>
                <a:cubicBezTo>
                  <a:pt x="94" y="179"/>
                  <a:pt x="91" y="177"/>
                  <a:pt x="89" y="175"/>
                </a:cubicBezTo>
                <a:cubicBezTo>
                  <a:pt x="52" y="141"/>
                  <a:pt x="52" y="141"/>
                  <a:pt x="52" y="141"/>
                </a:cubicBezTo>
                <a:cubicBezTo>
                  <a:pt x="53" y="110"/>
                  <a:pt x="53" y="110"/>
                  <a:pt x="53" y="110"/>
                </a:cubicBezTo>
                <a:cubicBezTo>
                  <a:pt x="53" y="103"/>
                  <a:pt x="57" y="111"/>
                  <a:pt x="57" y="110"/>
                </a:cubicBezTo>
                <a:cubicBezTo>
                  <a:pt x="73" y="128"/>
                  <a:pt x="88" y="144"/>
                  <a:pt x="102" y="162"/>
                </a:cubicBezTo>
                <a:cubicBezTo>
                  <a:pt x="102" y="162"/>
                  <a:pt x="102" y="164"/>
                  <a:pt x="102" y="164"/>
                </a:cubicBezTo>
                <a:cubicBezTo>
                  <a:pt x="88" y="150"/>
                  <a:pt x="74" y="138"/>
                  <a:pt x="59" y="127"/>
                </a:cubicBezTo>
                <a:cubicBezTo>
                  <a:pt x="54" y="124"/>
                  <a:pt x="55" y="132"/>
                  <a:pt x="57" y="132"/>
                </a:cubicBezTo>
                <a:cubicBezTo>
                  <a:pt x="60" y="139"/>
                  <a:pt x="68" y="140"/>
                  <a:pt x="74" y="143"/>
                </a:cubicBezTo>
                <a:cubicBezTo>
                  <a:pt x="89" y="153"/>
                  <a:pt x="100" y="167"/>
                  <a:pt x="113" y="178"/>
                </a:cubicBezTo>
                <a:cubicBezTo>
                  <a:pt x="106" y="157"/>
                  <a:pt x="90" y="142"/>
                  <a:pt x="77" y="127"/>
                </a:cubicBezTo>
                <a:cubicBezTo>
                  <a:pt x="70" y="119"/>
                  <a:pt x="61" y="112"/>
                  <a:pt x="54" y="105"/>
                </a:cubicBezTo>
                <a:cubicBezTo>
                  <a:pt x="55" y="103"/>
                  <a:pt x="53" y="98"/>
                  <a:pt x="54" y="95"/>
                </a:cubicBezTo>
                <a:cubicBezTo>
                  <a:pt x="80" y="120"/>
                  <a:pt x="105" y="148"/>
                  <a:pt x="127" y="173"/>
                </a:cubicBezTo>
                <a:cubicBezTo>
                  <a:pt x="130" y="176"/>
                  <a:pt x="131" y="171"/>
                  <a:pt x="131" y="171"/>
                </a:cubicBezTo>
                <a:cubicBezTo>
                  <a:pt x="122" y="149"/>
                  <a:pt x="110" y="131"/>
                  <a:pt x="97" y="115"/>
                </a:cubicBezTo>
                <a:cubicBezTo>
                  <a:pt x="110" y="128"/>
                  <a:pt x="121" y="143"/>
                  <a:pt x="136" y="153"/>
                </a:cubicBezTo>
                <a:cubicBezTo>
                  <a:pt x="136" y="154"/>
                  <a:pt x="136" y="154"/>
                  <a:pt x="136" y="154"/>
                </a:cubicBezTo>
                <a:cubicBezTo>
                  <a:pt x="142" y="160"/>
                  <a:pt x="147" y="166"/>
                  <a:pt x="154" y="171"/>
                </a:cubicBezTo>
                <a:cubicBezTo>
                  <a:pt x="136" y="176"/>
                  <a:pt x="118" y="180"/>
                  <a:pt x="103" y="187"/>
                </a:cubicBezTo>
                <a:cubicBezTo>
                  <a:pt x="95" y="170"/>
                  <a:pt x="85" y="155"/>
                  <a:pt x="70" y="146"/>
                </a:cubicBezTo>
                <a:cubicBezTo>
                  <a:pt x="77" y="155"/>
                  <a:pt x="89" y="169"/>
                  <a:pt x="97" y="181"/>
                </a:cubicBezTo>
                <a:close/>
                <a:moveTo>
                  <a:pt x="123" y="163"/>
                </a:moveTo>
                <a:cubicBezTo>
                  <a:pt x="101" y="139"/>
                  <a:pt x="79" y="112"/>
                  <a:pt x="54" y="90"/>
                </a:cubicBezTo>
                <a:cubicBezTo>
                  <a:pt x="51" y="68"/>
                  <a:pt x="51" y="68"/>
                  <a:pt x="51" y="68"/>
                </a:cubicBezTo>
                <a:cubicBezTo>
                  <a:pt x="59" y="77"/>
                  <a:pt x="59" y="77"/>
                  <a:pt x="59" y="77"/>
                </a:cubicBezTo>
                <a:cubicBezTo>
                  <a:pt x="57" y="76"/>
                  <a:pt x="55" y="73"/>
                  <a:pt x="53" y="73"/>
                </a:cubicBezTo>
                <a:cubicBezTo>
                  <a:pt x="80" y="98"/>
                  <a:pt x="106" y="127"/>
                  <a:pt x="123" y="163"/>
                </a:cubicBezTo>
                <a:close/>
                <a:moveTo>
                  <a:pt x="174" y="164"/>
                </a:moveTo>
                <a:cubicBezTo>
                  <a:pt x="175" y="165"/>
                  <a:pt x="179" y="167"/>
                  <a:pt x="174" y="168"/>
                </a:cubicBezTo>
                <a:cubicBezTo>
                  <a:pt x="170" y="168"/>
                  <a:pt x="157" y="171"/>
                  <a:pt x="156" y="169"/>
                </a:cubicBezTo>
                <a:cubicBezTo>
                  <a:pt x="139" y="136"/>
                  <a:pt x="117" y="107"/>
                  <a:pt x="94" y="79"/>
                </a:cubicBezTo>
                <a:cubicBezTo>
                  <a:pt x="144" y="133"/>
                  <a:pt x="144" y="133"/>
                  <a:pt x="144" y="133"/>
                </a:cubicBezTo>
                <a:cubicBezTo>
                  <a:pt x="144" y="133"/>
                  <a:pt x="151" y="138"/>
                  <a:pt x="145" y="136"/>
                </a:cubicBezTo>
                <a:lnTo>
                  <a:pt x="174" y="164"/>
                </a:lnTo>
                <a:close/>
                <a:moveTo>
                  <a:pt x="124" y="89"/>
                </a:moveTo>
                <a:cubicBezTo>
                  <a:pt x="124" y="89"/>
                  <a:pt x="125" y="89"/>
                  <a:pt x="126" y="89"/>
                </a:cubicBezTo>
                <a:cubicBezTo>
                  <a:pt x="149" y="111"/>
                  <a:pt x="167" y="135"/>
                  <a:pt x="191" y="155"/>
                </a:cubicBezTo>
                <a:cubicBezTo>
                  <a:pt x="191" y="155"/>
                  <a:pt x="193" y="161"/>
                  <a:pt x="199" y="163"/>
                </a:cubicBezTo>
                <a:cubicBezTo>
                  <a:pt x="191" y="166"/>
                  <a:pt x="181" y="168"/>
                  <a:pt x="179" y="165"/>
                </a:cubicBezTo>
                <a:cubicBezTo>
                  <a:pt x="167" y="134"/>
                  <a:pt x="144" y="112"/>
                  <a:pt x="124" y="89"/>
                </a:cubicBezTo>
                <a:close/>
                <a:moveTo>
                  <a:pt x="211" y="172"/>
                </a:moveTo>
                <a:cubicBezTo>
                  <a:pt x="208" y="168"/>
                  <a:pt x="214" y="168"/>
                  <a:pt x="216" y="168"/>
                </a:cubicBezTo>
                <a:cubicBezTo>
                  <a:pt x="220" y="168"/>
                  <a:pt x="224" y="168"/>
                  <a:pt x="228" y="167"/>
                </a:cubicBezTo>
                <a:cubicBezTo>
                  <a:pt x="233" y="166"/>
                  <a:pt x="239" y="166"/>
                  <a:pt x="245" y="166"/>
                </a:cubicBezTo>
                <a:lnTo>
                  <a:pt x="211" y="172"/>
                </a:lnTo>
                <a:close/>
                <a:moveTo>
                  <a:pt x="248" y="166"/>
                </a:moveTo>
                <a:cubicBezTo>
                  <a:pt x="248" y="165"/>
                  <a:pt x="248" y="165"/>
                  <a:pt x="248" y="165"/>
                </a:cubicBezTo>
                <a:cubicBezTo>
                  <a:pt x="255" y="165"/>
                  <a:pt x="255" y="165"/>
                  <a:pt x="255" y="165"/>
                </a:cubicBezTo>
                <a:cubicBezTo>
                  <a:pt x="256" y="167"/>
                  <a:pt x="249" y="166"/>
                  <a:pt x="248" y="166"/>
                </a:cubicBezTo>
                <a:close/>
                <a:moveTo>
                  <a:pt x="313" y="165"/>
                </a:moveTo>
                <a:cubicBezTo>
                  <a:pt x="312" y="165"/>
                  <a:pt x="309" y="165"/>
                  <a:pt x="307" y="164"/>
                </a:cubicBezTo>
                <a:cubicBezTo>
                  <a:pt x="313" y="163"/>
                  <a:pt x="320" y="165"/>
                  <a:pt x="324" y="165"/>
                </a:cubicBezTo>
                <a:cubicBezTo>
                  <a:pt x="331" y="165"/>
                  <a:pt x="317" y="165"/>
                  <a:pt x="313" y="165"/>
                </a:cubicBezTo>
                <a:close/>
                <a:moveTo>
                  <a:pt x="329" y="159"/>
                </a:moveTo>
                <a:cubicBezTo>
                  <a:pt x="320" y="148"/>
                  <a:pt x="309" y="137"/>
                  <a:pt x="298" y="127"/>
                </a:cubicBezTo>
                <a:cubicBezTo>
                  <a:pt x="311" y="135"/>
                  <a:pt x="322" y="144"/>
                  <a:pt x="336" y="151"/>
                </a:cubicBezTo>
                <a:cubicBezTo>
                  <a:pt x="337" y="151"/>
                  <a:pt x="337" y="151"/>
                  <a:pt x="337" y="151"/>
                </a:cubicBezTo>
                <a:cubicBezTo>
                  <a:pt x="338" y="151"/>
                  <a:pt x="339" y="151"/>
                  <a:pt x="339" y="152"/>
                </a:cubicBezTo>
                <a:cubicBezTo>
                  <a:pt x="346" y="154"/>
                  <a:pt x="339" y="155"/>
                  <a:pt x="345" y="158"/>
                </a:cubicBezTo>
                <a:cubicBezTo>
                  <a:pt x="341" y="159"/>
                  <a:pt x="331" y="161"/>
                  <a:pt x="329" y="159"/>
                </a:cubicBezTo>
                <a:close/>
                <a:moveTo>
                  <a:pt x="334" y="165"/>
                </a:moveTo>
                <a:cubicBezTo>
                  <a:pt x="356" y="164"/>
                  <a:pt x="376" y="165"/>
                  <a:pt x="396" y="169"/>
                </a:cubicBezTo>
                <a:cubicBezTo>
                  <a:pt x="376" y="168"/>
                  <a:pt x="355" y="167"/>
                  <a:pt x="334" y="165"/>
                </a:cubicBezTo>
                <a:close/>
                <a:moveTo>
                  <a:pt x="387" y="157"/>
                </a:moveTo>
                <a:cubicBezTo>
                  <a:pt x="387" y="156"/>
                  <a:pt x="389" y="156"/>
                  <a:pt x="390" y="157"/>
                </a:cubicBezTo>
                <a:cubicBezTo>
                  <a:pt x="392" y="159"/>
                  <a:pt x="386" y="159"/>
                  <a:pt x="387" y="157"/>
                </a:cubicBezTo>
                <a:close/>
                <a:moveTo>
                  <a:pt x="421" y="245"/>
                </a:moveTo>
                <a:cubicBezTo>
                  <a:pt x="421" y="229"/>
                  <a:pt x="421" y="229"/>
                  <a:pt x="421" y="229"/>
                </a:cubicBezTo>
                <a:cubicBezTo>
                  <a:pt x="427" y="229"/>
                  <a:pt x="430" y="235"/>
                  <a:pt x="436" y="237"/>
                </a:cubicBezTo>
                <a:cubicBezTo>
                  <a:pt x="434" y="241"/>
                  <a:pt x="426" y="242"/>
                  <a:pt x="421" y="245"/>
                </a:cubicBezTo>
                <a:close/>
                <a:moveTo>
                  <a:pt x="421" y="224"/>
                </a:moveTo>
                <a:cubicBezTo>
                  <a:pt x="422" y="208"/>
                  <a:pt x="422" y="208"/>
                  <a:pt x="422" y="208"/>
                </a:cubicBezTo>
                <a:cubicBezTo>
                  <a:pt x="428" y="212"/>
                  <a:pt x="438" y="223"/>
                  <a:pt x="439" y="234"/>
                </a:cubicBezTo>
                <a:cubicBezTo>
                  <a:pt x="433" y="230"/>
                  <a:pt x="427" y="227"/>
                  <a:pt x="421" y="224"/>
                </a:cubicBezTo>
                <a:close/>
                <a:moveTo>
                  <a:pt x="488" y="200"/>
                </a:moveTo>
                <a:cubicBezTo>
                  <a:pt x="486" y="201"/>
                  <a:pt x="485" y="199"/>
                  <a:pt x="484" y="198"/>
                </a:cubicBezTo>
                <a:cubicBezTo>
                  <a:pt x="468" y="177"/>
                  <a:pt x="450" y="158"/>
                  <a:pt x="431" y="140"/>
                </a:cubicBezTo>
                <a:cubicBezTo>
                  <a:pt x="432" y="140"/>
                  <a:pt x="433" y="140"/>
                  <a:pt x="434" y="140"/>
                </a:cubicBezTo>
                <a:cubicBezTo>
                  <a:pt x="454" y="156"/>
                  <a:pt x="470" y="171"/>
                  <a:pt x="492" y="190"/>
                </a:cubicBezTo>
                <a:cubicBezTo>
                  <a:pt x="491" y="190"/>
                  <a:pt x="499" y="193"/>
                  <a:pt x="496" y="189"/>
                </a:cubicBezTo>
                <a:cubicBezTo>
                  <a:pt x="480" y="165"/>
                  <a:pt x="460" y="143"/>
                  <a:pt x="437" y="123"/>
                </a:cubicBezTo>
                <a:cubicBezTo>
                  <a:pt x="438" y="123"/>
                  <a:pt x="439" y="123"/>
                  <a:pt x="439" y="124"/>
                </a:cubicBezTo>
                <a:cubicBezTo>
                  <a:pt x="464" y="142"/>
                  <a:pt x="488" y="163"/>
                  <a:pt x="511" y="184"/>
                </a:cubicBezTo>
                <a:cubicBezTo>
                  <a:pt x="505" y="189"/>
                  <a:pt x="496" y="194"/>
                  <a:pt x="488" y="200"/>
                </a:cubicBezTo>
                <a:close/>
                <a:moveTo>
                  <a:pt x="514" y="181"/>
                </a:moveTo>
                <a:cubicBezTo>
                  <a:pt x="495" y="156"/>
                  <a:pt x="472" y="136"/>
                  <a:pt x="448" y="115"/>
                </a:cubicBezTo>
                <a:cubicBezTo>
                  <a:pt x="449" y="115"/>
                  <a:pt x="450" y="115"/>
                  <a:pt x="451" y="116"/>
                </a:cubicBezTo>
                <a:cubicBezTo>
                  <a:pt x="471" y="130"/>
                  <a:pt x="494" y="150"/>
                  <a:pt x="515" y="163"/>
                </a:cubicBezTo>
                <a:cubicBezTo>
                  <a:pt x="519" y="165"/>
                  <a:pt x="524" y="168"/>
                  <a:pt x="527" y="171"/>
                </a:cubicBezTo>
                <a:lnTo>
                  <a:pt x="514" y="181"/>
                </a:lnTo>
                <a:close/>
                <a:moveTo>
                  <a:pt x="558" y="148"/>
                </a:moveTo>
                <a:cubicBezTo>
                  <a:pt x="524" y="120"/>
                  <a:pt x="494" y="89"/>
                  <a:pt x="461" y="59"/>
                </a:cubicBezTo>
                <a:cubicBezTo>
                  <a:pt x="462" y="59"/>
                  <a:pt x="463" y="59"/>
                  <a:pt x="463" y="59"/>
                </a:cubicBezTo>
                <a:cubicBezTo>
                  <a:pt x="497" y="86"/>
                  <a:pt x="530" y="113"/>
                  <a:pt x="562" y="142"/>
                </a:cubicBezTo>
                <a:cubicBezTo>
                  <a:pt x="567" y="146"/>
                  <a:pt x="559" y="146"/>
                  <a:pt x="558" y="148"/>
                </a:cubicBezTo>
                <a:close/>
                <a:moveTo>
                  <a:pt x="431" y="16"/>
                </a:moveTo>
                <a:cubicBezTo>
                  <a:pt x="454" y="39"/>
                  <a:pt x="477" y="62"/>
                  <a:pt x="501" y="84"/>
                </a:cubicBezTo>
                <a:cubicBezTo>
                  <a:pt x="482" y="70"/>
                  <a:pt x="460" y="53"/>
                  <a:pt x="439" y="39"/>
                </a:cubicBezTo>
                <a:cubicBezTo>
                  <a:pt x="442" y="39"/>
                  <a:pt x="445" y="39"/>
                  <a:pt x="443" y="37"/>
                </a:cubicBezTo>
                <a:cubicBezTo>
                  <a:pt x="436" y="33"/>
                  <a:pt x="430" y="28"/>
                  <a:pt x="427" y="23"/>
                </a:cubicBezTo>
                <a:cubicBezTo>
                  <a:pt x="427" y="21"/>
                  <a:pt x="426" y="10"/>
                  <a:pt x="431" y="16"/>
                </a:cubicBezTo>
                <a:close/>
                <a:moveTo>
                  <a:pt x="425" y="48"/>
                </a:moveTo>
                <a:cubicBezTo>
                  <a:pt x="426" y="41"/>
                  <a:pt x="425" y="34"/>
                  <a:pt x="427" y="28"/>
                </a:cubicBezTo>
                <a:cubicBezTo>
                  <a:pt x="431" y="32"/>
                  <a:pt x="434" y="34"/>
                  <a:pt x="438" y="37"/>
                </a:cubicBezTo>
                <a:cubicBezTo>
                  <a:pt x="435" y="39"/>
                  <a:pt x="433" y="35"/>
                  <a:pt x="430" y="36"/>
                </a:cubicBezTo>
                <a:cubicBezTo>
                  <a:pt x="433" y="41"/>
                  <a:pt x="439" y="45"/>
                  <a:pt x="444" y="49"/>
                </a:cubicBezTo>
                <a:cubicBezTo>
                  <a:pt x="444" y="49"/>
                  <a:pt x="445" y="48"/>
                  <a:pt x="445" y="48"/>
                </a:cubicBezTo>
                <a:cubicBezTo>
                  <a:pt x="448" y="50"/>
                  <a:pt x="452" y="52"/>
                  <a:pt x="454" y="55"/>
                </a:cubicBezTo>
                <a:cubicBezTo>
                  <a:pt x="452" y="55"/>
                  <a:pt x="451" y="54"/>
                  <a:pt x="449" y="54"/>
                </a:cubicBezTo>
                <a:cubicBezTo>
                  <a:pt x="473" y="74"/>
                  <a:pt x="497" y="96"/>
                  <a:pt x="519" y="119"/>
                </a:cubicBezTo>
                <a:cubicBezTo>
                  <a:pt x="491" y="96"/>
                  <a:pt x="462" y="73"/>
                  <a:pt x="430" y="54"/>
                </a:cubicBezTo>
                <a:cubicBezTo>
                  <a:pt x="427" y="52"/>
                  <a:pt x="425" y="50"/>
                  <a:pt x="425" y="48"/>
                </a:cubicBezTo>
                <a:close/>
                <a:moveTo>
                  <a:pt x="417" y="96"/>
                </a:moveTo>
                <a:cubicBezTo>
                  <a:pt x="419" y="96"/>
                  <a:pt x="422" y="97"/>
                  <a:pt x="421" y="93"/>
                </a:cubicBezTo>
                <a:cubicBezTo>
                  <a:pt x="426" y="95"/>
                  <a:pt x="425" y="88"/>
                  <a:pt x="421" y="90"/>
                </a:cubicBezTo>
                <a:cubicBezTo>
                  <a:pt x="423" y="81"/>
                  <a:pt x="426" y="71"/>
                  <a:pt x="425" y="60"/>
                </a:cubicBezTo>
                <a:cubicBezTo>
                  <a:pt x="428" y="62"/>
                  <a:pt x="429" y="65"/>
                  <a:pt x="433" y="66"/>
                </a:cubicBezTo>
                <a:cubicBezTo>
                  <a:pt x="431" y="64"/>
                  <a:pt x="434" y="64"/>
                  <a:pt x="435" y="65"/>
                </a:cubicBezTo>
                <a:cubicBezTo>
                  <a:pt x="433" y="60"/>
                  <a:pt x="428" y="63"/>
                  <a:pt x="427" y="57"/>
                </a:cubicBezTo>
                <a:cubicBezTo>
                  <a:pt x="461" y="75"/>
                  <a:pt x="490" y="100"/>
                  <a:pt x="519" y="123"/>
                </a:cubicBezTo>
                <a:cubicBezTo>
                  <a:pt x="531" y="132"/>
                  <a:pt x="544" y="141"/>
                  <a:pt x="555" y="151"/>
                </a:cubicBezTo>
                <a:cubicBezTo>
                  <a:pt x="552" y="155"/>
                  <a:pt x="548" y="152"/>
                  <a:pt x="547" y="151"/>
                </a:cubicBezTo>
                <a:cubicBezTo>
                  <a:pt x="529" y="139"/>
                  <a:pt x="512" y="125"/>
                  <a:pt x="495" y="112"/>
                </a:cubicBezTo>
                <a:cubicBezTo>
                  <a:pt x="508" y="127"/>
                  <a:pt x="526" y="141"/>
                  <a:pt x="542" y="152"/>
                </a:cubicBezTo>
                <a:cubicBezTo>
                  <a:pt x="542" y="152"/>
                  <a:pt x="543" y="153"/>
                  <a:pt x="544" y="153"/>
                </a:cubicBezTo>
                <a:cubicBezTo>
                  <a:pt x="544" y="155"/>
                  <a:pt x="550" y="153"/>
                  <a:pt x="548" y="156"/>
                </a:cubicBezTo>
                <a:cubicBezTo>
                  <a:pt x="545" y="161"/>
                  <a:pt x="538" y="163"/>
                  <a:pt x="533" y="167"/>
                </a:cubicBezTo>
                <a:cubicBezTo>
                  <a:pt x="521" y="155"/>
                  <a:pt x="506" y="142"/>
                  <a:pt x="493" y="130"/>
                </a:cubicBezTo>
                <a:cubicBezTo>
                  <a:pt x="505" y="136"/>
                  <a:pt x="517" y="147"/>
                  <a:pt x="529" y="154"/>
                </a:cubicBezTo>
                <a:cubicBezTo>
                  <a:pt x="531" y="156"/>
                  <a:pt x="528" y="151"/>
                  <a:pt x="527" y="149"/>
                </a:cubicBezTo>
                <a:cubicBezTo>
                  <a:pt x="496" y="122"/>
                  <a:pt x="468" y="92"/>
                  <a:pt x="436" y="68"/>
                </a:cubicBezTo>
                <a:cubicBezTo>
                  <a:pt x="435" y="67"/>
                  <a:pt x="434" y="67"/>
                  <a:pt x="433" y="68"/>
                </a:cubicBezTo>
                <a:cubicBezTo>
                  <a:pt x="455" y="87"/>
                  <a:pt x="477" y="107"/>
                  <a:pt x="498" y="128"/>
                </a:cubicBezTo>
                <a:cubicBezTo>
                  <a:pt x="476" y="112"/>
                  <a:pt x="454" y="95"/>
                  <a:pt x="429" y="80"/>
                </a:cubicBezTo>
                <a:cubicBezTo>
                  <a:pt x="428" y="79"/>
                  <a:pt x="423" y="82"/>
                  <a:pt x="426" y="84"/>
                </a:cubicBezTo>
                <a:cubicBezTo>
                  <a:pt x="460" y="107"/>
                  <a:pt x="498" y="138"/>
                  <a:pt x="524" y="165"/>
                </a:cubicBezTo>
                <a:cubicBezTo>
                  <a:pt x="503" y="150"/>
                  <a:pt x="503" y="150"/>
                  <a:pt x="503" y="150"/>
                </a:cubicBezTo>
                <a:cubicBezTo>
                  <a:pt x="478" y="131"/>
                  <a:pt x="454" y="110"/>
                  <a:pt x="424" y="97"/>
                </a:cubicBezTo>
                <a:cubicBezTo>
                  <a:pt x="424" y="104"/>
                  <a:pt x="445" y="112"/>
                  <a:pt x="442" y="114"/>
                </a:cubicBezTo>
                <a:cubicBezTo>
                  <a:pt x="457" y="129"/>
                  <a:pt x="475" y="143"/>
                  <a:pt x="490" y="160"/>
                </a:cubicBezTo>
                <a:cubicBezTo>
                  <a:pt x="470" y="142"/>
                  <a:pt x="450" y="125"/>
                  <a:pt x="426" y="110"/>
                </a:cubicBezTo>
                <a:cubicBezTo>
                  <a:pt x="423" y="108"/>
                  <a:pt x="418" y="105"/>
                  <a:pt x="413" y="105"/>
                </a:cubicBezTo>
                <a:cubicBezTo>
                  <a:pt x="408" y="106"/>
                  <a:pt x="402" y="101"/>
                  <a:pt x="397" y="97"/>
                </a:cubicBezTo>
                <a:cubicBezTo>
                  <a:pt x="403" y="96"/>
                  <a:pt x="410" y="95"/>
                  <a:pt x="417" y="96"/>
                </a:cubicBezTo>
                <a:close/>
                <a:moveTo>
                  <a:pt x="426" y="118"/>
                </a:moveTo>
                <a:cubicBezTo>
                  <a:pt x="428" y="120"/>
                  <a:pt x="433" y="121"/>
                  <a:pt x="433" y="124"/>
                </a:cubicBezTo>
                <a:cubicBezTo>
                  <a:pt x="452" y="141"/>
                  <a:pt x="472" y="160"/>
                  <a:pt x="487" y="181"/>
                </a:cubicBezTo>
                <a:cubicBezTo>
                  <a:pt x="466" y="163"/>
                  <a:pt x="443" y="141"/>
                  <a:pt x="419" y="124"/>
                </a:cubicBezTo>
                <a:cubicBezTo>
                  <a:pt x="422" y="124"/>
                  <a:pt x="424" y="127"/>
                  <a:pt x="428" y="125"/>
                </a:cubicBezTo>
                <a:cubicBezTo>
                  <a:pt x="413" y="116"/>
                  <a:pt x="398" y="106"/>
                  <a:pt x="384" y="97"/>
                </a:cubicBezTo>
                <a:cubicBezTo>
                  <a:pt x="399" y="102"/>
                  <a:pt x="413" y="111"/>
                  <a:pt x="426" y="118"/>
                </a:cubicBezTo>
                <a:close/>
                <a:moveTo>
                  <a:pt x="405" y="116"/>
                </a:moveTo>
                <a:cubicBezTo>
                  <a:pt x="403" y="121"/>
                  <a:pt x="399" y="113"/>
                  <a:pt x="398" y="112"/>
                </a:cubicBezTo>
                <a:cubicBezTo>
                  <a:pt x="397" y="112"/>
                  <a:pt x="397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09"/>
                  <a:pt x="402" y="114"/>
                  <a:pt x="405" y="116"/>
                </a:cubicBezTo>
                <a:close/>
                <a:moveTo>
                  <a:pt x="361" y="105"/>
                </a:moveTo>
                <a:cubicBezTo>
                  <a:pt x="374" y="117"/>
                  <a:pt x="387" y="129"/>
                  <a:pt x="398" y="143"/>
                </a:cubicBezTo>
                <a:cubicBezTo>
                  <a:pt x="346" y="102"/>
                  <a:pt x="346" y="102"/>
                  <a:pt x="346" y="102"/>
                </a:cubicBezTo>
                <a:cubicBezTo>
                  <a:pt x="345" y="101"/>
                  <a:pt x="343" y="101"/>
                  <a:pt x="342" y="100"/>
                </a:cubicBezTo>
                <a:cubicBezTo>
                  <a:pt x="347" y="97"/>
                  <a:pt x="357" y="101"/>
                  <a:pt x="361" y="105"/>
                </a:cubicBezTo>
                <a:close/>
                <a:moveTo>
                  <a:pt x="334" y="98"/>
                </a:moveTo>
                <a:cubicBezTo>
                  <a:pt x="334" y="101"/>
                  <a:pt x="336" y="103"/>
                  <a:pt x="338" y="105"/>
                </a:cubicBezTo>
                <a:cubicBezTo>
                  <a:pt x="342" y="111"/>
                  <a:pt x="347" y="108"/>
                  <a:pt x="352" y="112"/>
                </a:cubicBezTo>
                <a:cubicBezTo>
                  <a:pt x="411" y="158"/>
                  <a:pt x="411" y="158"/>
                  <a:pt x="411" y="158"/>
                </a:cubicBezTo>
                <a:cubicBezTo>
                  <a:pt x="412" y="158"/>
                  <a:pt x="419" y="161"/>
                  <a:pt x="416" y="158"/>
                </a:cubicBezTo>
                <a:cubicBezTo>
                  <a:pt x="403" y="143"/>
                  <a:pt x="390" y="128"/>
                  <a:pt x="376" y="115"/>
                </a:cubicBezTo>
                <a:cubicBezTo>
                  <a:pt x="375" y="114"/>
                  <a:pt x="371" y="109"/>
                  <a:pt x="372" y="110"/>
                </a:cubicBezTo>
                <a:cubicBezTo>
                  <a:pt x="410" y="133"/>
                  <a:pt x="410" y="133"/>
                  <a:pt x="410" y="133"/>
                </a:cubicBezTo>
                <a:cubicBezTo>
                  <a:pt x="397" y="121"/>
                  <a:pt x="379" y="109"/>
                  <a:pt x="363" y="99"/>
                </a:cubicBezTo>
                <a:cubicBezTo>
                  <a:pt x="368" y="99"/>
                  <a:pt x="374" y="98"/>
                  <a:pt x="377" y="100"/>
                </a:cubicBezTo>
                <a:cubicBezTo>
                  <a:pt x="393" y="111"/>
                  <a:pt x="405" y="123"/>
                  <a:pt x="417" y="137"/>
                </a:cubicBezTo>
                <a:cubicBezTo>
                  <a:pt x="410" y="135"/>
                  <a:pt x="410" y="135"/>
                  <a:pt x="410" y="135"/>
                </a:cubicBezTo>
                <a:cubicBezTo>
                  <a:pt x="413" y="137"/>
                  <a:pt x="416" y="138"/>
                  <a:pt x="418" y="141"/>
                </a:cubicBezTo>
                <a:cubicBezTo>
                  <a:pt x="419" y="142"/>
                  <a:pt x="423" y="143"/>
                  <a:pt x="422" y="140"/>
                </a:cubicBezTo>
                <a:cubicBezTo>
                  <a:pt x="421" y="136"/>
                  <a:pt x="416" y="134"/>
                  <a:pt x="415" y="129"/>
                </a:cubicBezTo>
                <a:cubicBezTo>
                  <a:pt x="418" y="128"/>
                  <a:pt x="420" y="132"/>
                  <a:pt x="421" y="134"/>
                </a:cubicBezTo>
                <a:cubicBezTo>
                  <a:pt x="421" y="135"/>
                  <a:pt x="421" y="135"/>
                  <a:pt x="421" y="135"/>
                </a:cubicBezTo>
                <a:cubicBezTo>
                  <a:pt x="441" y="153"/>
                  <a:pt x="459" y="171"/>
                  <a:pt x="475" y="192"/>
                </a:cubicBezTo>
                <a:cubicBezTo>
                  <a:pt x="476" y="193"/>
                  <a:pt x="479" y="194"/>
                  <a:pt x="478" y="197"/>
                </a:cubicBezTo>
                <a:cubicBezTo>
                  <a:pt x="478" y="193"/>
                  <a:pt x="472" y="196"/>
                  <a:pt x="475" y="192"/>
                </a:cubicBezTo>
                <a:cubicBezTo>
                  <a:pt x="421" y="150"/>
                  <a:pt x="421" y="150"/>
                  <a:pt x="421" y="150"/>
                </a:cubicBezTo>
                <a:cubicBezTo>
                  <a:pt x="419" y="148"/>
                  <a:pt x="412" y="146"/>
                  <a:pt x="414" y="150"/>
                </a:cubicBezTo>
                <a:cubicBezTo>
                  <a:pt x="416" y="155"/>
                  <a:pt x="421" y="161"/>
                  <a:pt x="426" y="163"/>
                </a:cubicBezTo>
                <a:cubicBezTo>
                  <a:pt x="429" y="164"/>
                  <a:pt x="429" y="162"/>
                  <a:pt x="428" y="160"/>
                </a:cubicBezTo>
                <a:cubicBezTo>
                  <a:pt x="468" y="191"/>
                  <a:pt x="468" y="191"/>
                  <a:pt x="468" y="191"/>
                </a:cubicBezTo>
                <a:cubicBezTo>
                  <a:pt x="473" y="194"/>
                  <a:pt x="478" y="199"/>
                  <a:pt x="483" y="204"/>
                </a:cubicBezTo>
                <a:cubicBezTo>
                  <a:pt x="470" y="213"/>
                  <a:pt x="454" y="223"/>
                  <a:pt x="442" y="232"/>
                </a:cubicBezTo>
                <a:cubicBezTo>
                  <a:pt x="438" y="220"/>
                  <a:pt x="432" y="211"/>
                  <a:pt x="422" y="204"/>
                </a:cubicBezTo>
                <a:cubicBezTo>
                  <a:pt x="428" y="205"/>
                  <a:pt x="428" y="205"/>
                  <a:pt x="428" y="205"/>
                </a:cubicBezTo>
                <a:cubicBezTo>
                  <a:pt x="424" y="201"/>
                  <a:pt x="424" y="201"/>
                  <a:pt x="424" y="201"/>
                </a:cubicBezTo>
                <a:cubicBezTo>
                  <a:pt x="426" y="201"/>
                  <a:pt x="433" y="206"/>
                  <a:pt x="428" y="206"/>
                </a:cubicBezTo>
                <a:cubicBezTo>
                  <a:pt x="435" y="211"/>
                  <a:pt x="441" y="218"/>
                  <a:pt x="449" y="221"/>
                </a:cubicBezTo>
                <a:cubicBezTo>
                  <a:pt x="448" y="208"/>
                  <a:pt x="434" y="200"/>
                  <a:pt x="430" y="189"/>
                </a:cubicBezTo>
                <a:cubicBezTo>
                  <a:pt x="433" y="190"/>
                  <a:pt x="441" y="194"/>
                  <a:pt x="445" y="198"/>
                </a:cubicBezTo>
                <a:cubicBezTo>
                  <a:pt x="445" y="199"/>
                  <a:pt x="446" y="199"/>
                  <a:pt x="446" y="199"/>
                </a:cubicBezTo>
                <a:cubicBezTo>
                  <a:pt x="451" y="204"/>
                  <a:pt x="455" y="210"/>
                  <a:pt x="462" y="213"/>
                </a:cubicBezTo>
                <a:cubicBezTo>
                  <a:pt x="461" y="216"/>
                  <a:pt x="466" y="215"/>
                  <a:pt x="466" y="213"/>
                </a:cubicBezTo>
                <a:cubicBezTo>
                  <a:pt x="462" y="197"/>
                  <a:pt x="438" y="173"/>
                  <a:pt x="434" y="169"/>
                </a:cubicBezTo>
                <a:cubicBezTo>
                  <a:pt x="433" y="168"/>
                  <a:pt x="426" y="165"/>
                  <a:pt x="428" y="167"/>
                </a:cubicBezTo>
                <a:cubicBezTo>
                  <a:pt x="439" y="178"/>
                  <a:pt x="451" y="191"/>
                  <a:pt x="459" y="206"/>
                </a:cubicBezTo>
                <a:cubicBezTo>
                  <a:pt x="451" y="200"/>
                  <a:pt x="444" y="191"/>
                  <a:pt x="435" y="187"/>
                </a:cubicBezTo>
                <a:cubicBezTo>
                  <a:pt x="429" y="184"/>
                  <a:pt x="423" y="177"/>
                  <a:pt x="424" y="169"/>
                </a:cubicBezTo>
                <a:cubicBezTo>
                  <a:pt x="424" y="168"/>
                  <a:pt x="417" y="164"/>
                  <a:pt x="420" y="168"/>
                </a:cubicBezTo>
                <a:cubicBezTo>
                  <a:pt x="418" y="167"/>
                  <a:pt x="410" y="166"/>
                  <a:pt x="408" y="165"/>
                </a:cubicBezTo>
                <a:cubicBezTo>
                  <a:pt x="386" y="151"/>
                  <a:pt x="371" y="129"/>
                  <a:pt x="352" y="112"/>
                </a:cubicBezTo>
                <a:cubicBezTo>
                  <a:pt x="351" y="112"/>
                  <a:pt x="350" y="113"/>
                  <a:pt x="353" y="115"/>
                </a:cubicBezTo>
                <a:cubicBezTo>
                  <a:pt x="355" y="116"/>
                  <a:pt x="351" y="117"/>
                  <a:pt x="350" y="116"/>
                </a:cubicBezTo>
                <a:cubicBezTo>
                  <a:pt x="361" y="127"/>
                  <a:pt x="376" y="139"/>
                  <a:pt x="384" y="153"/>
                </a:cubicBezTo>
                <a:cubicBezTo>
                  <a:pt x="360" y="134"/>
                  <a:pt x="335" y="115"/>
                  <a:pt x="304" y="100"/>
                </a:cubicBezTo>
                <a:cubicBezTo>
                  <a:pt x="304" y="100"/>
                  <a:pt x="299" y="101"/>
                  <a:pt x="301" y="102"/>
                </a:cubicBezTo>
                <a:cubicBezTo>
                  <a:pt x="332" y="115"/>
                  <a:pt x="356" y="137"/>
                  <a:pt x="383" y="156"/>
                </a:cubicBezTo>
                <a:cubicBezTo>
                  <a:pt x="383" y="156"/>
                  <a:pt x="381" y="155"/>
                  <a:pt x="380" y="155"/>
                </a:cubicBezTo>
                <a:cubicBezTo>
                  <a:pt x="390" y="163"/>
                  <a:pt x="390" y="163"/>
                  <a:pt x="390" y="163"/>
                </a:cubicBezTo>
                <a:cubicBezTo>
                  <a:pt x="360" y="159"/>
                  <a:pt x="360" y="159"/>
                  <a:pt x="360" y="159"/>
                </a:cubicBezTo>
                <a:cubicBezTo>
                  <a:pt x="341" y="142"/>
                  <a:pt x="320" y="125"/>
                  <a:pt x="299" y="109"/>
                </a:cubicBezTo>
                <a:cubicBezTo>
                  <a:pt x="323" y="124"/>
                  <a:pt x="349" y="139"/>
                  <a:pt x="372" y="157"/>
                </a:cubicBezTo>
                <a:cubicBezTo>
                  <a:pt x="373" y="157"/>
                  <a:pt x="379" y="158"/>
                  <a:pt x="377" y="157"/>
                </a:cubicBezTo>
                <a:cubicBezTo>
                  <a:pt x="348" y="135"/>
                  <a:pt x="317" y="115"/>
                  <a:pt x="285" y="96"/>
                </a:cubicBezTo>
                <a:cubicBezTo>
                  <a:pt x="302" y="98"/>
                  <a:pt x="318" y="98"/>
                  <a:pt x="334" y="98"/>
                </a:cubicBezTo>
                <a:close/>
                <a:moveTo>
                  <a:pt x="423" y="198"/>
                </a:moveTo>
                <a:cubicBezTo>
                  <a:pt x="424" y="187"/>
                  <a:pt x="424" y="187"/>
                  <a:pt x="424" y="187"/>
                </a:cubicBezTo>
                <a:cubicBezTo>
                  <a:pt x="432" y="195"/>
                  <a:pt x="438" y="205"/>
                  <a:pt x="443" y="214"/>
                </a:cubicBezTo>
                <a:cubicBezTo>
                  <a:pt x="437" y="209"/>
                  <a:pt x="431" y="202"/>
                  <a:pt x="423" y="198"/>
                </a:cubicBezTo>
                <a:close/>
                <a:moveTo>
                  <a:pt x="281" y="100"/>
                </a:moveTo>
                <a:cubicBezTo>
                  <a:pt x="283" y="104"/>
                  <a:pt x="289" y="104"/>
                  <a:pt x="292" y="107"/>
                </a:cubicBezTo>
                <a:cubicBezTo>
                  <a:pt x="293" y="107"/>
                  <a:pt x="293" y="107"/>
                  <a:pt x="293" y="107"/>
                </a:cubicBezTo>
                <a:cubicBezTo>
                  <a:pt x="295" y="107"/>
                  <a:pt x="297" y="109"/>
                  <a:pt x="298" y="112"/>
                </a:cubicBezTo>
                <a:cubicBezTo>
                  <a:pt x="354" y="158"/>
                  <a:pt x="354" y="158"/>
                  <a:pt x="354" y="158"/>
                </a:cubicBezTo>
                <a:cubicBezTo>
                  <a:pt x="320" y="139"/>
                  <a:pt x="290" y="116"/>
                  <a:pt x="259" y="94"/>
                </a:cubicBezTo>
                <a:cubicBezTo>
                  <a:pt x="268" y="93"/>
                  <a:pt x="277" y="93"/>
                  <a:pt x="281" y="100"/>
                </a:cubicBezTo>
                <a:close/>
                <a:moveTo>
                  <a:pt x="251" y="94"/>
                </a:moveTo>
                <a:cubicBezTo>
                  <a:pt x="277" y="111"/>
                  <a:pt x="299" y="131"/>
                  <a:pt x="319" y="153"/>
                </a:cubicBezTo>
                <a:cubicBezTo>
                  <a:pt x="290" y="132"/>
                  <a:pt x="263" y="109"/>
                  <a:pt x="232" y="91"/>
                </a:cubicBezTo>
                <a:cubicBezTo>
                  <a:pt x="238" y="91"/>
                  <a:pt x="245" y="91"/>
                  <a:pt x="251" y="94"/>
                </a:cubicBezTo>
                <a:close/>
                <a:moveTo>
                  <a:pt x="306" y="149"/>
                </a:moveTo>
                <a:cubicBezTo>
                  <a:pt x="307" y="148"/>
                  <a:pt x="307" y="148"/>
                  <a:pt x="307" y="148"/>
                </a:cubicBezTo>
                <a:cubicBezTo>
                  <a:pt x="315" y="150"/>
                  <a:pt x="314" y="156"/>
                  <a:pt x="320" y="159"/>
                </a:cubicBezTo>
                <a:cubicBezTo>
                  <a:pt x="315" y="159"/>
                  <a:pt x="306" y="160"/>
                  <a:pt x="304" y="158"/>
                </a:cubicBezTo>
                <a:cubicBezTo>
                  <a:pt x="282" y="135"/>
                  <a:pt x="256" y="114"/>
                  <a:pt x="230" y="95"/>
                </a:cubicBezTo>
                <a:cubicBezTo>
                  <a:pt x="257" y="110"/>
                  <a:pt x="281" y="131"/>
                  <a:pt x="306" y="149"/>
                </a:cubicBezTo>
                <a:close/>
                <a:moveTo>
                  <a:pt x="228" y="96"/>
                </a:moveTo>
                <a:cubicBezTo>
                  <a:pt x="227" y="97"/>
                  <a:pt x="226" y="96"/>
                  <a:pt x="225" y="95"/>
                </a:cubicBezTo>
                <a:cubicBezTo>
                  <a:pt x="224" y="93"/>
                  <a:pt x="228" y="95"/>
                  <a:pt x="228" y="96"/>
                </a:cubicBezTo>
                <a:close/>
                <a:moveTo>
                  <a:pt x="295" y="158"/>
                </a:moveTo>
                <a:cubicBezTo>
                  <a:pt x="258" y="159"/>
                  <a:pt x="258" y="159"/>
                  <a:pt x="258" y="159"/>
                </a:cubicBezTo>
                <a:cubicBezTo>
                  <a:pt x="250" y="148"/>
                  <a:pt x="240" y="139"/>
                  <a:pt x="231" y="129"/>
                </a:cubicBezTo>
                <a:cubicBezTo>
                  <a:pt x="237" y="131"/>
                  <a:pt x="242" y="137"/>
                  <a:pt x="248" y="140"/>
                </a:cubicBezTo>
                <a:cubicBezTo>
                  <a:pt x="257" y="145"/>
                  <a:pt x="263" y="153"/>
                  <a:pt x="274" y="157"/>
                </a:cubicBezTo>
                <a:cubicBezTo>
                  <a:pt x="277" y="159"/>
                  <a:pt x="276" y="153"/>
                  <a:pt x="275" y="152"/>
                </a:cubicBezTo>
                <a:cubicBezTo>
                  <a:pt x="254" y="127"/>
                  <a:pt x="229" y="106"/>
                  <a:pt x="204" y="85"/>
                </a:cubicBezTo>
                <a:cubicBezTo>
                  <a:pt x="236" y="107"/>
                  <a:pt x="265" y="133"/>
                  <a:pt x="295" y="158"/>
                </a:cubicBezTo>
                <a:close/>
                <a:moveTo>
                  <a:pt x="185" y="82"/>
                </a:moveTo>
                <a:cubicBezTo>
                  <a:pt x="194" y="85"/>
                  <a:pt x="203" y="85"/>
                  <a:pt x="207" y="92"/>
                </a:cubicBezTo>
                <a:cubicBezTo>
                  <a:pt x="204" y="92"/>
                  <a:pt x="204" y="92"/>
                  <a:pt x="204" y="92"/>
                </a:cubicBezTo>
                <a:cubicBezTo>
                  <a:pt x="227" y="109"/>
                  <a:pt x="248" y="128"/>
                  <a:pt x="267" y="149"/>
                </a:cubicBezTo>
                <a:cubicBezTo>
                  <a:pt x="237" y="129"/>
                  <a:pt x="211" y="103"/>
                  <a:pt x="182" y="82"/>
                </a:cubicBezTo>
                <a:cubicBezTo>
                  <a:pt x="183" y="82"/>
                  <a:pt x="185" y="82"/>
                  <a:pt x="185" y="82"/>
                </a:cubicBezTo>
                <a:close/>
                <a:moveTo>
                  <a:pt x="188" y="92"/>
                </a:moveTo>
                <a:cubicBezTo>
                  <a:pt x="187" y="93"/>
                  <a:pt x="187" y="93"/>
                  <a:pt x="188" y="94"/>
                </a:cubicBezTo>
                <a:cubicBezTo>
                  <a:pt x="209" y="111"/>
                  <a:pt x="228" y="130"/>
                  <a:pt x="246" y="149"/>
                </a:cubicBezTo>
                <a:cubicBezTo>
                  <a:pt x="246" y="150"/>
                  <a:pt x="246" y="152"/>
                  <a:pt x="246" y="152"/>
                </a:cubicBezTo>
                <a:cubicBezTo>
                  <a:pt x="217" y="127"/>
                  <a:pt x="190" y="101"/>
                  <a:pt x="161" y="76"/>
                </a:cubicBezTo>
                <a:cubicBezTo>
                  <a:pt x="171" y="80"/>
                  <a:pt x="180" y="87"/>
                  <a:pt x="188" y="92"/>
                </a:cubicBezTo>
                <a:close/>
                <a:moveTo>
                  <a:pt x="234" y="147"/>
                </a:moveTo>
                <a:cubicBezTo>
                  <a:pt x="236" y="149"/>
                  <a:pt x="241" y="151"/>
                  <a:pt x="243" y="152"/>
                </a:cubicBezTo>
                <a:cubicBezTo>
                  <a:pt x="240" y="154"/>
                  <a:pt x="248" y="157"/>
                  <a:pt x="247" y="158"/>
                </a:cubicBezTo>
                <a:cubicBezTo>
                  <a:pt x="236" y="163"/>
                  <a:pt x="227" y="161"/>
                  <a:pt x="224" y="153"/>
                </a:cubicBezTo>
                <a:cubicBezTo>
                  <a:pt x="201" y="124"/>
                  <a:pt x="175" y="98"/>
                  <a:pt x="149" y="73"/>
                </a:cubicBezTo>
                <a:cubicBezTo>
                  <a:pt x="178" y="96"/>
                  <a:pt x="206" y="122"/>
                  <a:pt x="234" y="147"/>
                </a:cubicBezTo>
                <a:close/>
                <a:moveTo>
                  <a:pt x="149" y="77"/>
                </a:moveTo>
                <a:cubicBezTo>
                  <a:pt x="169" y="99"/>
                  <a:pt x="192" y="118"/>
                  <a:pt x="210" y="141"/>
                </a:cubicBezTo>
                <a:cubicBezTo>
                  <a:pt x="210" y="141"/>
                  <a:pt x="210" y="142"/>
                  <a:pt x="210" y="143"/>
                </a:cubicBezTo>
                <a:cubicBezTo>
                  <a:pt x="187" y="118"/>
                  <a:pt x="164" y="93"/>
                  <a:pt x="137" y="72"/>
                </a:cubicBezTo>
                <a:cubicBezTo>
                  <a:pt x="142" y="75"/>
                  <a:pt x="145" y="72"/>
                  <a:pt x="149" y="77"/>
                </a:cubicBezTo>
                <a:close/>
                <a:moveTo>
                  <a:pt x="122" y="66"/>
                </a:moveTo>
                <a:cubicBezTo>
                  <a:pt x="161" y="93"/>
                  <a:pt x="191" y="128"/>
                  <a:pt x="223" y="161"/>
                </a:cubicBezTo>
                <a:cubicBezTo>
                  <a:pt x="217" y="163"/>
                  <a:pt x="208" y="163"/>
                  <a:pt x="207" y="162"/>
                </a:cubicBezTo>
                <a:cubicBezTo>
                  <a:pt x="183" y="129"/>
                  <a:pt x="158" y="99"/>
                  <a:pt x="127" y="76"/>
                </a:cubicBezTo>
                <a:cubicBezTo>
                  <a:pt x="154" y="103"/>
                  <a:pt x="181" y="130"/>
                  <a:pt x="202" y="163"/>
                </a:cubicBezTo>
                <a:cubicBezTo>
                  <a:pt x="169" y="128"/>
                  <a:pt x="135" y="90"/>
                  <a:pt x="98" y="59"/>
                </a:cubicBezTo>
                <a:cubicBezTo>
                  <a:pt x="106" y="60"/>
                  <a:pt x="113" y="64"/>
                  <a:pt x="118" y="69"/>
                </a:cubicBezTo>
                <a:cubicBezTo>
                  <a:pt x="115" y="64"/>
                  <a:pt x="121" y="66"/>
                  <a:pt x="122" y="66"/>
                </a:cubicBezTo>
                <a:close/>
                <a:moveTo>
                  <a:pt x="79" y="52"/>
                </a:moveTo>
                <a:cubicBezTo>
                  <a:pt x="80" y="52"/>
                  <a:pt x="80" y="52"/>
                  <a:pt x="80" y="52"/>
                </a:cubicBezTo>
                <a:cubicBezTo>
                  <a:pt x="88" y="53"/>
                  <a:pt x="89" y="61"/>
                  <a:pt x="94" y="66"/>
                </a:cubicBezTo>
                <a:cubicBezTo>
                  <a:pt x="122" y="91"/>
                  <a:pt x="147" y="118"/>
                  <a:pt x="167" y="151"/>
                </a:cubicBezTo>
                <a:cubicBezTo>
                  <a:pt x="131" y="116"/>
                  <a:pt x="99" y="75"/>
                  <a:pt x="62" y="42"/>
                </a:cubicBezTo>
                <a:cubicBezTo>
                  <a:pt x="68" y="44"/>
                  <a:pt x="74" y="48"/>
                  <a:pt x="79" y="52"/>
                </a:cubicBezTo>
                <a:close/>
                <a:moveTo>
                  <a:pt x="37" y="27"/>
                </a:moveTo>
                <a:cubicBezTo>
                  <a:pt x="51" y="37"/>
                  <a:pt x="65" y="49"/>
                  <a:pt x="76" y="63"/>
                </a:cubicBezTo>
                <a:cubicBezTo>
                  <a:pt x="64" y="54"/>
                  <a:pt x="50" y="41"/>
                  <a:pt x="40" y="33"/>
                </a:cubicBezTo>
                <a:cubicBezTo>
                  <a:pt x="37" y="31"/>
                  <a:pt x="38" y="29"/>
                  <a:pt x="37" y="27"/>
                </a:cubicBezTo>
                <a:close/>
                <a:moveTo>
                  <a:pt x="41" y="41"/>
                </a:moveTo>
                <a:cubicBezTo>
                  <a:pt x="58" y="53"/>
                  <a:pt x="75" y="67"/>
                  <a:pt x="88" y="84"/>
                </a:cubicBezTo>
                <a:cubicBezTo>
                  <a:pt x="88" y="84"/>
                  <a:pt x="88" y="85"/>
                  <a:pt x="88" y="86"/>
                </a:cubicBezTo>
                <a:cubicBezTo>
                  <a:pt x="72" y="71"/>
                  <a:pt x="54" y="56"/>
                  <a:pt x="41" y="41"/>
                </a:cubicBezTo>
                <a:close/>
                <a:moveTo>
                  <a:pt x="46" y="51"/>
                </a:moveTo>
                <a:cubicBezTo>
                  <a:pt x="60" y="65"/>
                  <a:pt x="77" y="79"/>
                  <a:pt x="92" y="93"/>
                </a:cubicBezTo>
                <a:cubicBezTo>
                  <a:pt x="91" y="94"/>
                  <a:pt x="98" y="96"/>
                  <a:pt x="96" y="93"/>
                </a:cubicBezTo>
                <a:cubicBezTo>
                  <a:pt x="94" y="88"/>
                  <a:pt x="90" y="84"/>
                  <a:pt x="88" y="79"/>
                </a:cubicBezTo>
                <a:cubicBezTo>
                  <a:pt x="110" y="104"/>
                  <a:pt x="131" y="130"/>
                  <a:pt x="147" y="159"/>
                </a:cubicBezTo>
                <a:cubicBezTo>
                  <a:pt x="115" y="131"/>
                  <a:pt x="88" y="95"/>
                  <a:pt x="57" y="66"/>
                </a:cubicBezTo>
                <a:cubicBezTo>
                  <a:pt x="52" y="62"/>
                  <a:pt x="46" y="59"/>
                  <a:pt x="46" y="51"/>
                </a:cubicBezTo>
                <a:close/>
                <a:moveTo>
                  <a:pt x="47" y="171"/>
                </a:moveTo>
                <a:cubicBezTo>
                  <a:pt x="51" y="173"/>
                  <a:pt x="54" y="177"/>
                  <a:pt x="58" y="179"/>
                </a:cubicBezTo>
                <a:cubicBezTo>
                  <a:pt x="57" y="173"/>
                  <a:pt x="53" y="177"/>
                  <a:pt x="51" y="169"/>
                </a:cubicBezTo>
                <a:cubicBezTo>
                  <a:pt x="63" y="176"/>
                  <a:pt x="70" y="186"/>
                  <a:pt x="79" y="193"/>
                </a:cubicBezTo>
                <a:cubicBezTo>
                  <a:pt x="83" y="195"/>
                  <a:pt x="84" y="191"/>
                  <a:pt x="84" y="189"/>
                </a:cubicBezTo>
                <a:cubicBezTo>
                  <a:pt x="81" y="178"/>
                  <a:pt x="73" y="169"/>
                  <a:pt x="65" y="163"/>
                </a:cubicBezTo>
                <a:cubicBezTo>
                  <a:pt x="65" y="163"/>
                  <a:pt x="64" y="162"/>
                  <a:pt x="63" y="163"/>
                </a:cubicBezTo>
                <a:cubicBezTo>
                  <a:pt x="69" y="170"/>
                  <a:pt x="76" y="178"/>
                  <a:pt x="79" y="188"/>
                </a:cubicBezTo>
                <a:cubicBezTo>
                  <a:pt x="68" y="180"/>
                  <a:pt x="60" y="170"/>
                  <a:pt x="49" y="163"/>
                </a:cubicBezTo>
                <a:cubicBezTo>
                  <a:pt x="51" y="150"/>
                  <a:pt x="51" y="150"/>
                  <a:pt x="51" y="150"/>
                </a:cubicBezTo>
                <a:cubicBezTo>
                  <a:pt x="55" y="152"/>
                  <a:pt x="56" y="160"/>
                  <a:pt x="62" y="156"/>
                </a:cubicBezTo>
                <a:cubicBezTo>
                  <a:pt x="63" y="157"/>
                  <a:pt x="63" y="157"/>
                  <a:pt x="63" y="157"/>
                </a:cubicBezTo>
                <a:cubicBezTo>
                  <a:pt x="75" y="166"/>
                  <a:pt x="87" y="177"/>
                  <a:pt x="98" y="188"/>
                </a:cubicBezTo>
                <a:cubicBezTo>
                  <a:pt x="70" y="201"/>
                  <a:pt x="70" y="201"/>
                  <a:pt x="70" y="201"/>
                </a:cubicBezTo>
                <a:cubicBezTo>
                  <a:pt x="68" y="193"/>
                  <a:pt x="63" y="185"/>
                  <a:pt x="56" y="180"/>
                </a:cubicBezTo>
                <a:cubicBezTo>
                  <a:pt x="59" y="185"/>
                  <a:pt x="66" y="196"/>
                  <a:pt x="66" y="202"/>
                </a:cubicBezTo>
                <a:cubicBezTo>
                  <a:pt x="43" y="183"/>
                  <a:pt x="43" y="183"/>
                  <a:pt x="43" y="183"/>
                </a:cubicBezTo>
                <a:cubicBezTo>
                  <a:pt x="45" y="180"/>
                  <a:pt x="48" y="176"/>
                  <a:pt x="47" y="171"/>
                </a:cubicBezTo>
                <a:close/>
                <a:moveTo>
                  <a:pt x="40" y="191"/>
                </a:moveTo>
                <a:cubicBezTo>
                  <a:pt x="45" y="193"/>
                  <a:pt x="49" y="200"/>
                  <a:pt x="51" y="207"/>
                </a:cubicBezTo>
                <a:cubicBezTo>
                  <a:pt x="47" y="205"/>
                  <a:pt x="40" y="202"/>
                  <a:pt x="37" y="197"/>
                </a:cubicBezTo>
                <a:lnTo>
                  <a:pt x="40" y="191"/>
                </a:lnTo>
                <a:close/>
                <a:moveTo>
                  <a:pt x="51" y="209"/>
                </a:moveTo>
                <a:cubicBezTo>
                  <a:pt x="55" y="208"/>
                  <a:pt x="53" y="203"/>
                  <a:pt x="51" y="200"/>
                </a:cubicBezTo>
                <a:cubicBezTo>
                  <a:pt x="49" y="196"/>
                  <a:pt x="46" y="194"/>
                  <a:pt x="42" y="188"/>
                </a:cubicBezTo>
                <a:cubicBezTo>
                  <a:pt x="48" y="191"/>
                  <a:pt x="59" y="201"/>
                  <a:pt x="63" y="205"/>
                </a:cubicBezTo>
                <a:cubicBezTo>
                  <a:pt x="42" y="217"/>
                  <a:pt x="42" y="217"/>
                  <a:pt x="42" y="217"/>
                </a:cubicBezTo>
                <a:cubicBezTo>
                  <a:pt x="41" y="212"/>
                  <a:pt x="38" y="206"/>
                  <a:pt x="35" y="201"/>
                </a:cubicBezTo>
                <a:cubicBezTo>
                  <a:pt x="41" y="204"/>
                  <a:pt x="46" y="211"/>
                  <a:pt x="51" y="209"/>
                </a:cubicBezTo>
                <a:close/>
                <a:moveTo>
                  <a:pt x="38" y="220"/>
                </a:moveTo>
                <a:cubicBezTo>
                  <a:pt x="28" y="221"/>
                  <a:pt x="18" y="227"/>
                  <a:pt x="14" y="234"/>
                </a:cubicBezTo>
                <a:cubicBezTo>
                  <a:pt x="20" y="225"/>
                  <a:pt x="28" y="216"/>
                  <a:pt x="32" y="205"/>
                </a:cubicBezTo>
                <a:cubicBezTo>
                  <a:pt x="36" y="210"/>
                  <a:pt x="41" y="220"/>
                  <a:pt x="38" y="220"/>
                </a:cubicBezTo>
                <a:close/>
              </a:path>
            </a:pathLst>
          </a:custGeom>
          <a:solidFill>
            <a:srgbClr val="F7B63E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4" name="文本框 45"/>
          <p:cNvSpPr txBox="1">
            <a:spLocks noChangeArrowheads="1"/>
          </p:cNvSpPr>
          <p:nvPr/>
        </p:nvSpPr>
        <p:spPr bwMode="auto">
          <a:xfrm>
            <a:off x="1244600" y="236538"/>
            <a:ext cx="278153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代码评审</a:t>
            </a:r>
            <a:r>
              <a:rPr lang="en-US" altLang="zh-CN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语音</a:t>
            </a:r>
            <a:r>
              <a:rPr lang="zh-CN" altLang="en-US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altLang="zh-CN" sz="24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1" y="835026"/>
            <a:ext cx="10081126" cy="599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32461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reeform 5"/>
          <p:cNvSpPr>
            <a:spLocks noEditPoints="1"/>
          </p:cNvSpPr>
          <p:nvPr/>
        </p:nvSpPr>
        <p:spPr bwMode="auto">
          <a:xfrm>
            <a:off x="100013" y="155575"/>
            <a:ext cx="1098550" cy="679450"/>
          </a:xfrm>
          <a:custGeom>
            <a:avLst/>
            <a:gdLst>
              <a:gd name="T0" fmla="*/ 2147483647 w 572"/>
              <a:gd name="T1" fmla="*/ 2147483647 h 254"/>
              <a:gd name="T2" fmla="*/ 2147483647 w 572"/>
              <a:gd name="T3" fmla="*/ 2147483647 h 254"/>
              <a:gd name="T4" fmla="*/ 2147483647 w 572"/>
              <a:gd name="T5" fmla="*/ 2147483647 h 254"/>
              <a:gd name="T6" fmla="*/ 2147483647 w 572"/>
              <a:gd name="T7" fmla="*/ 2147483647 h 254"/>
              <a:gd name="T8" fmla="*/ 2147483647 w 572"/>
              <a:gd name="T9" fmla="*/ 2147483647 h 254"/>
              <a:gd name="T10" fmla="*/ 2147483647 w 572"/>
              <a:gd name="T11" fmla="*/ 2147483647 h 254"/>
              <a:gd name="T12" fmla="*/ 2147483647 w 572"/>
              <a:gd name="T13" fmla="*/ 2147483647 h 254"/>
              <a:gd name="T14" fmla="*/ 2147483647 w 572"/>
              <a:gd name="T15" fmla="*/ 2147483647 h 254"/>
              <a:gd name="T16" fmla="*/ 2147483647 w 572"/>
              <a:gd name="T17" fmla="*/ 2147483647 h 254"/>
              <a:gd name="T18" fmla="*/ 2147483647 w 572"/>
              <a:gd name="T19" fmla="*/ 2147483647 h 254"/>
              <a:gd name="T20" fmla="*/ 2147483647 w 572"/>
              <a:gd name="T21" fmla="*/ 2147483647 h 254"/>
              <a:gd name="T22" fmla="*/ 2147483647 w 572"/>
              <a:gd name="T23" fmla="*/ 2147483647 h 254"/>
              <a:gd name="T24" fmla="*/ 2147483647 w 572"/>
              <a:gd name="T25" fmla="*/ 2147483647 h 254"/>
              <a:gd name="T26" fmla="*/ 2147483647 w 572"/>
              <a:gd name="T27" fmla="*/ 2147483647 h 254"/>
              <a:gd name="T28" fmla="*/ 2147483647 w 572"/>
              <a:gd name="T29" fmla="*/ 2147483647 h 254"/>
              <a:gd name="T30" fmla="*/ 2147483647 w 572"/>
              <a:gd name="T31" fmla="*/ 2147483647 h 254"/>
              <a:gd name="T32" fmla="*/ 2147483647 w 572"/>
              <a:gd name="T33" fmla="*/ 2147483647 h 254"/>
              <a:gd name="T34" fmla="*/ 2147483647 w 572"/>
              <a:gd name="T35" fmla="*/ 2147483647 h 254"/>
              <a:gd name="T36" fmla="*/ 2147483647 w 572"/>
              <a:gd name="T37" fmla="*/ 2147483647 h 254"/>
              <a:gd name="T38" fmla="*/ 2147483647 w 572"/>
              <a:gd name="T39" fmla="*/ 2147483647 h 254"/>
              <a:gd name="T40" fmla="*/ 2147483647 w 572"/>
              <a:gd name="T41" fmla="*/ 2147483647 h 254"/>
              <a:gd name="T42" fmla="*/ 2147483647 w 572"/>
              <a:gd name="T43" fmla="*/ 2147483647 h 254"/>
              <a:gd name="T44" fmla="*/ 2147483647 w 572"/>
              <a:gd name="T45" fmla="*/ 2147483647 h 254"/>
              <a:gd name="T46" fmla="*/ 2147483647 w 572"/>
              <a:gd name="T47" fmla="*/ 2147483647 h 254"/>
              <a:gd name="T48" fmla="*/ 2147483647 w 572"/>
              <a:gd name="T49" fmla="*/ 2147483647 h 254"/>
              <a:gd name="T50" fmla="*/ 2147483647 w 572"/>
              <a:gd name="T51" fmla="*/ 2147483647 h 254"/>
              <a:gd name="T52" fmla="*/ 2147483647 w 572"/>
              <a:gd name="T53" fmla="*/ 2147483647 h 254"/>
              <a:gd name="T54" fmla="*/ 2147483647 w 572"/>
              <a:gd name="T55" fmla="*/ 2147483647 h 254"/>
              <a:gd name="T56" fmla="*/ 2147483647 w 572"/>
              <a:gd name="T57" fmla="*/ 2147483647 h 254"/>
              <a:gd name="T58" fmla="*/ 2147483647 w 572"/>
              <a:gd name="T59" fmla="*/ 2147483647 h 254"/>
              <a:gd name="T60" fmla="*/ 2147483647 w 572"/>
              <a:gd name="T61" fmla="*/ 2147483647 h 254"/>
              <a:gd name="T62" fmla="*/ 2147483647 w 572"/>
              <a:gd name="T63" fmla="*/ 2147483647 h 254"/>
              <a:gd name="T64" fmla="*/ 2147483647 w 572"/>
              <a:gd name="T65" fmla="*/ 2147483647 h 254"/>
              <a:gd name="T66" fmla="*/ 2147483647 w 572"/>
              <a:gd name="T67" fmla="*/ 2147483647 h 254"/>
              <a:gd name="T68" fmla="*/ 2147483647 w 572"/>
              <a:gd name="T69" fmla="*/ 2147483647 h 254"/>
              <a:gd name="T70" fmla="*/ 2147483647 w 572"/>
              <a:gd name="T71" fmla="*/ 2147483647 h 254"/>
              <a:gd name="T72" fmla="*/ 2147483647 w 572"/>
              <a:gd name="T73" fmla="*/ 2147483647 h 254"/>
              <a:gd name="T74" fmla="*/ 2147483647 w 572"/>
              <a:gd name="T75" fmla="*/ 2147483647 h 254"/>
              <a:gd name="T76" fmla="*/ 2147483647 w 572"/>
              <a:gd name="T77" fmla="*/ 2147483647 h 254"/>
              <a:gd name="T78" fmla="*/ 2147483647 w 572"/>
              <a:gd name="T79" fmla="*/ 2147483647 h 254"/>
              <a:gd name="T80" fmla="*/ 2147483647 w 572"/>
              <a:gd name="T81" fmla="*/ 2147483647 h 254"/>
              <a:gd name="T82" fmla="*/ 2147483647 w 572"/>
              <a:gd name="T83" fmla="*/ 2147483647 h 254"/>
              <a:gd name="T84" fmla="*/ 2147483647 w 572"/>
              <a:gd name="T85" fmla="*/ 2147483647 h 254"/>
              <a:gd name="T86" fmla="*/ 2147483647 w 572"/>
              <a:gd name="T87" fmla="*/ 2147483647 h 254"/>
              <a:gd name="T88" fmla="*/ 2147483647 w 572"/>
              <a:gd name="T89" fmla="*/ 2147483647 h 254"/>
              <a:gd name="T90" fmla="*/ 2147483647 w 572"/>
              <a:gd name="T91" fmla="*/ 2147483647 h 254"/>
              <a:gd name="T92" fmla="*/ 2147483647 w 572"/>
              <a:gd name="T93" fmla="*/ 2147483647 h 254"/>
              <a:gd name="T94" fmla="*/ 2147483647 w 572"/>
              <a:gd name="T95" fmla="*/ 2147483647 h 254"/>
              <a:gd name="T96" fmla="*/ 2147483647 w 572"/>
              <a:gd name="T97" fmla="*/ 2147483647 h 254"/>
              <a:gd name="T98" fmla="*/ 2147483647 w 572"/>
              <a:gd name="T99" fmla="*/ 2147483647 h 254"/>
              <a:gd name="T100" fmla="*/ 2147483647 w 572"/>
              <a:gd name="T101" fmla="*/ 2147483647 h 254"/>
              <a:gd name="T102" fmla="*/ 2147483647 w 572"/>
              <a:gd name="T103" fmla="*/ 2147483647 h 254"/>
              <a:gd name="T104" fmla="*/ 2147483647 w 572"/>
              <a:gd name="T105" fmla="*/ 2147483647 h 254"/>
              <a:gd name="T106" fmla="*/ 2147483647 w 572"/>
              <a:gd name="T107" fmla="*/ 2147483647 h 254"/>
              <a:gd name="T108" fmla="*/ 2147483647 w 572"/>
              <a:gd name="T109" fmla="*/ 2147483647 h 254"/>
              <a:gd name="T110" fmla="*/ 2147483647 w 572"/>
              <a:gd name="T111" fmla="*/ 2147483647 h 254"/>
              <a:gd name="T112" fmla="*/ 2147483647 w 572"/>
              <a:gd name="T113" fmla="*/ 2147483647 h 254"/>
              <a:gd name="T114" fmla="*/ 2147483647 w 572"/>
              <a:gd name="T115" fmla="*/ 2147483647 h 254"/>
              <a:gd name="T116" fmla="*/ 2147483647 w 572"/>
              <a:gd name="T117" fmla="*/ 2147483647 h 254"/>
              <a:gd name="T118" fmla="*/ 2147483647 w 572"/>
              <a:gd name="T119" fmla="*/ 2147483647 h 254"/>
              <a:gd name="T120" fmla="*/ 2147483647 w 572"/>
              <a:gd name="T121" fmla="*/ 2147483647 h 254"/>
              <a:gd name="T122" fmla="*/ 2147483647 w 572"/>
              <a:gd name="T123" fmla="*/ 2147483647 h 254"/>
              <a:gd name="T124" fmla="*/ 2147483647 w 572"/>
              <a:gd name="T125" fmla="*/ 2147483647 h 25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572"/>
              <a:gd name="T190" fmla="*/ 0 h 254"/>
              <a:gd name="T191" fmla="*/ 572 w 572"/>
              <a:gd name="T192" fmla="*/ 254 h 254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572" h="254">
                <a:moveTo>
                  <a:pt x="65" y="219"/>
                </a:moveTo>
                <a:cubicBezTo>
                  <a:pt x="120" y="192"/>
                  <a:pt x="188" y="179"/>
                  <a:pt x="259" y="170"/>
                </a:cubicBezTo>
                <a:cubicBezTo>
                  <a:pt x="304" y="165"/>
                  <a:pt x="356" y="173"/>
                  <a:pt x="401" y="173"/>
                </a:cubicBezTo>
                <a:cubicBezTo>
                  <a:pt x="407" y="173"/>
                  <a:pt x="415" y="175"/>
                  <a:pt x="418" y="174"/>
                </a:cubicBezTo>
                <a:cubicBezTo>
                  <a:pt x="416" y="252"/>
                  <a:pt x="416" y="252"/>
                  <a:pt x="416" y="252"/>
                </a:cubicBezTo>
                <a:cubicBezTo>
                  <a:pt x="416" y="254"/>
                  <a:pt x="420" y="252"/>
                  <a:pt x="422" y="251"/>
                </a:cubicBezTo>
                <a:cubicBezTo>
                  <a:pt x="473" y="218"/>
                  <a:pt x="523" y="182"/>
                  <a:pt x="572" y="146"/>
                </a:cubicBezTo>
                <a:cubicBezTo>
                  <a:pt x="524" y="98"/>
                  <a:pt x="475" y="54"/>
                  <a:pt x="429" y="7"/>
                </a:cubicBezTo>
                <a:cubicBezTo>
                  <a:pt x="427" y="5"/>
                  <a:pt x="426" y="0"/>
                  <a:pt x="423" y="2"/>
                </a:cubicBezTo>
                <a:cubicBezTo>
                  <a:pt x="423" y="2"/>
                  <a:pt x="422" y="3"/>
                  <a:pt x="422" y="3"/>
                </a:cubicBezTo>
                <a:cubicBezTo>
                  <a:pt x="422" y="5"/>
                  <a:pt x="422" y="10"/>
                  <a:pt x="422" y="12"/>
                </a:cubicBezTo>
                <a:cubicBezTo>
                  <a:pt x="422" y="16"/>
                  <a:pt x="422" y="22"/>
                  <a:pt x="415" y="17"/>
                </a:cubicBezTo>
                <a:cubicBezTo>
                  <a:pt x="417" y="20"/>
                  <a:pt x="419" y="20"/>
                  <a:pt x="420" y="22"/>
                </a:cubicBezTo>
                <a:cubicBezTo>
                  <a:pt x="422" y="29"/>
                  <a:pt x="421" y="43"/>
                  <a:pt x="418" y="50"/>
                </a:cubicBezTo>
                <a:cubicBezTo>
                  <a:pt x="422" y="59"/>
                  <a:pt x="420" y="78"/>
                  <a:pt x="416" y="85"/>
                </a:cubicBezTo>
                <a:cubicBezTo>
                  <a:pt x="415" y="87"/>
                  <a:pt x="416" y="91"/>
                  <a:pt x="413" y="88"/>
                </a:cubicBezTo>
                <a:cubicBezTo>
                  <a:pt x="402" y="91"/>
                  <a:pt x="387" y="93"/>
                  <a:pt x="377" y="87"/>
                </a:cubicBezTo>
                <a:cubicBezTo>
                  <a:pt x="377" y="90"/>
                  <a:pt x="380" y="91"/>
                  <a:pt x="381" y="92"/>
                </a:cubicBezTo>
                <a:cubicBezTo>
                  <a:pt x="331" y="96"/>
                  <a:pt x="283" y="89"/>
                  <a:pt x="237" y="85"/>
                </a:cubicBezTo>
                <a:cubicBezTo>
                  <a:pt x="217" y="83"/>
                  <a:pt x="198" y="78"/>
                  <a:pt x="184" y="73"/>
                </a:cubicBezTo>
                <a:cubicBezTo>
                  <a:pt x="169" y="73"/>
                  <a:pt x="152" y="68"/>
                  <a:pt x="139" y="65"/>
                </a:cubicBezTo>
                <a:cubicBezTo>
                  <a:pt x="95" y="55"/>
                  <a:pt x="62" y="35"/>
                  <a:pt x="30" y="15"/>
                </a:cubicBezTo>
                <a:cubicBezTo>
                  <a:pt x="28" y="14"/>
                  <a:pt x="23" y="10"/>
                  <a:pt x="23" y="17"/>
                </a:cubicBezTo>
                <a:cubicBezTo>
                  <a:pt x="23" y="21"/>
                  <a:pt x="31" y="26"/>
                  <a:pt x="31" y="34"/>
                </a:cubicBezTo>
                <a:cubicBezTo>
                  <a:pt x="32" y="34"/>
                  <a:pt x="42" y="50"/>
                  <a:pt x="38" y="57"/>
                </a:cubicBezTo>
                <a:cubicBezTo>
                  <a:pt x="42" y="61"/>
                  <a:pt x="46" y="67"/>
                  <a:pt x="46" y="74"/>
                </a:cubicBezTo>
                <a:cubicBezTo>
                  <a:pt x="45" y="86"/>
                  <a:pt x="43" y="94"/>
                  <a:pt x="48" y="106"/>
                </a:cubicBezTo>
                <a:cubicBezTo>
                  <a:pt x="46" y="168"/>
                  <a:pt x="25" y="209"/>
                  <a:pt x="0" y="246"/>
                </a:cubicBezTo>
                <a:cubicBezTo>
                  <a:pt x="23" y="239"/>
                  <a:pt x="45" y="229"/>
                  <a:pt x="65" y="219"/>
                </a:cubicBezTo>
                <a:close/>
                <a:moveTo>
                  <a:pt x="43" y="224"/>
                </a:moveTo>
                <a:cubicBezTo>
                  <a:pt x="51" y="219"/>
                  <a:pt x="59" y="214"/>
                  <a:pt x="68" y="210"/>
                </a:cubicBezTo>
                <a:cubicBezTo>
                  <a:pt x="60" y="214"/>
                  <a:pt x="51" y="221"/>
                  <a:pt x="43" y="224"/>
                </a:cubicBezTo>
                <a:close/>
                <a:moveTo>
                  <a:pt x="70" y="209"/>
                </a:moveTo>
                <a:cubicBezTo>
                  <a:pt x="71" y="208"/>
                  <a:pt x="73" y="207"/>
                  <a:pt x="75" y="206"/>
                </a:cubicBezTo>
                <a:cubicBezTo>
                  <a:pt x="74" y="208"/>
                  <a:pt x="72" y="209"/>
                  <a:pt x="70" y="209"/>
                </a:cubicBezTo>
                <a:close/>
                <a:moveTo>
                  <a:pt x="203" y="174"/>
                </a:moveTo>
                <a:cubicBezTo>
                  <a:pt x="158" y="181"/>
                  <a:pt x="118" y="192"/>
                  <a:pt x="79" y="204"/>
                </a:cubicBezTo>
                <a:cubicBezTo>
                  <a:pt x="115" y="186"/>
                  <a:pt x="156" y="175"/>
                  <a:pt x="205" y="170"/>
                </a:cubicBezTo>
                <a:cubicBezTo>
                  <a:pt x="208" y="170"/>
                  <a:pt x="203" y="173"/>
                  <a:pt x="203" y="174"/>
                </a:cubicBezTo>
                <a:close/>
                <a:moveTo>
                  <a:pt x="97" y="181"/>
                </a:moveTo>
                <a:cubicBezTo>
                  <a:pt x="94" y="179"/>
                  <a:pt x="91" y="177"/>
                  <a:pt x="89" y="175"/>
                </a:cubicBezTo>
                <a:cubicBezTo>
                  <a:pt x="52" y="141"/>
                  <a:pt x="52" y="141"/>
                  <a:pt x="52" y="141"/>
                </a:cubicBezTo>
                <a:cubicBezTo>
                  <a:pt x="53" y="110"/>
                  <a:pt x="53" y="110"/>
                  <a:pt x="53" y="110"/>
                </a:cubicBezTo>
                <a:cubicBezTo>
                  <a:pt x="53" y="103"/>
                  <a:pt x="57" y="111"/>
                  <a:pt x="57" y="110"/>
                </a:cubicBezTo>
                <a:cubicBezTo>
                  <a:pt x="73" y="128"/>
                  <a:pt x="88" y="144"/>
                  <a:pt x="102" y="162"/>
                </a:cubicBezTo>
                <a:cubicBezTo>
                  <a:pt x="102" y="162"/>
                  <a:pt x="102" y="164"/>
                  <a:pt x="102" y="164"/>
                </a:cubicBezTo>
                <a:cubicBezTo>
                  <a:pt x="88" y="150"/>
                  <a:pt x="74" y="138"/>
                  <a:pt x="59" y="127"/>
                </a:cubicBezTo>
                <a:cubicBezTo>
                  <a:pt x="54" y="124"/>
                  <a:pt x="55" y="132"/>
                  <a:pt x="57" y="132"/>
                </a:cubicBezTo>
                <a:cubicBezTo>
                  <a:pt x="60" y="139"/>
                  <a:pt x="68" y="140"/>
                  <a:pt x="74" y="143"/>
                </a:cubicBezTo>
                <a:cubicBezTo>
                  <a:pt x="89" y="153"/>
                  <a:pt x="100" y="167"/>
                  <a:pt x="113" y="178"/>
                </a:cubicBezTo>
                <a:cubicBezTo>
                  <a:pt x="106" y="157"/>
                  <a:pt x="90" y="142"/>
                  <a:pt x="77" y="127"/>
                </a:cubicBezTo>
                <a:cubicBezTo>
                  <a:pt x="70" y="119"/>
                  <a:pt x="61" y="112"/>
                  <a:pt x="54" y="105"/>
                </a:cubicBezTo>
                <a:cubicBezTo>
                  <a:pt x="55" y="103"/>
                  <a:pt x="53" y="98"/>
                  <a:pt x="54" y="95"/>
                </a:cubicBezTo>
                <a:cubicBezTo>
                  <a:pt x="80" y="120"/>
                  <a:pt x="105" y="148"/>
                  <a:pt x="127" y="173"/>
                </a:cubicBezTo>
                <a:cubicBezTo>
                  <a:pt x="130" y="176"/>
                  <a:pt x="131" y="171"/>
                  <a:pt x="131" y="171"/>
                </a:cubicBezTo>
                <a:cubicBezTo>
                  <a:pt x="122" y="149"/>
                  <a:pt x="110" y="131"/>
                  <a:pt x="97" y="115"/>
                </a:cubicBezTo>
                <a:cubicBezTo>
                  <a:pt x="110" y="128"/>
                  <a:pt x="121" y="143"/>
                  <a:pt x="136" y="153"/>
                </a:cubicBezTo>
                <a:cubicBezTo>
                  <a:pt x="136" y="154"/>
                  <a:pt x="136" y="154"/>
                  <a:pt x="136" y="154"/>
                </a:cubicBezTo>
                <a:cubicBezTo>
                  <a:pt x="142" y="160"/>
                  <a:pt x="147" y="166"/>
                  <a:pt x="154" y="171"/>
                </a:cubicBezTo>
                <a:cubicBezTo>
                  <a:pt x="136" y="176"/>
                  <a:pt x="118" y="180"/>
                  <a:pt x="103" y="187"/>
                </a:cubicBezTo>
                <a:cubicBezTo>
                  <a:pt x="95" y="170"/>
                  <a:pt x="85" y="155"/>
                  <a:pt x="70" y="146"/>
                </a:cubicBezTo>
                <a:cubicBezTo>
                  <a:pt x="77" y="155"/>
                  <a:pt x="89" y="169"/>
                  <a:pt x="97" y="181"/>
                </a:cubicBezTo>
                <a:close/>
                <a:moveTo>
                  <a:pt x="123" y="163"/>
                </a:moveTo>
                <a:cubicBezTo>
                  <a:pt x="101" y="139"/>
                  <a:pt x="79" y="112"/>
                  <a:pt x="54" y="90"/>
                </a:cubicBezTo>
                <a:cubicBezTo>
                  <a:pt x="51" y="68"/>
                  <a:pt x="51" y="68"/>
                  <a:pt x="51" y="68"/>
                </a:cubicBezTo>
                <a:cubicBezTo>
                  <a:pt x="59" y="77"/>
                  <a:pt x="59" y="77"/>
                  <a:pt x="59" y="77"/>
                </a:cubicBezTo>
                <a:cubicBezTo>
                  <a:pt x="57" y="76"/>
                  <a:pt x="55" y="73"/>
                  <a:pt x="53" y="73"/>
                </a:cubicBezTo>
                <a:cubicBezTo>
                  <a:pt x="80" y="98"/>
                  <a:pt x="106" y="127"/>
                  <a:pt x="123" y="163"/>
                </a:cubicBezTo>
                <a:close/>
                <a:moveTo>
                  <a:pt x="174" y="164"/>
                </a:moveTo>
                <a:cubicBezTo>
                  <a:pt x="175" y="165"/>
                  <a:pt x="179" y="167"/>
                  <a:pt x="174" y="168"/>
                </a:cubicBezTo>
                <a:cubicBezTo>
                  <a:pt x="170" y="168"/>
                  <a:pt x="157" y="171"/>
                  <a:pt x="156" y="169"/>
                </a:cubicBezTo>
                <a:cubicBezTo>
                  <a:pt x="139" y="136"/>
                  <a:pt x="117" y="107"/>
                  <a:pt x="94" y="79"/>
                </a:cubicBezTo>
                <a:cubicBezTo>
                  <a:pt x="144" y="133"/>
                  <a:pt x="144" y="133"/>
                  <a:pt x="144" y="133"/>
                </a:cubicBezTo>
                <a:cubicBezTo>
                  <a:pt x="144" y="133"/>
                  <a:pt x="151" y="138"/>
                  <a:pt x="145" y="136"/>
                </a:cubicBezTo>
                <a:lnTo>
                  <a:pt x="174" y="164"/>
                </a:lnTo>
                <a:close/>
                <a:moveTo>
                  <a:pt x="124" y="89"/>
                </a:moveTo>
                <a:cubicBezTo>
                  <a:pt x="124" y="89"/>
                  <a:pt x="125" y="89"/>
                  <a:pt x="126" y="89"/>
                </a:cubicBezTo>
                <a:cubicBezTo>
                  <a:pt x="149" y="111"/>
                  <a:pt x="167" y="135"/>
                  <a:pt x="191" y="155"/>
                </a:cubicBezTo>
                <a:cubicBezTo>
                  <a:pt x="191" y="155"/>
                  <a:pt x="193" y="161"/>
                  <a:pt x="199" y="163"/>
                </a:cubicBezTo>
                <a:cubicBezTo>
                  <a:pt x="191" y="166"/>
                  <a:pt x="181" y="168"/>
                  <a:pt x="179" y="165"/>
                </a:cubicBezTo>
                <a:cubicBezTo>
                  <a:pt x="167" y="134"/>
                  <a:pt x="144" y="112"/>
                  <a:pt x="124" y="89"/>
                </a:cubicBezTo>
                <a:close/>
                <a:moveTo>
                  <a:pt x="211" y="172"/>
                </a:moveTo>
                <a:cubicBezTo>
                  <a:pt x="208" y="168"/>
                  <a:pt x="214" y="168"/>
                  <a:pt x="216" y="168"/>
                </a:cubicBezTo>
                <a:cubicBezTo>
                  <a:pt x="220" y="168"/>
                  <a:pt x="224" y="168"/>
                  <a:pt x="228" y="167"/>
                </a:cubicBezTo>
                <a:cubicBezTo>
                  <a:pt x="233" y="166"/>
                  <a:pt x="239" y="166"/>
                  <a:pt x="245" y="166"/>
                </a:cubicBezTo>
                <a:lnTo>
                  <a:pt x="211" y="172"/>
                </a:lnTo>
                <a:close/>
                <a:moveTo>
                  <a:pt x="248" y="166"/>
                </a:moveTo>
                <a:cubicBezTo>
                  <a:pt x="248" y="165"/>
                  <a:pt x="248" y="165"/>
                  <a:pt x="248" y="165"/>
                </a:cubicBezTo>
                <a:cubicBezTo>
                  <a:pt x="255" y="165"/>
                  <a:pt x="255" y="165"/>
                  <a:pt x="255" y="165"/>
                </a:cubicBezTo>
                <a:cubicBezTo>
                  <a:pt x="256" y="167"/>
                  <a:pt x="249" y="166"/>
                  <a:pt x="248" y="166"/>
                </a:cubicBezTo>
                <a:close/>
                <a:moveTo>
                  <a:pt x="313" y="165"/>
                </a:moveTo>
                <a:cubicBezTo>
                  <a:pt x="312" y="165"/>
                  <a:pt x="309" y="165"/>
                  <a:pt x="307" y="164"/>
                </a:cubicBezTo>
                <a:cubicBezTo>
                  <a:pt x="313" y="163"/>
                  <a:pt x="320" y="165"/>
                  <a:pt x="324" y="165"/>
                </a:cubicBezTo>
                <a:cubicBezTo>
                  <a:pt x="331" y="165"/>
                  <a:pt x="317" y="165"/>
                  <a:pt x="313" y="165"/>
                </a:cubicBezTo>
                <a:close/>
                <a:moveTo>
                  <a:pt x="329" y="159"/>
                </a:moveTo>
                <a:cubicBezTo>
                  <a:pt x="320" y="148"/>
                  <a:pt x="309" y="137"/>
                  <a:pt x="298" y="127"/>
                </a:cubicBezTo>
                <a:cubicBezTo>
                  <a:pt x="311" y="135"/>
                  <a:pt x="322" y="144"/>
                  <a:pt x="336" y="151"/>
                </a:cubicBezTo>
                <a:cubicBezTo>
                  <a:pt x="337" y="151"/>
                  <a:pt x="337" y="151"/>
                  <a:pt x="337" y="151"/>
                </a:cubicBezTo>
                <a:cubicBezTo>
                  <a:pt x="338" y="151"/>
                  <a:pt x="339" y="151"/>
                  <a:pt x="339" y="152"/>
                </a:cubicBezTo>
                <a:cubicBezTo>
                  <a:pt x="346" y="154"/>
                  <a:pt x="339" y="155"/>
                  <a:pt x="345" y="158"/>
                </a:cubicBezTo>
                <a:cubicBezTo>
                  <a:pt x="341" y="159"/>
                  <a:pt x="331" y="161"/>
                  <a:pt x="329" y="159"/>
                </a:cubicBezTo>
                <a:close/>
                <a:moveTo>
                  <a:pt x="334" y="165"/>
                </a:moveTo>
                <a:cubicBezTo>
                  <a:pt x="356" y="164"/>
                  <a:pt x="376" y="165"/>
                  <a:pt x="396" y="169"/>
                </a:cubicBezTo>
                <a:cubicBezTo>
                  <a:pt x="376" y="168"/>
                  <a:pt x="355" y="167"/>
                  <a:pt x="334" y="165"/>
                </a:cubicBezTo>
                <a:close/>
                <a:moveTo>
                  <a:pt x="387" y="157"/>
                </a:moveTo>
                <a:cubicBezTo>
                  <a:pt x="387" y="156"/>
                  <a:pt x="389" y="156"/>
                  <a:pt x="390" y="157"/>
                </a:cubicBezTo>
                <a:cubicBezTo>
                  <a:pt x="392" y="159"/>
                  <a:pt x="386" y="159"/>
                  <a:pt x="387" y="157"/>
                </a:cubicBezTo>
                <a:close/>
                <a:moveTo>
                  <a:pt x="421" y="245"/>
                </a:moveTo>
                <a:cubicBezTo>
                  <a:pt x="421" y="229"/>
                  <a:pt x="421" y="229"/>
                  <a:pt x="421" y="229"/>
                </a:cubicBezTo>
                <a:cubicBezTo>
                  <a:pt x="427" y="229"/>
                  <a:pt x="430" y="235"/>
                  <a:pt x="436" y="237"/>
                </a:cubicBezTo>
                <a:cubicBezTo>
                  <a:pt x="434" y="241"/>
                  <a:pt x="426" y="242"/>
                  <a:pt x="421" y="245"/>
                </a:cubicBezTo>
                <a:close/>
                <a:moveTo>
                  <a:pt x="421" y="224"/>
                </a:moveTo>
                <a:cubicBezTo>
                  <a:pt x="422" y="208"/>
                  <a:pt x="422" y="208"/>
                  <a:pt x="422" y="208"/>
                </a:cubicBezTo>
                <a:cubicBezTo>
                  <a:pt x="428" y="212"/>
                  <a:pt x="438" y="223"/>
                  <a:pt x="439" y="234"/>
                </a:cubicBezTo>
                <a:cubicBezTo>
                  <a:pt x="433" y="230"/>
                  <a:pt x="427" y="227"/>
                  <a:pt x="421" y="224"/>
                </a:cubicBezTo>
                <a:close/>
                <a:moveTo>
                  <a:pt x="488" y="200"/>
                </a:moveTo>
                <a:cubicBezTo>
                  <a:pt x="486" y="201"/>
                  <a:pt x="485" y="199"/>
                  <a:pt x="484" y="198"/>
                </a:cubicBezTo>
                <a:cubicBezTo>
                  <a:pt x="468" y="177"/>
                  <a:pt x="450" y="158"/>
                  <a:pt x="431" y="140"/>
                </a:cubicBezTo>
                <a:cubicBezTo>
                  <a:pt x="432" y="140"/>
                  <a:pt x="433" y="140"/>
                  <a:pt x="434" y="140"/>
                </a:cubicBezTo>
                <a:cubicBezTo>
                  <a:pt x="454" y="156"/>
                  <a:pt x="470" y="171"/>
                  <a:pt x="492" y="190"/>
                </a:cubicBezTo>
                <a:cubicBezTo>
                  <a:pt x="491" y="190"/>
                  <a:pt x="499" y="193"/>
                  <a:pt x="496" y="189"/>
                </a:cubicBezTo>
                <a:cubicBezTo>
                  <a:pt x="480" y="165"/>
                  <a:pt x="460" y="143"/>
                  <a:pt x="437" y="123"/>
                </a:cubicBezTo>
                <a:cubicBezTo>
                  <a:pt x="438" y="123"/>
                  <a:pt x="439" y="123"/>
                  <a:pt x="439" y="124"/>
                </a:cubicBezTo>
                <a:cubicBezTo>
                  <a:pt x="464" y="142"/>
                  <a:pt x="488" y="163"/>
                  <a:pt x="511" y="184"/>
                </a:cubicBezTo>
                <a:cubicBezTo>
                  <a:pt x="505" y="189"/>
                  <a:pt x="496" y="194"/>
                  <a:pt x="488" y="200"/>
                </a:cubicBezTo>
                <a:close/>
                <a:moveTo>
                  <a:pt x="514" y="181"/>
                </a:moveTo>
                <a:cubicBezTo>
                  <a:pt x="495" y="156"/>
                  <a:pt x="472" y="136"/>
                  <a:pt x="448" y="115"/>
                </a:cubicBezTo>
                <a:cubicBezTo>
                  <a:pt x="449" y="115"/>
                  <a:pt x="450" y="115"/>
                  <a:pt x="451" y="116"/>
                </a:cubicBezTo>
                <a:cubicBezTo>
                  <a:pt x="471" y="130"/>
                  <a:pt x="494" y="150"/>
                  <a:pt x="515" y="163"/>
                </a:cubicBezTo>
                <a:cubicBezTo>
                  <a:pt x="519" y="165"/>
                  <a:pt x="524" y="168"/>
                  <a:pt x="527" y="171"/>
                </a:cubicBezTo>
                <a:lnTo>
                  <a:pt x="514" y="181"/>
                </a:lnTo>
                <a:close/>
                <a:moveTo>
                  <a:pt x="558" y="148"/>
                </a:moveTo>
                <a:cubicBezTo>
                  <a:pt x="524" y="120"/>
                  <a:pt x="494" y="89"/>
                  <a:pt x="461" y="59"/>
                </a:cubicBezTo>
                <a:cubicBezTo>
                  <a:pt x="462" y="59"/>
                  <a:pt x="463" y="59"/>
                  <a:pt x="463" y="59"/>
                </a:cubicBezTo>
                <a:cubicBezTo>
                  <a:pt x="497" y="86"/>
                  <a:pt x="530" y="113"/>
                  <a:pt x="562" y="142"/>
                </a:cubicBezTo>
                <a:cubicBezTo>
                  <a:pt x="567" y="146"/>
                  <a:pt x="559" y="146"/>
                  <a:pt x="558" y="148"/>
                </a:cubicBezTo>
                <a:close/>
                <a:moveTo>
                  <a:pt x="431" y="16"/>
                </a:moveTo>
                <a:cubicBezTo>
                  <a:pt x="454" y="39"/>
                  <a:pt x="477" y="62"/>
                  <a:pt x="501" y="84"/>
                </a:cubicBezTo>
                <a:cubicBezTo>
                  <a:pt x="482" y="70"/>
                  <a:pt x="460" y="53"/>
                  <a:pt x="439" y="39"/>
                </a:cubicBezTo>
                <a:cubicBezTo>
                  <a:pt x="442" y="39"/>
                  <a:pt x="445" y="39"/>
                  <a:pt x="443" y="37"/>
                </a:cubicBezTo>
                <a:cubicBezTo>
                  <a:pt x="436" y="33"/>
                  <a:pt x="430" y="28"/>
                  <a:pt x="427" y="23"/>
                </a:cubicBezTo>
                <a:cubicBezTo>
                  <a:pt x="427" y="21"/>
                  <a:pt x="426" y="10"/>
                  <a:pt x="431" y="16"/>
                </a:cubicBezTo>
                <a:close/>
                <a:moveTo>
                  <a:pt x="425" y="48"/>
                </a:moveTo>
                <a:cubicBezTo>
                  <a:pt x="426" y="41"/>
                  <a:pt x="425" y="34"/>
                  <a:pt x="427" y="28"/>
                </a:cubicBezTo>
                <a:cubicBezTo>
                  <a:pt x="431" y="32"/>
                  <a:pt x="434" y="34"/>
                  <a:pt x="438" y="37"/>
                </a:cubicBezTo>
                <a:cubicBezTo>
                  <a:pt x="435" y="39"/>
                  <a:pt x="433" y="35"/>
                  <a:pt x="430" y="36"/>
                </a:cubicBezTo>
                <a:cubicBezTo>
                  <a:pt x="433" y="41"/>
                  <a:pt x="439" y="45"/>
                  <a:pt x="444" y="49"/>
                </a:cubicBezTo>
                <a:cubicBezTo>
                  <a:pt x="444" y="49"/>
                  <a:pt x="445" y="48"/>
                  <a:pt x="445" y="48"/>
                </a:cubicBezTo>
                <a:cubicBezTo>
                  <a:pt x="448" y="50"/>
                  <a:pt x="452" y="52"/>
                  <a:pt x="454" y="55"/>
                </a:cubicBezTo>
                <a:cubicBezTo>
                  <a:pt x="452" y="55"/>
                  <a:pt x="451" y="54"/>
                  <a:pt x="449" y="54"/>
                </a:cubicBezTo>
                <a:cubicBezTo>
                  <a:pt x="473" y="74"/>
                  <a:pt x="497" y="96"/>
                  <a:pt x="519" y="119"/>
                </a:cubicBezTo>
                <a:cubicBezTo>
                  <a:pt x="491" y="96"/>
                  <a:pt x="462" y="73"/>
                  <a:pt x="430" y="54"/>
                </a:cubicBezTo>
                <a:cubicBezTo>
                  <a:pt x="427" y="52"/>
                  <a:pt x="425" y="50"/>
                  <a:pt x="425" y="48"/>
                </a:cubicBezTo>
                <a:close/>
                <a:moveTo>
                  <a:pt x="417" y="96"/>
                </a:moveTo>
                <a:cubicBezTo>
                  <a:pt x="419" y="96"/>
                  <a:pt x="422" y="97"/>
                  <a:pt x="421" y="93"/>
                </a:cubicBezTo>
                <a:cubicBezTo>
                  <a:pt x="426" y="95"/>
                  <a:pt x="425" y="88"/>
                  <a:pt x="421" y="90"/>
                </a:cubicBezTo>
                <a:cubicBezTo>
                  <a:pt x="423" y="81"/>
                  <a:pt x="426" y="71"/>
                  <a:pt x="425" y="60"/>
                </a:cubicBezTo>
                <a:cubicBezTo>
                  <a:pt x="428" y="62"/>
                  <a:pt x="429" y="65"/>
                  <a:pt x="433" y="66"/>
                </a:cubicBezTo>
                <a:cubicBezTo>
                  <a:pt x="431" y="64"/>
                  <a:pt x="434" y="64"/>
                  <a:pt x="435" y="65"/>
                </a:cubicBezTo>
                <a:cubicBezTo>
                  <a:pt x="433" y="60"/>
                  <a:pt x="428" y="63"/>
                  <a:pt x="427" y="57"/>
                </a:cubicBezTo>
                <a:cubicBezTo>
                  <a:pt x="461" y="75"/>
                  <a:pt x="490" y="100"/>
                  <a:pt x="519" y="123"/>
                </a:cubicBezTo>
                <a:cubicBezTo>
                  <a:pt x="531" y="132"/>
                  <a:pt x="544" y="141"/>
                  <a:pt x="555" y="151"/>
                </a:cubicBezTo>
                <a:cubicBezTo>
                  <a:pt x="552" y="155"/>
                  <a:pt x="548" y="152"/>
                  <a:pt x="547" y="151"/>
                </a:cubicBezTo>
                <a:cubicBezTo>
                  <a:pt x="529" y="139"/>
                  <a:pt x="512" y="125"/>
                  <a:pt x="495" y="112"/>
                </a:cubicBezTo>
                <a:cubicBezTo>
                  <a:pt x="508" y="127"/>
                  <a:pt x="526" y="141"/>
                  <a:pt x="542" y="152"/>
                </a:cubicBezTo>
                <a:cubicBezTo>
                  <a:pt x="542" y="152"/>
                  <a:pt x="543" y="153"/>
                  <a:pt x="544" y="153"/>
                </a:cubicBezTo>
                <a:cubicBezTo>
                  <a:pt x="544" y="155"/>
                  <a:pt x="550" y="153"/>
                  <a:pt x="548" y="156"/>
                </a:cubicBezTo>
                <a:cubicBezTo>
                  <a:pt x="545" y="161"/>
                  <a:pt x="538" y="163"/>
                  <a:pt x="533" y="167"/>
                </a:cubicBezTo>
                <a:cubicBezTo>
                  <a:pt x="521" y="155"/>
                  <a:pt x="506" y="142"/>
                  <a:pt x="493" y="130"/>
                </a:cubicBezTo>
                <a:cubicBezTo>
                  <a:pt x="505" y="136"/>
                  <a:pt x="517" y="147"/>
                  <a:pt x="529" y="154"/>
                </a:cubicBezTo>
                <a:cubicBezTo>
                  <a:pt x="531" y="156"/>
                  <a:pt x="528" y="151"/>
                  <a:pt x="527" y="149"/>
                </a:cubicBezTo>
                <a:cubicBezTo>
                  <a:pt x="496" y="122"/>
                  <a:pt x="468" y="92"/>
                  <a:pt x="436" y="68"/>
                </a:cubicBezTo>
                <a:cubicBezTo>
                  <a:pt x="435" y="67"/>
                  <a:pt x="434" y="67"/>
                  <a:pt x="433" y="68"/>
                </a:cubicBezTo>
                <a:cubicBezTo>
                  <a:pt x="455" y="87"/>
                  <a:pt x="477" y="107"/>
                  <a:pt x="498" y="128"/>
                </a:cubicBezTo>
                <a:cubicBezTo>
                  <a:pt x="476" y="112"/>
                  <a:pt x="454" y="95"/>
                  <a:pt x="429" y="80"/>
                </a:cubicBezTo>
                <a:cubicBezTo>
                  <a:pt x="428" y="79"/>
                  <a:pt x="423" y="82"/>
                  <a:pt x="426" y="84"/>
                </a:cubicBezTo>
                <a:cubicBezTo>
                  <a:pt x="460" y="107"/>
                  <a:pt x="498" y="138"/>
                  <a:pt x="524" y="165"/>
                </a:cubicBezTo>
                <a:cubicBezTo>
                  <a:pt x="503" y="150"/>
                  <a:pt x="503" y="150"/>
                  <a:pt x="503" y="150"/>
                </a:cubicBezTo>
                <a:cubicBezTo>
                  <a:pt x="478" y="131"/>
                  <a:pt x="454" y="110"/>
                  <a:pt x="424" y="97"/>
                </a:cubicBezTo>
                <a:cubicBezTo>
                  <a:pt x="424" y="104"/>
                  <a:pt x="445" y="112"/>
                  <a:pt x="442" y="114"/>
                </a:cubicBezTo>
                <a:cubicBezTo>
                  <a:pt x="457" y="129"/>
                  <a:pt x="475" y="143"/>
                  <a:pt x="490" y="160"/>
                </a:cubicBezTo>
                <a:cubicBezTo>
                  <a:pt x="470" y="142"/>
                  <a:pt x="450" y="125"/>
                  <a:pt x="426" y="110"/>
                </a:cubicBezTo>
                <a:cubicBezTo>
                  <a:pt x="423" y="108"/>
                  <a:pt x="418" y="105"/>
                  <a:pt x="413" y="105"/>
                </a:cubicBezTo>
                <a:cubicBezTo>
                  <a:pt x="408" y="106"/>
                  <a:pt x="402" y="101"/>
                  <a:pt x="397" y="97"/>
                </a:cubicBezTo>
                <a:cubicBezTo>
                  <a:pt x="403" y="96"/>
                  <a:pt x="410" y="95"/>
                  <a:pt x="417" y="96"/>
                </a:cubicBezTo>
                <a:close/>
                <a:moveTo>
                  <a:pt x="426" y="118"/>
                </a:moveTo>
                <a:cubicBezTo>
                  <a:pt x="428" y="120"/>
                  <a:pt x="433" y="121"/>
                  <a:pt x="433" y="124"/>
                </a:cubicBezTo>
                <a:cubicBezTo>
                  <a:pt x="452" y="141"/>
                  <a:pt x="472" y="160"/>
                  <a:pt x="487" y="181"/>
                </a:cubicBezTo>
                <a:cubicBezTo>
                  <a:pt x="466" y="163"/>
                  <a:pt x="443" y="141"/>
                  <a:pt x="419" y="124"/>
                </a:cubicBezTo>
                <a:cubicBezTo>
                  <a:pt x="422" y="124"/>
                  <a:pt x="424" y="127"/>
                  <a:pt x="428" y="125"/>
                </a:cubicBezTo>
                <a:cubicBezTo>
                  <a:pt x="413" y="116"/>
                  <a:pt x="398" y="106"/>
                  <a:pt x="384" y="97"/>
                </a:cubicBezTo>
                <a:cubicBezTo>
                  <a:pt x="399" y="102"/>
                  <a:pt x="413" y="111"/>
                  <a:pt x="426" y="118"/>
                </a:cubicBezTo>
                <a:close/>
                <a:moveTo>
                  <a:pt x="405" y="116"/>
                </a:moveTo>
                <a:cubicBezTo>
                  <a:pt x="403" y="121"/>
                  <a:pt x="399" y="113"/>
                  <a:pt x="398" y="112"/>
                </a:cubicBezTo>
                <a:cubicBezTo>
                  <a:pt x="397" y="112"/>
                  <a:pt x="397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09"/>
                  <a:pt x="402" y="114"/>
                  <a:pt x="405" y="116"/>
                </a:cubicBezTo>
                <a:close/>
                <a:moveTo>
                  <a:pt x="361" y="105"/>
                </a:moveTo>
                <a:cubicBezTo>
                  <a:pt x="374" y="117"/>
                  <a:pt x="387" y="129"/>
                  <a:pt x="398" y="143"/>
                </a:cubicBezTo>
                <a:cubicBezTo>
                  <a:pt x="346" y="102"/>
                  <a:pt x="346" y="102"/>
                  <a:pt x="346" y="102"/>
                </a:cubicBezTo>
                <a:cubicBezTo>
                  <a:pt x="345" y="101"/>
                  <a:pt x="343" y="101"/>
                  <a:pt x="342" y="100"/>
                </a:cubicBezTo>
                <a:cubicBezTo>
                  <a:pt x="347" y="97"/>
                  <a:pt x="357" y="101"/>
                  <a:pt x="361" y="105"/>
                </a:cubicBezTo>
                <a:close/>
                <a:moveTo>
                  <a:pt x="334" y="98"/>
                </a:moveTo>
                <a:cubicBezTo>
                  <a:pt x="334" y="101"/>
                  <a:pt x="336" y="103"/>
                  <a:pt x="338" y="105"/>
                </a:cubicBezTo>
                <a:cubicBezTo>
                  <a:pt x="342" y="111"/>
                  <a:pt x="347" y="108"/>
                  <a:pt x="352" y="112"/>
                </a:cubicBezTo>
                <a:cubicBezTo>
                  <a:pt x="411" y="158"/>
                  <a:pt x="411" y="158"/>
                  <a:pt x="411" y="158"/>
                </a:cubicBezTo>
                <a:cubicBezTo>
                  <a:pt x="412" y="158"/>
                  <a:pt x="419" y="161"/>
                  <a:pt x="416" y="158"/>
                </a:cubicBezTo>
                <a:cubicBezTo>
                  <a:pt x="403" y="143"/>
                  <a:pt x="390" y="128"/>
                  <a:pt x="376" y="115"/>
                </a:cubicBezTo>
                <a:cubicBezTo>
                  <a:pt x="375" y="114"/>
                  <a:pt x="371" y="109"/>
                  <a:pt x="372" y="110"/>
                </a:cubicBezTo>
                <a:cubicBezTo>
                  <a:pt x="410" y="133"/>
                  <a:pt x="410" y="133"/>
                  <a:pt x="410" y="133"/>
                </a:cubicBezTo>
                <a:cubicBezTo>
                  <a:pt x="397" y="121"/>
                  <a:pt x="379" y="109"/>
                  <a:pt x="363" y="99"/>
                </a:cubicBezTo>
                <a:cubicBezTo>
                  <a:pt x="368" y="99"/>
                  <a:pt x="374" y="98"/>
                  <a:pt x="377" y="100"/>
                </a:cubicBezTo>
                <a:cubicBezTo>
                  <a:pt x="393" y="111"/>
                  <a:pt x="405" y="123"/>
                  <a:pt x="417" y="137"/>
                </a:cubicBezTo>
                <a:cubicBezTo>
                  <a:pt x="410" y="135"/>
                  <a:pt x="410" y="135"/>
                  <a:pt x="410" y="135"/>
                </a:cubicBezTo>
                <a:cubicBezTo>
                  <a:pt x="413" y="137"/>
                  <a:pt x="416" y="138"/>
                  <a:pt x="418" y="141"/>
                </a:cubicBezTo>
                <a:cubicBezTo>
                  <a:pt x="419" y="142"/>
                  <a:pt x="423" y="143"/>
                  <a:pt x="422" y="140"/>
                </a:cubicBezTo>
                <a:cubicBezTo>
                  <a:pt x="421" y="136"/>
                  <a:pt x="416" y="134"/>
                  <a:pt x="415" y="129"/>
                </a:cubicBezTo>
                <a:cubicBezTo>
                  <a:pt x="418" y="128"/>
                  <a:pt x="420" y="132"/>
                  <a:pt x="421" y="134"/>
                </a:cubicBezTo>
                <a:cubicBezTo>
                  <a:pt x="421" y="135"/>
                  <a:pt x="421" y="135"/>
                  <a:pt x="421" y="135"/>
                </a:cubicBezTo>
                <a:cubicBezTo>
                  <a:pt x="441" y="153"/>
                  <a:pt x="459" y="171"/>
                  <a:pt x="475" y="192"/>
                </a:cubicBezTo>
                <a:cubicBezTo>
                  <a:pt x="476" y="193"/>
                  <a:pt x="479" y="194"/>
                  <a:pt x="478" y="197"/>
                </a:cubicBezTo>
                <a:cubicBezTo>
                  <a:pt x="478" y="193"/>
                  <a:pt x="472" y="196"/>
                  <a:pt x="475" y="192"/>
                </a:cubicBezTo>
                <a:cubicBezTo>
                  <a:pt x="421" y="150"/>
                  <a:pt x="421" y="150"/>
                  <a:pt x="421" y="150"/>
                </a:cubicBezTo>
                <a:cubicBezTo>
                  <a:pt x="419" y="148"/>
                  <a:pt x="412" y="146"/>
                  <a:pt x="414" y="150"/>
                </a:cubicBezTo>
                <a:cubicBezTo>
                  <a:pt x="416" y="155"/>
                  <a:pt x="421" y="161"/>
                  <a:pt x="426" y="163"/>
                </a:cubicBezTo>
                <a:cubicBezTo>
                  <a:pt x="429" y="164"/>
                  <a:pt x="429" y="162"/>
                  <a:pt x="428" y="160"/>
                </a:cubicBezTo>
                <a:cubicBezTo>
                  <a:pt x="468" y="191"/>
                  <a:pt x="468" y="191"/>
                  <a:pt x="468" y="191"/>
                </a:cubicBezTo>
                <a:cubicBezTo>
                  <a:pt x="473" y="194"/>
                  <a:pt x="478" y="199"/>
                  <a:pt x="483" y="204"/>
                </a:cubicBezTo>
                <a:cubicBezTo>
                  <a:pt x="470" y="213"/>
                  <a:pt x="454" y="223"/>
                  <a:pt x="442" y="232"/>
                </a:cubicBezTo>
                <a:cubicBezTo>
                  <a:pt x="438" y="220"/>
                  <a:pt x="432" y="211"/>
                  <a:pt x="422" y="204"/>
                </a:cubicBezTo>
                <a:cubicBezTo>
                  <a:pt x="428" y="205"/>
                  <a:pt x="428" y="205"/>
                  <a:pt x="428" y="205"/>
                </a:cubicBezTo>
                <a:cubicBezTo>
                  <a:pt x="424" y="201"/>
                  <a:pt x="424" y="201"/>
                  <a:pt x="424" y="201"/>
                </a:cubicBezTo>
                <a:cubicBezTo>
                  <a:pt x="426" y="201"/>
                  <a:pt x="433" y="206"/>
                  <a:pt x="428" y="206"/>
                </a:cubicBezTo>
                <a:cubicBezTo>
                  <a:pt x="435" y="211"/>
                  <a:pt x="441" y="218"/>
                  <a:pt x="449" y="221"/>
                </a:cubicBezTo>
                <a:cubicBezTo>
                  <a:pt x="448" y="208"/>
                  <a:pt x="434" y="200"/>
                  <a:pt x="430" y="189"/>
                </a:cubicBezTo>
                <a:cubicBezTo>
                  <a:pt x="433" y="190"/>
                  <a:pt x="441" y="194"/>
                  <a:pt x="445" y="198"/>
                </a:cubicBezTo>
                <a:cubicBezTo>
                  <a:pt x="445" y="199"/>
                  <a:pt x="446" y="199"/>
                  <a:pt x="446" y="199"/>
                </a:cubicBezTo>
                <a:cubicBezTo>
                  <a:pt x="451" y="204"/>
                  <a:pt x="455" y="210"/>
                  <a:pt x="462" y="213"/>
                </a:cubicBezTo>
                <a:cubicBezTo>
                  <a:pt x="461" y="216"/>
                  <a:pt x="466" y="215"/>
                  <a:pt x="466" y="213"/>
                </a:cubicBezTo>
                <a:cubicBezTo>
                  <a:pt x="462" y="197"/>
                  <a:pt x="438" y="173"/>
                  <a:pt x="434" y="169"/>
                </a:cubicBezTo>
                <a:cubicBezTo>
                  <a:pt x="433" y="168"/>
                  <a:pt x="426" y="165"/>
                  <a:pt x="428" y="167"/>
                </a:cubicBezTo>
                <a:cubicBezTo>
                  <a:pt x="439" y="178"/>
                  <a:pt x="451" y="191"/>
                  <a:pt x="459" y="206"/>
                </a:cubicBezTo>
                <a:cubicBezTo>
                  <a:pt x="451" y="200"/>
                  <a:pt x="444" y="191"/>
                  <a:pt x="435" y="187"/>
                </a:cubicBezTo>
                <a:cubicBezTo>
                  <a:pt x="429" y="184"/>
                  <a:pt x="423" y="177"/>
                  <a:pt x="424" y="169"/>
                </a:cubicBezTo>
                <a:cubicBezTo>
                  <a:pt x="424" y="168"/>
                  <a:pt x="417" y="164"/>
                  <a:pt x="420" y="168"/>
                </a:cubicBezTo>
                <a:cubicBezTo>
                  <a:pt x="418" y="167"/>
                  <a:pt x="410" y="166"/>
                  <a:pt x="408" y="165"/>
                </a:cubicBezTo>
                <a:cubicBezTo>
                  <a:pt x="386" y="151"/>
                  <a:pt x="371" y="129"/>
                  <a:pt x="352" y="112"/>
                </a:cubicBezTo>
                <a:cubicBezTo>
                  <a:pt x="351" y="112"/>
                  <a:pt x="350" y="113"/>
                  <a:pt x="353" y="115"/>
                </a:cubicBezTo>
                <a:cubicBezTo>
                  <a:pt x="355" y="116"/>
                  <a:pt x="351" y="117"/>
                  <a:pt x="350" y="116"/>
                </a:cubicBezTo>
                <a:cubicBezTo>
                  <a:pt x="361" y="127"/>
                  <a:pt x="376" y="139"/>
                  <a:pt x="384" y="153"/>
                </a:cubicBezTo>
                <a:cubicBezTo>
                  <a:pt x="360" y="134"/>
                  <a:pt x="335" y="115"/>
                  <a:pt x="304" y="100"/>
                </a:cubicBezTo>
                <a:cubicBezTo>
                  <a:pt x="304" y="100"/>
                  <a:pt x="299" y="101"/>
                  <a:pt x="301" y="102"/>
                </a:cubicBezTo>
                <a:cubicBezTo>
                  <a:pt x="332" y="115"/>
                  <a:pt x="356" y="137"/>
                  <a:pt x="383" y="156"/>
                </a:cubicBezTo>
                <a:cubicBezTo>
                  <a:pt x="383" y="156"/>
                  <a:pt x="381" y="155"/>
                  <a:pt x="380" y="155"/>
                </a:cubicBezTo>
                <a:cubicBezTo>
                  <a:pt x="390" y="163"/>
                  <a:pt x="390" y="163"/>
                  <a:pt x="390" y="163"/>
                </a:cubicBezTo>
                <a:cubicBezTo>
                  <a:pt x="360" y="159"/>
                  <a:pt x="360" y="159"/>
                  <a:pt x="360" y="159"/>
                </a:cubicBezTo>
                <a:cubicBezTo>
                  <a:pt x="341" y="142"/>
                  <a:pt x="320" y="125"/>
                  <a:pt x="299" y="109"/>
                </a:cubicBezTo>
                <a:cubicBezTo>
                  <a:pt x="323" y="124"/>
                  <a:pt x="349" y="139"/>
                  <a:pt x="372" y="157"/>
                </a:cubicBezTo>
                <a:cubicBezTo>
                  <a:pt x="373" y="157"/>
                  <a:pt x="379" y="158"/>
                  <a:pt x="377" y="157"/>
                </a:cubicBezTo>
                <a:cubicBezTo>
                  <a:pt x="348" y="135"/>
                  <a:pt x="317" y="115"/>
                  <a:pt x="285" y="96"/>
                </a:cubicBezTo>
                <a:cubicBezTo>
                  <a:pt x="302" y="98"/>
                  <a:pt x="318" y="98"/>
                  <a:pt x="334" y="98"/>
                </a:cubicBezTo>
                <a:close/>
                <a:moveTo>
                  <a:pt x="423" y="198"/>
                </a:moveTo>
                <a:cubicBezTo>
                  <a:pt x="424" y="187"/>
                  <a:pt x="424" y="187"/>
                  <a:pt x="424" y="187"/>
                </a:cubicBezTo>
                <a:cubicBezTo>
                  <a:pt x="432" y="195"/>
                  <a:pt x="438" y="205"/>
                  <a:pt x="443" y="214"/>
                </a:cubicBezTo>
                <a:cubicBezTo>
                  <a:pt x="437" y="209"/>
                  <a:pt x="431" y="202"/>
                  <a:pt x="423" y="198"/>
                </a:cubicBezTo>
                <a:close/>
                <a:moveTo>
                  <a:pt x="281" y="100"/>
                </a:moveTo>
                <a:cubicBezTo>
                  <a:pt x="283" y="104"/>
                  <a:pt x="289" y="104"/>
                  <a:pt x="292" y="107"/>
                </a:cubicBezTo>
                <a:cubicBezTo>
                  <a:pt x="293" y="107"/>
                  <a:pt x="293" y="107"/>
                  <a:pt x="293" y="107"/>
                </a:cubicBezTo>
                <a:cubicBezTo>
                  <a:pt x="295" y="107"/>
                  <a:pt x="297" y="109"/>
                  <a:pt x="298" y="112"/>
                </a:cubicBezTo>
                <a:cubicBezTo>
                  <a:pt x="354" y="158"/>
                  <a:pt x="354" y="158"/>
                  <a:pt x="354" y="158"/>
                </a:cubicBezTo>
                <a:cubicBezTo>
                  <a:pt x="320" y="139"/>
                  <a:pt x="290" y="116"/>
                  <a:pt x="259" y="94"/>
                </a:cubicBezTo>
                <a:cubicBezTo>
                  <a:pt x="268" y="93"/>
                  <a:pt x="277" y="93"/>
                  <a:pt x="281" y="100"/>
                </a:cubicBezTo>
                <a:close/>
                <a:moveTo>
                  <a:pt x="251" y="94"/>
                </a:moveTo>
                <a:cubicBezTo>
                  <a:pt x="277" y="111"/>
                  <a:pt x="299" y="131"/>
                  <a:pt x="319" y="153"/>
                </a:cubicBezTo>
                <a:cubicBezTo>
                  <a:pt x="290" y="132"/>
                  <a:pt x="263" y="109"/>
                  <a:pt x="232" y="91"/>
                </a:cubicBezTo>
                <a:cubicBezTo>
                  <a:pt x="238" y="91"/>
                  <a:pt x="245" y="91"/>
                  <a:pt x="251" y="94"/>
                </a:cubicBezTo>
                <a:close/>
                <a:moveTo>
                  <a:pt x="306" y="149"/>
                </a:moveTo>
                <a:cubicBezTo>
                  <a:pt x="307" y="148"/>
                  <a:pt x="307" y="148"/>
                  <a:pt x="307" y="148"/>
                </a:cubicBezTo>
                <a:cubicBezTo>
                  <a:pt x="315" y="150"/>
                  <a:pt x="314" y="156"/>
                  <a:pt x="320" y="159"/>
                </a:cubicBezTo>
                <a:cubicBezTo>
                  <a:pt x="315" y="159"/>
                  <a:pt x="306" y="160"/>
                  <a:pt x="304" y="158"/>
                </a:cubicBezTo>
                <a:cubicBezTo>
                  <a:pt x="282" y="135"/>
                  <a:pt x="256" y="114"/>
                  <a:pt x="230" y="95"/>
                </a:cubicBezTo>
                <a:cubicBezTo>
                  <a:pt x="257" y="110"/>
                  <a:pt x="281" y="131"/>
                  <a:pt x="306" y="149"/>
                </a:cubicBezTo>
                <a:close/>
                <a:moveTo>
                  <a:pt x="228" y="96"/>
                </a:moveTo>
                <a:cubicBezTo>
                  <a:pt x="227" y="97"/>
                  <a:pt x="226" y="96"/>
                  <a:pt x="225" y="95"/>
                </a:cubicBezTo>
                <a:cubicBezTo>
                  <a:pt x="224" y="93"/>
                  <a:pt x="228" y="95"/>
                  <a:pt x="228" y="96"/>
                </a:cubicBezTo>
                <a:close/>
                <a:moveTo>
                  <a:pt x="295" y="158"/>
                </a:moveTo>
                <a:cubicBezTo>
                  <a:pt x="258" y="159"/>
                  <a:pt x="258" y="159"/>
                  <a:pt x="258" y="159"/>
                </a:cubicBezTo>
                <a:cubicBezTo>
                  <a:pt x="250" y="148"/>
                  <a:pt x="240" y="139"/>
                  <a:pt x="231" y="129"/>
                </a:cubicBezTo>
                <a:cubicBezTo>
                  <a:pt x="237" y="131"/>
                  <a:pt x="242" y="137"/>
                  <a:pt x="248" y="140"/>
                </a:cubicBezTo>
                <a:cubicBezTo>
                  <a:pt x="257" y="145"/>
                  <a:pt x="263" y="153"/>
                  <a:pt x="274" y="157"/>
                </a:cubicBezTo>
                <a:cubicBezTo>
                  <a:pt x="277" y="159"/>
                  <a:pt x="276" y="153"/>
                  <a:pt x="275" y="152"/>
                </a:cubicBezTo>
                <a:cubicBezTo>
                  <a:pt x="254" y="127"/>
                  <a:pt x="229" y="106"/>
                  <a:pt x="204" y="85"/>
                </a:cubicBezTo>
                <a:cubicBezTo>
                  <a:pt x="236" y="107"/>
                  <a:pt x="265" y="133"/>
                  <a:pt x="295" y="158"/>
                </a:cubicBezTo>
                <a:close/>
                <a:moveTo>
                  <a:pt x="185" y="82"/>
                </a:moveTo>
                <a:cubicBezTo>
                  <a:pt x="194" y="85"/>
                  <a:pt x="203" y="85"/>
                  <a:pt x="207" y="92"/>
                </a:cubicBezTo>
                <a:cubicBezTo>
                  <a:pt x="204" y="92"/>
                  <a:pt x="204" y="92"/>
                  <a:pt x="204" y="92"/>
                </a:cubicBezTo>
                <a:cubicBezTo>
                  <a:pt x="227" y="109"/>
                  <a:pt x="248" y="128"/>
                  <a:pt x="267" y="149"/>
                </a:cubicBezTo>
                <a:cubicBezTo>
                  <a:pt x="237" y="129"/>
                  <a:pt x="211" y="103"/>
                  <a:pt x="182" y="82"/>
                </a:cubicBezTo>
                <a:cubicBezTo>
                  <a:pt x="183" y="82"/>
                  <a:pt x="185" y="82"/>
                  <a:pt x="185" y="82"/>
                </a:cubicBezTo>
                <a:close/>
                <a:moveTo>
                  <a:pt x="188" y="92"/>
                </a:moveTo>
                <a:cubicBezTo>
                  <a:pt x="187" y="93"/>
                  <a:pt x="187" y="93"/>
                  <a:pt x="188" y="94"/>
                </a:cubicBezTo>
                <a:cubicBezTo>
                  <a:pt x="209" y="111"/>
                  <a:pt x="228" y="130"/>
                  <a:pt x="246" y="149"/>
                </a:cubicBezTo>
                <a:cubicBezTo>
                  <a:pt x="246" y="150"/>
                  <a:pt x="246" y="152"/>
                  <a:pt x="246" y="152"/>
                </a:cubicBezTo>
                <a:cubicBezTo>
                  <a:pt x="217" y="127"/>
                  <a:pt x="190" y="101"/>
                  <a:pt x="161" y="76"/>
                </a:cubicBezTo>
                <a:cubicBezTo>
                  <a:pt x="171" y="80"/>
                  <a:pt x="180" y="87"/>
                  <a:pt x="188" y="92"/>
                </a:cubicBezTo>
                <a:close/>
                <a:moveTo>
                  <a:pt x="234" y="147"/>
                </a:moveTo>
                <a:cubicBezTo>
                  <a:pt x="236" y="149"/>
                  <a:pt x="241" y="151"/>
                  <a:pt x="243" y="152"/>
                </a:cubicBezTo>
                <a:cubicBezTo>
                  <a:pt x="240" y="154"/>
                  <a:pt x="248" y="157"/>
                  <a:pt x="247" y="158"/>
                </a:cubicBezTo>
                <a:cubicBezTo>
                  <a:pt x="236" y="163"/>
                  <a:pt x="227" y="161"/>
                  <a:pt x="224" y="153"/>
                </a:cubicBezTo>
                <a:cubicBezTo>
                  <a:pt x="201" y="124"/>
                  <a:pt x="175" y="98"/>
                  <a:pt x="149" y="73"/>
                </a:cubicBezTo>
                <a:cubicBezTo>
                  <a:pt x="178" y="96"/>
                  <a:pt x="206" y="122"/>
                  <a:pt x="234" y="147"/>
                </a:cubicBezTo>
                <a:close/>
                <a:moveTo>
                  <a:pt x="149" y="77"/>
                </a:moveTo>
                <a:cubicBezTo>
                  <a:pt x="169" y="99"/>
                  <a:pt x="192" y="118"/>
                  <a:pt x="210" y="141"/>
                </a:cubicBezTo>
                <a:cubicBezTo>
                  <a:pt x="210" y="141"/>
                  <a:pt x="210" y="142"/>
                  <a:pt x="210" y="143"/>
                </a:cubicBezTo>
                <a:cubicBezTo>
                  <a:pt x="187" y="118"/>
                  <a:pt x="164" y="93"/>
                  <a:pt x="137" y="72"/>
                </a:cubicBezTo>
                <a:cubicBezTo>
                  <a:pt x="142" y="75"/>
                  <a:pt x="145" y="72"/>
                  <a:pt x="149" y="77"/>
                </a:cubicBezTo>
                <a:close/>
                <a:moveTo>
                  <a:pt x="122" y="66"/>
                </a:moveTo>
                <a:cubicBezTo>
                  <a:pt x="161" y="93"/>
                  <a:pt x="191" y="128"/>
                  <a:pt x="223" y="161"/>
                </a:cubicBezTo>
                <a:cubicBezTo>
                  <a:pt x="217" y="163"/>
                  <a:pt x="208" y="163"/>
                  <a:pt x="207" y="162"/>
                </a:cubicBezTo>
                <a:cubicBezTo>
                  <a:pt x="183" y="129"/>
                  <a:pt x="158" y="99"/>
                  <a:pt x="127" y="76"/>
                </a:cubicBezTo>
                <a:cubicBezTo>
                  <a:pt x="154" y="103"/>
                  <a:pt x="181" y="130"/>
                  <a:pt x="202" y="163"/>
                </a:cubicBezTo>
                <a:cubicBezTo>
                  <a:pt x="169" y="128"/>
                  <a:pt x="135" y="90"/>
                  <a:pt x="98" y="59"/>
                </a:cubicBezTo>
                <a:cubicBezTo>
                  <a:pt x="106" y="60"/>
                  <a:pt x="113" y="64"/>
                  <a:pt x="118" y="69"/>
                </a:cubicBezTo>
                <a:cubicBezTo>
                  <a:pt x="115" y="64"/>
                  <a:pt x="121" y="66"/>
                  <a:pt x="122" y="66"/>
                </a:cubicBezTo>
                <a:close/>
                <a:moveTo>
                  <a:pt x="79" y="52"/>
                </a:moveTo>
                <a:cubicBezTo>
                  <a:pt x="80" y="52"/>
                  <a:pt x="80" y="52"/>
                  <a:pt x="80" y="52"/>
                </a:cubicBezTo>
                <a:cubicBezTo>
                  <a:pt x="88" y="53"/>
                  <a:pt x="89" y="61"/>
                  <a:pt x="94" y="66"/>
                </a:cubicBezTo>
                <a:cubicBezTo>
                  <a:pt x="122" y="91"/>
                  <a:pt x="147" y="118"/>
                  <a:pt x="167" y="151"/>
                </a:cubicBezTo>
                <a:cubicBezTo>
                  <a:pt x="131" y="116"/>
                  <a:pt x="99" y="75"/>
                  <a:pt x="62" y="42"/>
                </a:cubicBezTo>
                <a:cubicBezTo>
                  <a:pt x="68" y="44"/>
                  <a:pt x="74" y="48"/>
                  <a:pt x="79" y="52"/>
                </a:cubicBezTo>
                <a:close/>
                <a:moveTo>
                  <a:pt x="37" y="27"/>
                </a:moveTo>
                <a:cubicBezTo>
                  <a:pt x="51" y="37"/>
                  <a:pt x="65" y="49"/>
                  <a:pt x="76" y="63"/>
                </a:cubicBezTo>
                <a:cubicBezTo>
                  <a:pt x="64" y="54"/>
                  <a:pt x="50" y="41"/>
                  <a:pt x="40" y="33"/>
                </a:cubicBezTo>
                <a:cubicBezTo>
                  <a:pt x="37" y="31"/>
                  <a:pt x="38" y="29"/>
                  <a:pt x="37" y="27"/>
                </a:cubicBezTo>
                <a:close/>
                <a:moveTo>
                  <a:pt x="41" y="41"/>
                </a:moveTo>
                <a:cubicBezTo>
                  <a:pt x="58" y="53"/>
                  <a:pt x="75" y="67"/>
                  <a:pt x="88" y="84"/>
                </a:cubicBezTo>
                <a:cubicBezTo>
                  <a:pt x="88" y="84"/>
                  <a:pt x="88" y="85"/>
                  <a:pt x="88" y="86"/>
                </a:cubicBezTo>
                <a:cubicBezTo>
                  <a:pt x="72" y="71"/>
                  <a:pt x="54" y="56"/>
                  <a:pt x="41" y="41"/>
                </a:cubicBezTo>
                <a:close/>
                <a:moveTo>
                  <a:pt x="46" y="51"/>
                </a:moveTo>
                <a:cubicBezTo>
                  <a:pt x="60" y="65"/>
                  <a:pt x="77" y="79"/>
                  <a:pt x="92" y="93"/>
                </a:cubicBezTo>
                <a:cubicBezTo>
                  <a:pt x="91" y="94"/>
                  <a:pt x="98" y="96"/>
                  <a:pt x="96" y="93"/>
                </a:cubicBezTo>
                <a:cubicBezTo>
                  <a:pt x="94" y="88"/>
                  <a:pt x="90" y="84"/>
                  <a:pt x="88" y="79"/>
                </a:cubicBezTo>
                <a:cubicBezTo>
                  <a:pt x="110" y="104"/>
                  <a:pt x="131" y="130"/>
                  <a:pt x="147" y="159"/>
                </a:cubicBezTo>
                <a:cubicBezTo>
                  <a:pt x="115" y="131"/>
                  <a:pt x="88" y="95"/>
                  <a:pt x="57" y="66"/>
                </a:cubicBezTo>
                <a:cubicBezTo>
                  <a:pt x="52" y="62"/>
                  <a:pt x="46" y="59"/>
                  <a:pt x="46" y="51"/>
                </a:cubicBezTo>
                <a:close/>
                <a:moveTo>
                  <a:pt x="47" y="171"/>
                </a:moveTo>
                <a:cubicBezTo>
                  <a:pt x="51" y="173"/>
                  <a:pt x="54" y="177"/>
                  <a:pt x="58" y="179"/>
                </a:cubicBezTo>
                <a:cubicBezTo>
                  <a:pt x="57" y="173"/>
                  <a:pt x="53" y="177"/>
                  <a:pt x="51" y="169"/>
                </a:cubicBezTo>
                <a:cubicBezTo>
                  <a:pt x="63" y="176"/>
                  <a:pt x="70" y="186"/>
                  <a:pt x="79" y="193"/>
                </a:cubicBezTo>
                <a:cubicBezTo>
                  <a:pt x="83" y="195"/>
                  <a:pt x="84" y="191"/>
                  <a:pt x="84" y="189"/>
                </a:cubicBezTo>
                <a:cubicBezTo>
                  <a:pt x="81" y="178"/>
                  <a:pt x="73" y="169"/>
                  <a:pt x="65" y="163"/>
                </a:cubicBezTo>
                <a:cubicBezTo>
                  <a:pt x="65" y="163"/>
                  <a:pt x="64" y="162"/>
                  <a:pt x="63" y="163"/>
                </a:cubicBezTo>
                <a:cubicBezTo>
                  <a:pt x="69" y="170"/>
                  <a:pt x="76" y="178"/>
                  <a:pt x="79" y="188"/>
                </a:cubicBezTo>
                <a:cubicBezTo>
                  <a:pt x="68" y="180"/>
                  <a:pt x="60" y="170"/>
                  <a:pt x="49" y="163"/>
                </a:cubicBezTo>
                <a:cubicBezTo>
                  <a:pt x="51" y="150"/>
                  <a:pt x="51" y="150"/>
                  <a:pt x="51" y="150"/>
                </a:cubicBezTo>
                <a:cubicBezTo>
                  <a:pt x="55" y="152"/>
                  <a:pt x="56" y="160"/>
                  <a:pt x="62" y="156"/>
                </a:cubicBezTo>
                <a:cubicBezTo>
                  <a:pt x="63" y="157"/>
                  <a:pt x="63" y="157"/>
                  <a:pt x="63" y="157"/>
                </a:cubicBezTo>
                <a:cubicBezTo>
                  <a:pt x="75" y="166"/>
                  <a:pt x="87" y="177"/>
                  <a:pt x="98" y="188"/>
                </a:cubicBezTo>
                <a:cubicBezTo>
                  <a:pt x="70" y="201"/>
                  <a:pt x="70" y="201"/>
                  <a:pt x="70" y="201"/>
                </a:cubicBezTo>
                <a:cubicBezTo>
                  <a:pt x="68" y="193"/>
                  <a:pt x="63" y="185"/>
                  <a:pt x="56" y="180"/>
                </a:cubicBezTo>
                <a:cubicBezTo>
                  <a:pt x="59" y="185"/>
                  <a:pt x="66" y="196"/>
                  <a:pt x="66" y="202"/>
                </a:cubicBezTo>
                <a:cubicBezTo>
                  <a:pt x="43" y="183"/>
                  <a:pt x="43" y="183"/>
                  <a:pt x="43" y="183"/>
                </a:cubicBezTo>
                <a:cubicBezTo>
                  <a:pt x="45" y="180"/>
                  <a:pt x="48" y="176"/>
                  <a:pt x="47" y="171"/>
                </a:cubicBezTo>
                <a:close/>
                <a:moveTo>
                  <a:pt x="40" y="191"/>
                </a:moveTo>
                <a:cubicBezTo>
                  <a:pt x="45" y="193"/>
                  <a:pt x="49" y="200"/>
                  <a:pt x="51" y="207"/>
                </a:cubicBezTo>
                <a:cubicBezTo>
                  <a:pt x="47" y="205"/>
                  <a:pt x="40" y="202"/>
                  <a:pt x="37" y="197"/>
                </a:cubicBezTo>
                <a:lnTo>
                  <a:pt x="40" y="191"/>
                </a:lnTo>
                <a:close/>
                <a:moveTo>
                  <a:pt x="51" y="209"/>
                </a:moveTo>
                <a:cubicBezTo>
                  <a:pt x="55" y="208"/>
                  <a:pt x="53" y="203"/>
                  <a:pt x="51" y="200"/>
                </a:cubicBezTo>
                <a:cubicBezTo>
                  <a:pt x="49" y="196"/>
                  <a:pt x="46" y="194"/>
                  <a:pt x="42" y="188"/>
                </a:cubicBezTo>
                <a:cubicBezTo>
                  <a:pt x="48" y="191"/>
                  <a:pt x="59" y="201"/>
                  <a:pt x="63" y="205"/>
                </a:cubicBezTo>
                <a:cubicBezTo>
                  <a:pt x="42" y="217"/>
                  <a:pt x="42" y="217"/>
                  <a:pt x="42" y="217"/>
                </a:cubicBezTo>
                <a:cubicBezTo>
                  <a:pt x="41" y="212"/>
                  <a:pt x="38" y="206"/>
                  <a:pt x="35" y="201"/>
                </a:cubicBezTo>
                <a:cubicBezTo>
                  <a:pt x="41" y="204"/>
                  <a:pt x="46" y="211"/>
                  <a:pt x="51" y="209"/>
                </a:cubicBezTo>
                <a:close/>
                <a:moveTo>
                  <a:pt x="38" y="220"/>
                </a:moveTo>
                <a:cubicBezTo>
                  <a:pt x="28" y="221"/>
                  <a:pt x="18" y="227"/>
                  <a:pt x="14" y="234"/>
                </a:cubicBezTo>
                <a:cubicBezTo>
                  <a:pt x="20" y="225"/>
                  <a:pt x="28" y="216"/>
                  <a:pt x="32" y="205"/>
                </a:cubicBezTo>
                <a:cubicBezTo>
                  <a:pt x="36" y="210"/>
                  <a:pt x="41" y="220"/>
                  <a:pt x="38" y="220"/>
                </a:cubicBezTo>
                <a:close/>
              </a:path>
            </a:pathLst>
          </a:custGeom>
          <a:solidFill>
            <a:srgbClr val="F7B63E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4" name="文本框 45"/>
          <p:cNvSpPr txBox="1">
            <a:spLocks noChangeArrowheads="1"/>
          </p:cNvSpPr>
          <p:nvPr/>
        </p:nvSpPr>
        <p:spPr bwMode="auto">
          <a:xfrm>
            <a:off x="1244600" y="236538"/>
            <a:ext cx="278153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代码评审</a:t>
            </a:r>
            <a:r>
              <a:rPr lang="en-US" altLang="zh-CN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语音</a:t>
            </a:r>
            <a:r>
              <a:rPr lang="zh-CN" altLang="en-US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altLang="zh-CN" sz="24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599" y="835025"/>
            <a:ext cx="10108491" cy="602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2005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reeform 5"/>
          <p:cNvSpPr>
            <a:spLocks noEditPoints="1"/>
          </p:cNvSpPr>
          <p:nvPr/>
        </p:nvSpPr>
        <p:spPr bwMode="auto">
          <a:xfrm>
            <a:off x="100013" y="155575"/>
            <a:ext cx="1098550" cy="679450"/>
          </a:xfrm>
          <a:custGeom>
            <a:avLst/>
            <a:gdLst>
              <a:gd name="T0" fmla="*/ 2147483647 w 572"/>
              <a:gd name="T1" fmla="*/ 2147483647 h 254"/>
              <a:gd name="T2" fmla="*/ 2147483647 w 572"/>
              <a:gd name="T3" fmla="*/ 2147483647 h 254"/>
              <a:gd name="T4" fmla="*/ 2147483647 w 572"/>
              <a:gd name="T5" fmla="*/ 2147483647 h 254"/>
              <a:gd name="T6" fmla="*/ 2147483647 w 572"/>
              <a:gd name="T7" fmla="*/ 2147483647 h 254"/>
              <a:gd name="T8" fmla="*/ 2147483647 w 572"/>
              <a:gd name="T9" fmla="*/ 2147483647 h 254"/>
              <a:gd name="T10" fmla="*/ 2147483647 w 572"/>
              <a:gd name="T11" fmla="*/ 2147483647 h 254"/>
              <a:gd name="T12" fmla="*/ 2147483647 w 572"/>
              <a:gd name="T13" fmla="*/ 2147483647 h 254"/>
              <a:gd name="T14" fmla="*/ 2147483647 w 572"/>
              <a:gd name="T15" fmla="*/ 2147483647 h 254"/>
              <a:gd name="T16" fmla="*/ 2147483647 w 572"/>
              <a:gd name="T17" fmla="*/ 2147483647 h 254"/>
              <a:gd name="T18" fmla="*/ 2147483647 w 572"/>
              <a:gd name="T19" fmla="*/ 2147483647 h 254"/>
              <a:gd name="T20" fmla="*/ 2147483647 w 572"/>
              <a:gd name="T21" fmla="*/ 2147483647 h 254"/>
              <a:gd name="T22" fmla="*/ 2147483647 w 572"/>
              <a:gd name="T23" fmla="*/ 2147483647 h 254"/>
              <a:gd name="T24" fmla="*/ 2147483647 w 572"/>
              <a:gd name="T25" fmla="*/ 2147483647 h 254"/>
              <a:gd name="T26" fmla="*/ 2147483647 w 572"/>
              <a:gd name="T27" fmla="*/ 2147483647 h 254"/>
              <a:gd name="T28" fmla="*/ 2147483647 w 572"/>
              <a:gd name="T29" fmla="*/ 2147483647 h 254"/>
              <a:gd name="T30" fmla="*/ 2147483647 w 572"/>
              <a:gd name="T31" fmla="*/ 2147483647 h 254"/>
              <a:gd name="T32" fmla="*/ 2147483647 w 572"/>
              <a:gd name="T33" fmla="*/ 2147483647 h 254"/>
              <a:gd name="T34" fmla="*/ 2147483647 w 572"/>
              <a:gd name="T35" fmla="*/ 2147483647 h 254"/>
              <a:gd name="T36" fmla="*/ 2147483647 w 572"/>
              <a:gd name="T37" fmla="*/ 2147483647 h 254"/>
              <a:gd name="T38" fmla="*/ 2147483647 w 572"/>
              <a:gd name="T39" fmla="*/ 2147483647 h 254"/>
              <a:gd name="T40" fmla="*/ 2147483647 w 572"/>
              <a:gd name="T41" fmla="*/ 2147483647 h 254"/>
              <a:gd name="T42" fmla="*/ 2147483647 w 572"/>
              <a:gd name="T43" fmla="*/ 2147483647 h 254"/>
              <a:gd name="T44" fmla="*/ 2147483647 w 572"/>
              <a:gd name="T45" fmla="*/ 2147483647 h 254"/>
              <a:gd name="T46" fmla="*/ 2147483647 w 572"/>
              <a:gd name="T47" fmla="*/ 2147483647 h 254"/>
              <a:gd name="T48" fmla="*/ 2147483647 w 572"/>
              <a:gd name="T49" fmla="*/ 2147483647 h 254"/>
              <a:gd name="T50" fmla="*/ 2147483647 w 572"/>
              <a:gd name="T51" fmla="*/ 2147483647 h 254"/>
              <a:gd name="T52" fmla="*/ 2147483647 w 572"/>
              <a:gd name="T53" fmla="*/ 2147483647 h 254"/>
              <a:gd name="T54" fmla="*/ 2147483647 w 572"/>
              <a:gd name="T55" fmla="*/ 2147483647 h 254"/>
              <a:gd name="T56" fmla="*/ 2147483647 w 572"/>
              <a:gd name="T57" fmla="*/ 2147483647 h 254"/>
              <a:gd name="T58" fmla="*/ 2147483647 w 572"/>
              <a:gd name="T59" fmla="*/ 2147483647 h 254"/>
              <a:gd name="T60" fmla="*/ 2147483647 w 572"/>
              <a:gd name="T61" fmla="*/ 2147483647 h 254"/>
              <a:gd name="T62" fmla="*/ 2147483647 w 572"/>
              <a:gd name="T63" fmla="*/ 2147483647 h 254"/>
              <a:gd name="T64" fmla="*/ 2147483647 w 572"/>
              <a:gd name="T65" fmla="*/ 2147483647 h 254"/>
              <a:gd name="T66" fmla="*/ 2147483647 w 572"/>
              <a:gd name="T67" fmla="*/ 2147483647 h 254"/>
              <a:gd name="T68" fmla="*/ 2147483647 w 572"/>
              <a:gd name="T69" fmla="*/ 2147483647 h 254"/>
              <a:gd name="T70" fmla="*/ 2147483647 w 572"/>
              <a:gd name="T71" fmla="*/ 2147483647 h 254"/>
              <a:gd name="T72" fmla="*/ 2147483647 w 572"/>
              <a:gd name="T73" fmla="*/ 2147483647 h 254"/>
              <a:gd name="T74" fmla="*/ 2147483647 w 572"/>
              <a:gd name="T75" fmla="*/ 2147483647 h 254"/>
              <a:gd name="T76" fmla="*/ 2147483647 w 572"/>
              <a:gd name="T77" fmla="*/ 2147483647 h 254"/>
              <a:gd name="T78" fmla="*/ 2147483647 w 572"/>
              <a:gd name="T79" fmla="*/ 2147483647 h 254"/>
              <a:gd name="T80" fmla="*/ 2147483647 w 572"/>
              <a:gd name="T81" fmla="*/ 2147483647 h 254"/>
              <a:gd name="T82" fmla="*/ 2147483647 w 572"/>
              <a:gd name="T83" fmla="*/ 2147483647 h 254"/>
              <a:gd name="T84" fmla="*/ 2147483647 w 572"/>
              <a:gd name="T85" fmla="*/ 2147483647 h 254"/>
              <a:gd name="T86" fmla="*/ 2147483647 w 572"/>
              <a:gd name="T87" fmla="*/ 2147483647 h 254"/>
              <a:gd name="T88" fmla="*/ 2147483647 w 572"/>
              <a:gd name="T89" fmla="*/ 2147483647 h 254"/>
              <a:gd name="T90" fmla="*/ 2147483647 w 572"/>
              <a:gd name="T91" fmla="*/ 2147483647 h 254"/>
              <a:gd name="T92" fmla="*/ 2147483647 w 572"/>
              <a:gd name="T93" fmla="*/ 2147483647 h 254"/>
              <a:gd name="T94" fmla="*/ 2147483647 w 572"/>
              <a:gd name="T95" fmla="*/ 2147483647 h 254"/>
              <a:gd name="T96" fmla="*/ 2147483647 w 572"/>
              <a:gd name="T97" fmla="*/ 2147483647 h 254"/>
              <a:gd name="T98" fmla="*/ 2147483647 w 572"/>
              <a:gd name="T99" fmla="*/ 2147483647 h 254"/>
              <a:gd name="T100" fmla="*/ 2147483647 w 572"/>
              <a:gd name="T101" fmla="*/ 2147483647 h 254"/>
              <a:gd name="T102" fmla="*/ 2147483647 w 572"/>
              <a:gd name="T103" fmla="*/ 2147483647 h 254"/>
              <a:gd name="T104" fmla="*/ 2147483647 w 572"/>
              <a:gd name="T105" fmla="*/ 2147483647 h 254"/>
              <a:gd name="T106" fmla="*/ 2147483647 w 572"/>
              <a:gd name="T107" fmla="*/ 2147483647 h 254"/>
              <a:gd name="T108" fmla="*/ 2147483647 w 572"/>
              <a:gd name="T109" fmla="*/ 2147483647 h 254"/>
              <a:gd name="T110" fmla="*/ 2147483647 w 572"/>
              <a:gd name="T111" fmla="*/ 2147483647 h 254"/>
              <a:gd name="T112" fmla="*/ 2147483647 w 572"/>
              <a:gd name="T113" fmla="*/ 2147483647 h 254"/>
              <a:gd name="T114" fmla="*/ 2147483647 w 572"/>
              <a:gd name="T115" fmla="*/ 2147483647 h 254"/>
              <a:gd name="T116" fmla="*/ 2147483647 w 572"/>
              <a:gd name="T117" fmla="*/ 2147483647 h 254"/>
              <a:gd name="T118" fmla="*/ 2147483647 w 572"/>
              <a:gd name="T119" fmla="*/ 2147483647 h 254"/>
              <a:gd name="T120" fmla="*/ 2147483647 w 572"/>
              <a:gd name="T121" fmla="*/ 2147483647 h 254"/>
              <a:gd name="T122" fmla="*/ 2147483647 w 572"/>
              <a:gd name="T123" fmla="*/ 2147483647 h 254"/>
              <a:gd name="T124" fmla="*/ 2147483647 w 572"/>
              <a:gd name="T125" fmla="*/ 2147483647 h 25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572"/>
              <a:gd name="T190" fmla="*/ 0 h 254"/>
              <a:gd name="T191" fmla="*/ 572 w 572"/>
              <a:gd name="T192" fmla="*/ 254 h 254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572" h="254">
                <a:moveTo>
                  <a:pt x="65" y="219"/>
                </a:moveTo>
                <a:cubicBezTo>
                  <a:pt x="120" y="192"/>
                  <a:pt x="188" y="179"/>
                  <a:pt x="259" y="170"/>
                </a:cubicBezTo>
                <a:cubicBezTo>
                  <a:pt x="304" y="165"/>
                  <a:pt x="356" y="173"/>
                  <a:pt x="401" y="173"/>
                </a:cubicBezTo>
                <a:cubicBezTo>
                  <a:pt x="407" y="173"/>
                  <a:pt x="415" y="175"/>
                  <a:pt x="418" y="174"/>
                </a:cubicBezTo>
                <a:cubicBezTo>
                  <a:pt x="416" y="252"/>
                  <a:pt x="416" y="252"/>
                  <a:pt x="416" y="252"/>
                </a:cubicBezTo>
                <a:cubicBezTo>
                  <a:pt x="416" y="254"/>
                  <a:pt x="420" y="252"/>
                  <a:pt x="422" y="251"/>
                </a:cubicBezTo>
                <a:cubicBezTo>
                  <a:pt x="473" y="218"/>
                  <a:pt x="523" y="182"/>
                  <a:pt x="572" y="146"/>
                </a:cubicBezTo>
                <a:cubicBezTo>
                  <a:pt x="524" y="98"/>
                  <a:pt x="475" y="54"/>
                  <a:pt x="429" y="7"/>
                </a:cubicBezTo>
                <a:cubicBezTo>
                  <a:pt x="427" y="5"/>
                  <a:pt x="426" y="0"/>
                  <a:pt x="423" y="2"/>
                </a:cubicBezTo>
                <a:cubicBezTo>
                  <a:pt x="423" y="2"/>
                  <a:pt x="422" y="3"/>
                  <a:pt x="422" y="3"/>
                </a:cubicBezTo>
                <a:cubicBezTo>
                  <a:pt x="422" y="5"/>
                  <a:pt x="422" y="10"/>
                  <a:pt x="422" y="12"/>
                </a:cubicBezTo>
                <a:cubicBezTo>
                  <a:pt x="422" y="16"/>
                  <a:pt x="422" y="22"/>
                  <a:pt x="415" y="17"/>
                </a:cubicBezTo>
                <a:cubicBezTo>
                  <a:pt x="417" y="20"/>
                  <a:pt x="419" y="20"/>
                  <a:pt x="420" y="22"/>
                </a:cubicBezTo>
                <a:cubicBezTo>
                  <a:pt x="422" y="29"/>
                  <a:pt x="421" y="43"/>
                  <a:pt x="418" y="50"/>
                </a:cubicBezTo>
                <a:cubicBezTo>
                  <a:pt x="422" y="59"/>
                  <a:pt x="420" y="78"/>
                  <a:pt x="416" y="85"/>
                </a:cubicBezTo>
                <a:cubicBezTo>
                  <a:pt x="415" y="87"/>
                  <a:pt x="416" y="91"/>
                  <a:pt x="413" y="88"/>
                </a:cubicBezTo>
                <a:cubicBezTo>
                  <a:pt x="402" y="91"/>
                  <a:pt x="387" y="93"/>
                  <a:pt x="377" y="87"/>
                </a:cubicBezTo>
                <a:cubicBezTo>
                  <a:pt x="377" y="90"/>
                  <a:pt x="380" y="91"/>
                  <a:pt x="381" y="92"/>
                </a:cubicBezTo>
                <a:cubicBezTo>
                  <a:pt x="331" y="96"/>
                  <a:pt x="283" y="89"/>
                  <a:pt x="237" y="85"/>
                </a:cubicBezTo>
                <a:cubicBezTo>
                  <a:pt x="217" y="83"/>
                  <a:pt x="198" y="78"/>
                  <a:pt x="184" y="73"/>
                </a:cubicBezTo>
                <a:cubicBezTo>
                  <a:pt x="169" y="73"/>
                  <a:pt x="152" y="68"/>
                  <a:pt x="139" y="65"/>
                </a:cubicBezTo>
                <a:cubicBezTo>
                  <a:pt x="95" y="55"/>
                  <a:pt x="62" y="35"/>
                  <a:pt x="30" y="15"/>
                </a:cubicBezTo>
                <a:cubicBezTo>
                  <a:pt x="28" y="14"/>
                  <a:pt x="23" y="10"/>
                  <a:pt x="23" y="17"/>
                </a:cubicBezTo>
                <a:cubicBezTo>
                  <a:pt x="23" y="21"/>
                  <a:pt x="31" y="26"/>
                  <a:pt x="31" y="34"/>
                </a:cubicBezTo>
                <a:cubicBezTo>
                  <a:pt x="32" y="34"/>
                  <a:pt x="42" y="50"/>
                  <a:pt x="38" y="57"/>
                </a:cubicBezTo>
                <a:cubicBezTo>
                  <a:pt x="42" y="61"/>
                  <a:pt x="46" y="67"/>
                  <a:pt x="46" y="74"/>
                </a:cubicBezTo>
                <a:cubicBezTo>
                  <a:pt x="45" y="86"/>
                  <a:pt x="43" y="94"/>
                  <a:pt x="48" y="106"/>
                </a:cubicBezTo>
                <a:cubicBezTo>
                  <a:pt x="46" y="168"/>
                  <a:pt x="25" y="209"/>
                  <a:pt x="0" y="246"/>
                </a:cubicBezTo>
                <a:cubicBezTo>
                  <a:pt x="23" y="239"/>
                  <a:pt x="45" y="229"/>
                  <a:pt x="65" y="219"/>
                </a:cubicBezTo>
                <a:close/>
                <a:moveTo>
                  <a:pt x="43" y="224"/>
                </a:moveTo>
                <a:cubicBezTo>
                  <a:pt x="51" y="219"/>
                  <a:pt x="59" y="214"/>
                  <a:pt x="68" y="210"/>
                </a:cubicBezTo>
                <a:cubicBezTo>
                  <a:pt x="60" y="214"/>
                  <a:pt x="51" y="221"/>
                  <a:pt x="43" y="224"/>
                </a:cubicBezTo>
                <a:close/>
                <a:moveTo>
                  <a:pt x="70" y="209"/>
                </a:moveTo>
                <a:cubicBezTo>
                  <a:pt x="71" y="208"/>
                  <a:pt x="73" y="207"/>
                  <a:pt x="75" y="206"/>
                </a:cubicBezTo>
                <a:cubicBezTo>
                  <a:pt x="74" y="208"/>
                  <a:pt x="72" y="209"/>
                  <a:pt x="70" y="209"/>
                </a:cubicBezTo>
                <a:close/>
                <a:moveTo>
                  <a:pt x="203" y="174"/>
                </a:moveTo>
                <a:cubicBezTo>
                  <a:pt x="158" y="181"/>
                  <a:pt x="118" y="192"/>
                  <a:pt x="79" y="204"/>
                </a:cubicBezTo>
                <a:cubicBezTo>
                  <a:pt x="115" y="186"/>
                  <a:pt x="156" y="175"/>
                  <a:pt x="205" y="170"/>
                </a:cubicBezTo>
                <a:cubicBezTo>
                  <a:pt x="208" y="170"/>
                  <a:pt x="203" y="173"/>
                  <a:pt x="203" y="174"/>
                </a:cubicBezTo>
                <a:close/>
                <a:moveTo>
                  <a:pt x="97" y="181"/>
                </a:moveTo>
                <a:cubicBezTo>
                  <a:pt x="94" y="179"/>
                  <a:pt x="91" y="177"/>
                  <a:pt x="89" y="175"/>
                </a:cubicBezTo>
                <a:cubicBezTo>
                  <a:pt x="52" y="141"/>
                  <a:pt x="52" y="141"/>
                  <a:pt x="52" y="141"/>
                </a:cubicBezTo>
                <a:cubicBezTo>
                  <a:pt x="53" y="110"/>
                  <a:pt x="53" y="110"/>
                  <a:pt x="53" y="110"/>
                </a:cubicBezTo>
                <a:cubicBezTo>
                  <a:pt x="53" y="103"/>
                  <a:pt x="57" y="111"/>
                  <a:pt x="57" y="110"/>
                </a:cubicBezTo>
                <a:cubicBezTo>
                  <a:pt x="73" y="128"/>
                  <a:pt x="88" y="144"/>
                  <a:pt x="102" y="162"/>
                </a:cubicBezTo>
                <a:cubicBezTo>
                  <a:pt x="102" y="162"/>
                  <a:pt x="102" y="164"/>
                  <a:pt x="102" y="164"/>
                </a:cubicBezTo>
                <a:cubicBezTo>
                  <a:pt x="88" y="150"/>
                  <a:pt x="74" y="138"/>
                  <a:pt x="59" y="127"/>
                </a:cubicBezTo>
                <a:cubicBezTo>
                  <a:pt x="54" y="124"/>
                  <a:pt x="55" y="132"/>
                  <a:pt x="57" y="132"/>
                </a:cubicBezTo>
                <a:cubicBezTo>
                  <a:pt x="60" y="139"/>
                  <a:pt x="68" y="140"/>
                  <a:pt x="74" y="143"/>
                </a:cubicBezTo>
                <a:cubicBezTo>
                  <a:pt x="89" y="153"/>
                  <a:pt x="100" y="167"/>
                  <a:pt x="113" y="178"/>
                </a:cubicBezTo>
                <a:cubicBezTo>
                  <a:pt x="106" y="157"/>
                  <a:pt x="90" y="142"/>
                  <a:pt x="77" y="127"/>
                </a:cubicBezTo>
                <a:cubicBezTo>
                  <a:pt x="70" y="119"/>
                  <a:pt x="61" y="112"/>
                  <a:pt x="54" y="105"/>
                </a:cubicBezTo>
                <a:cubicBezTo>
                  <a:pt x="55" y="103"/>
                  <a:pt x="53" y="98"/>
                  <a:pt x="54" y="95"/>
                </a:cubicBezTo>
                <a:cubicBezTo>
                  <a:pt x="80" y="120"/>
                  <a:pt x="105" y="148"/>
                  <a:pt x="127" y="173"/>
                </a:cubicBezTo>
                <a:cubicBezTo>
                  <a:pt x="130" y="176"/>
                  <a:pt x="131" y="171"/>
                  <a:pt x="131" y="171"/>
                </a:cubicBezTo>
                <a:cubicBezTo>
                  <a:pt x="122" y="149"/>
                  <a:pt x="110" y="131"/>
                  <a:pt x="97" y="115"/>
                </a:cubicBezTo>
                <a:cubicBezTo>
                  <a:pt x="110" y="128"/>
                  <a:pt x="121" y="143"/>
                  <a:pt x="136" y="153"/>
                </a:cubicBezTo>
                <a:cubicBezTo>
                  <a:pt x="136" y="154"/>
                  <a:pt x="136" y="154"/>
                  <a:pt x="136" y="154"/>
                </a:cubicBezTo>
                <a:cubicBezTo>
                  <a:pt x="142" y="160"/>
                  <a:pt x="147" y="166"/>
                  <a:pt x="154" y="171"/>
                </a:cubicBezTo>
                <a:cubicBezTo>
                  <a:pt x="136" y="176"/>
                  <a:pt x="118" y="180"/>
                  <a:pt x="103" y="187"/>
                </a:cubicBezTo>
                <a:cubicBezTo>
                  <a:pt x="95" y="170"/>
                  <a:pt x="85" y="155"/>
                  <a:pt x="70" y="146"/>
                </a:cubicBezTo>
                <a:cubicBezTo>
                  <a:pt x="77" y="155"/>
                  <a:pt x="89" y="169"/>
                  <a:pt x="97" y="181"/>
                </a:cubicBezTo>
                <a:close/>
                <a:moveTo>
                  <a:pt x="123" y="163"/>
                </a:moveTo>
                <a:cubicBezTo>
                  <a:pt x="101" y="139"/>
                  <a:pt x="79" y="112"/>
                  <a:pt x="54" y="90"/>
                </a:cubicBezTo>
                <a:cubicBezTo>
                  <a:pt x="51" y="68"/>
                  <a:pt x="51" y="68"/>
                  <a:pt x="51" y="68"/>
                </a:cubicBezTo>
                <a:cubicBezTo>
                  <a:pt x="59" y="77"/>
                  <a:pt x="59" y="77"/>
                  <a:pt x="59" y="77"/>
                </a:cubicBezTo>
                <a:cubicBezTo>
                  <a:pt x="57" y="76"/>
                  <a:pt x="55" y="73"/>
                  <a:pt x="53" y="73"/>
                </a:cubicBezTo>
                <a:cubicBezTo>
                  <a:pt x="80" y="98"/>
                  <a:pt x="106" y="127"/>
                  <a:pt x="123" y="163"/>
                </a:cubicBezTo>
                <a:close/>
                <a:moveTo>
                  <a:pt x="174" y="164"/>
                </a:moveTo>
                <a:cubicBezTo>
                  <a:pt x="175" y="165"/>
                  <a:pt x="179" y="167"/>
                  <a:pt x="174" y="168"/>
                </a:cubicBezTo>
                <a:cubicBezTo>
                  <a:pt x="170" y="168"/>
                  <a:pt x="157" y="171"/>
                  <a:pt x="156" y="169"/>
                </a:cubicBezTo>
                <a:cubicBezTo>
                  <a:pt x="139" y="136"/>
                  <a:pt x="117" y="107"/>
                  <a:pt x="94" y="79"/>
                </a:cubicBezTo>
                <a:cubicBezTo>
                  <a:pt x="144" y="133"/>
                  <a:pt x="144" y="133"/>
                  <a:pt x="144" y="133"/>
                </a:cubicBezTo>
                <a:cubicBezTo>
                  <a:pt x="144" y="133"/>
                  <a:pt x="151" y="138"/>
                  <a:pt x="145" y="136"/>
                </a:cubicBezTo>
                <a:lnTo>
                  <a:pt x="174" y="164"/>
                </a:lnTo>
                <a:close/>
                <a:moveTo>
                  <a:pt x="124" y="89"/>
                </a:moveTo>
                <a:cubicBezTo>
                  <a:pt x="124" y="89"/>
                  <a:pt x="125" y="89"/>
                  <a:pt x="126" y="89"/>
                </a:cubicBezTo>
                <a:cubicBezTo>
                  <a:pt x="149" y="111"/>
                  <a:pt x="167" y="135"/>
                  <a:pt x="191" y="155"/>
                </a:cubicBezTo>
                <a:cubicBezTo>
                  <a:pt x="191" y="155"/>
                  <a:pt x="193" y="161"/>
                  <a:pt x="199" y="163"/>
                </a:cubicBezTo>
                <a:cubicBezTo>
                  <a:pt x="191" y="166"/>
                  <a:pt x="181" y="168"/>
                  <a:pt x="179" y="165"/>
                </a:cubicBezTo>
                <a:cubicBezTo>
                  <a:pt x="167" y="134"/>
                  <a:pt x="144" y="112"/>
                  <a:pt x="124" y="89"/>
                </a:cubicBezTo>
                <a:close/>
                <a:moveTo>
                  <a:pt x="211" y="172"/>
                </a:moveTo>
                <a:cubicBezTo>
                  <a:pt x="208" y="168"/>
                  <a:pt x="214" y="168"/>
                  <a:pt x="216" y="168"/>
                </a:cubicBezTo>
                <a:cubicBezTo>
                  <a:pt x="220" y="168"/>
                  <a:pt x="224" y="168"/>
                  <a:pt x="228" y="167"/>
                </a:cubicBezTo>
                <a:cubicBezTo>
                  <a:pt x="233" y="166"/>
                  <a:pt x="239" y="166"/>
                  <a:pt x="245" y="166"/>
                </a:cubicBezTo>
                <a:lnTo>
                  <a:pt x="211" y="172"/>
                </a:lnTo>
                <a:close/>
                <a:moveTo>
                  <a:pt x="248" y="166"/>
                </a:moveTo>
                <a:cubicBezTo>
                  <a:pt x="248" y="165"/>
                  <a:pt x="248" y="165"/>
                  <a:pt x="248" y="165"/>
                </a:cubicBezTo>
                <a:cubicBezTo>
                  <a:pt x="255" y="165"/>
                  <a:pt x="255" y="165"/>
                  <a:pt x="255" y="165"/>
                </a:cubicBezTo>
                <a:cubicBezTo>
                  <a:pt x="256" y="167"/>
                  <a:pt x="249" y="166"/>
                  <a:pt x="248" y="166"/>
                </a:cubicBezTo>
                <a:close/>
                <a:moveTo>
                  <a:pt x="313" y="165"/>
                </a:moveTo>
                <a:cubicBezTo>
                  <a:pt x="312" y="165"/>
                  <a:pt x="309" y="165"/>
                  <a:pt x="307" y="164"/>
                </a:cubicBezTo>
                <a:cubicBezTo>
                  <a:pt x="313" y="163"/>
                  <a:pt x="320" y="165"/>
                  <a:pt x="324" y="165"/>
                </a:cubicBezTo>
                <a:cubicBezTo>
                  <a:pt x="331" y="165"/>
                  <a:pt x="317" y="165"/>
                  <a:pt x="313" y="165"/>
                </a:cubicBezTo>
                <a:close/>
                <a:moveTo>
                  <a:pt x="329" y="159"/>
                </a:moveTo>
                <a:cubicBezTo>
                  <a:pt x="320" y="148"/>
                  <a:pt x="309" y="137"/>
                  <a:pt x="298" y="127"/>
                </a:cubicBezTo>
                <a:cubicBezTo>
                  <a:pt x="311" y="135"/>
                  <a:pt x="322" y="144"/>
                  <a:pt x="336" y="151"/>
                </a:cubicBezTo>
                <a:cubicBezTo>
                  <a:pt x="337" y="151"/>
                  <a:pt x="337" y="151"/>
                  <a:pt x="337" y="151"/>
                </a:cubicBezTo>
                <a:cubicBezTo>
                  <a:pt x="338" y="151"/>
                  <a:pt x="339" y="151"/>
                  <a:pt x="339" y="152"/>
                </a:cubicBezTo>
                <a:cubicBezTo>
                  <a:pt x="346" y="154"/>
                  <a:pt x="339" y="155"/>
                  <a:pt x="345" y="158"/>
                </a:cubicBezTo>
                <a:cubicBezTo>
                  <a:pt x="341" y="159"/>
                  <a:pt x="331" y="161"/>
                  <a:pt x="329" y="159"/>
                </a:cubicBezTo>
                <a:close/>
                <a:moveTo>
                  <a:pt x="334" y="165"/>
                </a:moveTo>
                <a:cubicBezTo>
                  <a:pt x="356" y="164"/>
                  <a:pt x="376" y="165"/>
                  <a:pt x="396" y="169"/>
                </a:cubicBezTo>
                <a:cubicBezTo>
                  <a:pt x="376" y="168"/>
                  <a:pt x="355" y="167"/>
                  <a:pt x="334" y="165"/>
                </a:cubicBezTo>
                <a:close/>
                <a:moveTo>
                  <a:pt x="387" y="157"/>
                </a:moveTo>
                <a:cubicBezTo>
                  <a:pt x="387" y="156"/>
                  <a:pt x="389" y="156"/>
                  <a:pt x="390" y="157"/>
                </a:cubicBezTo>
                <a:cubicBezTo>
                  <a:pt x="392" y="159"/>
                  <a:pt x="386" y="159"/>
                  <a:pt x="387" y="157"/>
                </a:cubicBezTo>
                <a:close/>
                <a:moveTo>
                  <a:pt x="421" y="245"/>
                </a:moveTo>
                <a:cubicBezTo>
                  <a:pt x="421" y="229"/>
                  <a:pt x="421" y="229"/>
                  <a:pt x="421" y="229"/>
                </a:cubicBezTo>
                <a:cubicBezTo>
                  <a:pt x="427" y="229"/>
                  <a:pt x="430" y="235"/>
                  <a:pt x="436" y="237"/>
                </a:cubicBezTo>
                <a:cubicBezTo>
                  <a:pt x="434" y="241"/>
                  <a:pt x="426" y="242"/>
                  <a:pt x="421" y="245"/>
                </a:cubicBezTo>
                <a:close/>
                <a:moveTo>
                  <a:pt x="421" y="224"/>
                </a:moveTo>
                <a:cubicBezTo>
                  <a:pt x="422" y="208"/>
                  <a:pt x="422" y="208"/>
                  <a:pt x="422" y="208"/>
                </a:cubicBezTo>
                <a:cubicBezTo>
                  <a:pt x="428" y="212"/>
                  <a:pt x="438" y="223"/>
                  <a:pt x="439" y="234"/>
                </a:cubicBezTo>
                <a:cubicBezTo>
                  <a:pt x="433" y="230"/>
                  <a:pt x="427" y="227"/>
                  <a:pt x="421" y="224"/>
                </a:cubicBezTo>
                <a:close/>
                <a:moveTo>
                  <a:pt x="488" y="200"/>
                </a:moveTo>
                <a:cubicBezTo>
                  <a:pt x="486" y="201"/>
                  <a:pt x="485" y="199"/>
                  <a:pt x="484" y="198"/>
                </a:cubicBezTo>
                <a:cubicBezTo>
                  <a:pt x="468" y="177"/>
                  <a:pt x="450" y="158"/>
                  <a:pt x="431" y="140"/>
                </a:cubicBezTo>
                <a:cubicBezTo>
                  <a:pt x="432" y="140"/>
                  <a:pt x="433" y="140"/>
                  <a:pt x="434" y="140"/>
                </a:cubicBezTo>
                <a:cubicBezTo>
                  <a:pt x="454" y="156"/>
                  <a:pt x="470" y="171"/>
                  <a:pt x="492" y="190"/>
                </a:cubicBezTo>
                <a:cubicBezTo>
                  <a:pt x="491" y="190"/>
                  <a:pt x="499" y="193"/>
                  <a:pt x="496" y="189"/>
                </a:cubicBezTo>
                <a:cubicBezTo>
                  <a:pt x="480" y="165"/>
                  <a:pt x="460" y="143"/>
                  <a:pt x="437" y="123"/>
                </a:cubicBezTo>
                <a:cubicBezTo>
                  <a:pt x="438" y="123"/>
                  <a:pt x="439" y="123"/>
                  <a:pt x="439" y="124"/>
                </a:cubicBezTo>
                <a:cubicBezTo>
                  <a:pt x="464" y="142"/>
                  <a:pt x="488" y="163"/>
                  <a:pt x="511" y="184"/>
                </a:cubicBezTo>
                <a:cubicBezTo>
                  <a:pt x="505" y="189"/>
                  <a:pt x="496" y="194"/>
                  <a:pt x="488" y="200"/>
                </a:cubicBezTo>
                <a:close/>
                <a:moveTo>
                  <a:pt x="514" y="181"/>
                </a:moveTo>
                <a:cubicBezTo>
                  <a:pt x="495" y="156"/>
                  <a:pt x="472" y="136"/>
                  <a:pt x="448" y="115"/>
                </a:cubicBezTo>
                <a:cubicBezTo>
                  <a:pt x="449" y="115"/>
                  <a:pt x="450" y="115"/>
                  <a:pt x="451" y="116"/>
                </a:cubicBezTo>
                <a:cubicBezTo>
                  <a:pt x="471" y="130"/>
                  <a:pt x="494" y="150"/>
                  <a:pt x="515" y="163"/>
                </a:cubicBezTo>
                <a:cubicBezTo>
                  <a:pt x="519" y="165"/>
                  <a:pt x="524" y="168"/>
                  <a:pt x="527" y="171"/>
                </a:cubicBezTo>
                <a:lnTo>
                  <a:pt x="514" y="181"/>
                </a:lnTo>
                <a:close/>
                <a:moveTo>
                  <a:pt x="558" y="148"/>
                </a:moveTo>
                <a:cubicBezTo>
                  <a:pt x="524" y="120"/>
                  <a:pt x="494" y="89"/>
                  <a:pt x="461" y="59"/>
                </a:cubicBezTo>
                <a:cubicBezTo>
                  <a:pt x="462" y="59"/>
                  <a:pt x="463" y="59"/>
                  <a:pt x="463" y="59"/>
                </a:cubicBezTo>
                <a:cubicBezTo>
                  <a:pt x="497" y="86"/>
                  <a:pt x="530" y="113"/>
                  <a:pt x="562" y="142"/>
                </a:cubicBezTo>
                <a:cubicBezTo>
                  <a:pt x="567" y="146"/>
                  <a:pt x="559" y="146"/>
                  <a:pt x="558" y="148"/>
                </a:cubicBezTo>
                <a:close/>
                <a:moveTo>
                  <a:pt x="431" y="16"/>
                </a:moveTo>
                <a:cubicBezTo>
                  <a:pt x="454" y="39"/>
                  <a:pt x="477" y="62"/>
                  <a:pt x="501" y="84"/>
                </a:cubicBezTo>
                <a:cubicBezTo>
                  <a:pt x="482" y="70"/>
                  <a:pt x="460" y="53"/>
                  <a:pt x="439" y="39"/>
                </a:cubicBezTo>
                <a:cubicBezTo>
                  <a:pt x="442" y="39"/>
                  <a:pt x="445" y="39"/>
                  <a:pt x="443" y="37"/>
                </a:cubicBezTo>
                <a:cubicBezTo>
                  <a:pt x="436" y="33"/>
                  <a:pt x="430" y="28"/>
                  <a:pt x="427" y="23"/>
                </a:cubicBezTo>
                <a:cubicBezTo>
                  <a:pt x="427" y="21"/>
                  <a:pt x="426" y="10"/>
                  <a:pt x="431" y="16"/>
                </a:cubicBezTo>
                <a:close/>
                <a:moveTo>
                  <a:pt x="425" y="48"/>
                </a:moveTo>
                <a:cubicBezTo>
                  <a:pt x="426" y="41"/>
                  <a:pt x="425" y="34"/>
                  <a:pt x="427" y="28"/>
                </a:cubicBezTo>
                <a:cubicBezTo>
                  <a:pt x="431" y="32"/>
                  <a:pt x="434" y="34"/>
                  <a:pt x="438" y="37"/>
                </a:cubicBezTo>
                <a:cubicBezTo>
                  <a:pt x="435" y="39"/>
                  <a:pt x="433" y="35"/>
                  <a:pt x="430" y="36"/>
                </a:cubicBezTo>
                <a:cubicBezTo>
                  <a:pt x="433" y="41"/>
                  <a:pt x="439" y="45"/>
                  <a:pt x="444" y="49"/>
                </a:cubicBezTo>
                <a:cubicBezTo>
                  <a:pt x="444" y="49"/>
                  <a:pt x="445" y="48"/>
                  <a:pt x="445" y="48"/>
                </a:cubicBezTo>
                <a:cubicBezTo>
                  <a:pt x="448" y="50"/>
                  <a:pt x="452" y="52"/>
                  <a:pt x="454" y="55"/>
                </a:cubicBezTo>
                <a:cubicBezTo>
                  <a:pt x="452" y="55"/>
                  <a:pt x="451" y="54"/>
                  <a:pt x="449" y="54"/>
                </a:cubicBezTo>
                <a:cubicBezTo>
                  <a:pt x="473" y="74"/>
                  <a:pt x="497" y="96"/>
                  <a:pt x="519" y="119"/>
                </a:cubicBezTo>
                <a:cubicBezTo>
                  <a:pt x="491" y="96"/>
                  <a:pt x="462" y="73"/>
                  <a:pt x="430" y="54"/>
                </a:cubicBezTo>
                <a:cubicBezTo>
                  <a:pt x="427" y="52"/>
                  <a:pt x="425" y="50"/>
                  <a:pt x="425" y="48"/>
                </a:cubicBezTo>
                <a:close/>
                <a:moveTo>
                  <a:pt x="417" y="96"/>
                </a:moveTo>
                <a:cubicBezTo>
                  <a:pt x="419" y="96"/>
                  <a:pt x="422" y="97"/>
                  <a:pt x="421" y="93"/>
                </a:cubicBezTo>
                <a:cubicBezTo>
                  <a:pt x="426" y="95"/>
                  <a:pt x="425" y="88"/>
                  <a:pt x="421" y="90"/>
                </a:cubicBezTo>
                <a:cubicBezTo>
                  <a:pt x="423" y="81"/>
                  <a:pt x="426" y="71"/>
                  <a:pt x="425" y="60"/>
                </a:cubicBezTo>
                <a:cubicBezTo>
                  <a:pt x="428" y="62"/>
                  <a:pt x="429" y="65"/>
                  <a:pt x="433" y="66"/>
                </a:cubicBezTo>
                <a:cubicBezTo>
                  <a:pt x="431" y="64"/>
                  <a:pt x="434" y="64"/>
                  <a:pt x="435" y="65"/>
                </a:cubicBezTo>
                <a:cubicBezTo>
                  <a:pt x="433" y="60"/>
                  <a:pt x="428" y="63"/>
                  <a:pt x="427" y="57"/>
                </a:cubicBezTo>
                <a:cubicBezTo>
                  <a:pt x="461" y="75"/>
                  <a:pt x="490" y="100"/>
                  <a:pt x="519" y="123"/>
                </a:cubicBezTo>
                <a:cubicBezTo>
                  <a:pt x="531" y="132"/>
                  <a:pt x="544" y="141"/>
                  <a:pt x="555" y="151"/>
                </a:cubicBezTo>
                <a:cubicBezTo>
                  <a:pt x="552" y="155"/>
                  <a:pt x="548" y="152"/>
                  <a:pt x="547" y="151"/>
                </a:cubicBezTo>
                <a:cubicBezTo>
                  <a:pt x="529" y="139"/>
                  <a:pt x="512" y="125"/>
                  <a:pt x="495" y="112"/>
                </a:cubicBezTo>
                <a:cubicBezTo>
                  <a:pt x="508" y="127"/>
                  <a:pt x="526" y="141"/>
                  <a:pt x="542" y="152"/>
                </a:cubicBezTo>
                <a:cubicBezTo>
                  <a:pt x="542" y="152"/>
                  <a:pt x="543" y="153"/>
                  <a:pt x="544" y="153"/>
                </a:cubicBezTo>
                <a:cubicBezTo>
                  <a:pt x="544" y="155"/>
                  <a:pt x="550" y="153"/>
                  <a:pt x="548" y="156"/>
                </a:cubicBezTo>
                <a:cubicBezTo>
                  <a:pt x="545" y="161"/>
                  <a:pt x="538" y="163"/>
                  <a:pt x="533" y="167"/>
                </a:cubicBezTo>
                <a:cubicBezTo>
                  <a:pt x="521" y="155"/>
                  <a:pt x="506" y="142"/>
                  <a:pt x="493" y="130"/>
                </a:cubicBezTo>
                <a:cubicBezTo>
                  <a:pt x="505" y="136"/>
                  <a:pt x="517" y="147"/>
                  <a:pt x="529" y="154"/>
                </a:cubicBezTo>
                <a:cubicBezTo>
                  <a:pt x="531" y="156"/>
                  <a:pt x="528" y="151"/>
                  <a:pt x="527" y="149"/>
                </a:cubicBezTo>
                <a:cubicBezTo>
                  <a:pt x="496" y="122"/>
                  <a:pt x="468" y="92"/>
                  <a:pt x="436" y="68"/>
                </a:cubicBezTo>
                <a:cubicBezTo>
                  <a:pt x="435" y="67"/>
                  <a:pt x="434" y="67"/>
                  <a:pt x="433" y="68"/>
                </a:cubicBezTo>
                <a:cubicBezTo>
                  <a:pt x="455" y="87"/>
                  <a:pt x="477" y="107"/>
                  <a:pt x="498" y="128"/>
                </a:cubicBezTo>
                <a:cubicBezTo>
                  <a:pt x="476" y="112"/>
                  <a:pt x="454" y="95"/>
                  <a:pt x="429" y="80"/>
                </a:cubicBezTo>
                <a:cubicBezTo>
                  <a:pt x="428" y="79"/>
                  <a:pt x="423" y="82"/>
                  <a:pt x="426" y="84"/>
                </a:cubicBezTo>
                <a:cubicBezTo>
                  <a:pt x="460" y="107"/>
                  <a:pt x="498" y="138"/>
                  <a:pt x="524" y="165"/>
                </a:cubicBezTo>
                <a:cubicBezTo>
                  <a:pt x="503" y="150"/>
                  <a:pt x="503" y="150"/>
                  <a:pt x="503" y="150"/>
                </a:cubicBezTo>
                <a:cubicBezTo>
                  <a:pt x="478" y="131"/>
                  <a:pt x="454" y="110"/>
                  <a:pt x="424" y="97"/>
                </a:cubicBezTo>
                <a:cubicBezTo>
                  <a:pt x="424" y="104"/>
                  <a:pt x="445" y="112"/>
                  <a:pt x="442" y="114"/>
                </a:cubicBezTo>
                <a:cubicBezTo>
                  <a:pt x="457" y="129"/>
                  <a:pt x="475" y="143"/>
                  <a:pt x="490" y="160"/>
                </a:cubicBezTo>
                <a:cubicBezTo>
                  <a:pt x="470" y="142"/>
                  <a:pt x="450" y="125"/>
                  <a:pt x="426" y="110"/>
                </a:cubicBezTo>
                <a:cubicBezTo>
                  <a:pt x="423" y="108"/>
                  <a:pt x="418" y="105"/>
                  <a:pt x="413" y="105"/>
                </a:cubicBezTo>
                <a:cubicBezTo>
                  <a:pt x="408" y="106"/>
                  <a:pt x="402" y="101"/>
                  <a:pt x="397" y="97"/>
                </a:cubicBezTo>
                <a:cubicBezTo>
                  <a:pt x="403" y="96"/>
                  <a:pt x="410" y="95"/>
                  <a:pt x="417" y="96"/>
                </a:cubicBezTo>
                <a:close/>
                <a:moveTo>
                  <a:pt x="426" y="118"/>
                </a:moveTo>
                <a:cubicBezTo>
                  <a:pt x="428" y="120"/>
                  <a:pt x="433" y="121"/>
                  <a:pt x="433" y="124"/>
                </a:cubicBezTo>
                <a:cubicBezTo>
                  <a:pt x="452" y="141"/>
                  <a:pt x="472" y="160"/>
                  <a:pt x="487" y="181"/>
                </a:cubicBezTo>
                <a:cubicBezTo>
                  <a:pt x="466" y="163"/>
                  <a:pt x="443" y="141"/>
                  <a:pt x="419" y="124"/>
                </a:cubicBezTo>
                <a:cubicBezTo>
                  <a:pt x="422" y="124"/>
                  <a:pt x="424" y="127"/>
                  <a:pt x="428" y="125"/>
                </a:cubicBezTo>
                <a:cubicBezTo>
                  <a:pt x="413" y="116"/>
                  <a:pt x="398" y="106"/>
                  <a:pt x="384" y="97"/>
                </a:cubicBezTo>
                <a:cubicBezTo>
                  <a:pt x="399" y="102"/>
                  <a:pt x="413" y="111"/>
                  <a:pt x="426" y="118"/>
                </a:cubicBezTo>
                <a:close/>
                <a:moveTo>
                  <a:pt x="405" y="116"/>
                </a:moveTo>
                <a:cubicBezTo>
                  <a:pt x="403" y="121"/>
                  <a:pt x="399" y="113"/>
                  <a:pt x="398" y="112"/>
                </a:cubicBezTo>
                <a:cubicBezTo>
                  <a:pt x="397" y="112"/>
                  <a:pt x="397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09"/>
                  <a:pt x="402" y="114"/>
                  <a:pt x="405" y="116"/>
                </a:cubicBezTo>
                <a:close/>
                <a:moveTo>
                  <a:pt x="361" y="105"/>
                </a:moveTo>
                <a:cubicBezTo>
                  <a:pt x="374" y="117"/>
                  <a:pt x="387" y="129"/>
                  <a:pt x="398" y="143"/>
                </a:cubicBezTo>
                <a:cubicBezTo>
                  <a:pt x="346" y="102"/>
                  <a:pt x="346" y="102"/>
                  <a:pt x="346" y="102"/>
                </a:cubicBezTo>
                <a:cubicBezTo>
                  <a:pt x="345" y="101"/>
                  <a:pt x="343" y="101"/>
                  <a:pt x="342" y="100"/>
                </a:cubicBezTo>
                <a:cubicBezTo>
                  <a:pt x="347" y="97"/>
                  <a:pt x="357" y="101"/>
                  <a:pt x="361" y="105"/>
                </a:cubicBezTo>
                <a:close/>
                <a:moveTo>
                  <a:pt x="334" y="98"/>
                </a:moveTo>
                <a:cubicBezTo>
                  <a:pt x="334" y="101"/>
                  <a:pt x="336" y="103"/>
                  <a:pt x="338" y="105"/>
                </a:cubicBezTo>
                <a:cubicBezTo>
                  <a:pt x="342" y="111"/>
                  <a:pt x="347" y="108"/>
                  <a:pt x="352" y="112"/>
                </a:cubicBezTo>
                <a:cubicBezTo>
                  <a:pt x="411" y="158"/>
                  <a:pt x="411" y="158"/>
                  <a:pt x="411" y="158"/>
                </a:cubicBezTo>
                <a:cubicBezTo>
                  <a:pt x="412" y="158"/>
                  <a:pt x="419" y="161"/>
                  <a:pt x="416" y="158"/>
                </a:cubicBezTo>
                <a:cubicBezTo>
                  <a:pt x="403" y="143"/>
                  <a:pt x="390" y="128"/>
                  <a:pt x="376" y="115"/>
                </a:cubicBezTo>
                <a:cubicBezTo>
                  <a:pt x="375" y="114"/>
                  <a:pt x="371" y="109"/>
                  <a:pt x="372" y="110"/>
                </a:cubicBezTo>
                <a:cubicBezTo>
                  <a:pt x="410" y="133"/>
                  <a:pt x="410" y="133"/>
                  <a:pt x="410" y="133"/>
                </a:cubicBezTo>
                <a:cubicBezTo>
                  <a:pt x="397" y="121"/>
                  <a:pt x="379" y="109"/>
                  <a:pt x="363" y="99"/>
                </a:cubicBezTo>
                <a:cubicBezTo>
                  <a:pt x="368" y="99"/>
                  <a:pt x="374" y="98"/>
                  <a:pt x="377" y="100"/>
                </a:cubicBezTo>
                <a:cubicBezTo>
                  <a:pt x="393" y="111"/>
                  <a:pt x="405" y="123"/>
                  <a:pt x="417" y="137"/>
                </a:cubicBezTo>
                <a:cubicBezTo>
                  <a:pt x="410" y="135"/>
                  <a:pt x="410" y="135"/>
                  <a:pt x="410" y="135"/>
                </a:cubicBezTo>
                <a:cubicBezTo>
                  <a:pt x="413" y="137"/>
                  <a:pt x="416" y="138"/>
                  <a:pt x="418" y="141"/>
                </a:cubicBezTo>
                <a:cubicBezTo>
                  <a:pt x="419" y="142"/>
                  <a:pt x="423" y="143"/>
                  <a:pt x="422" y="140"/>
                </a:cubicBezTo>
                <a:cubicBezTo>
                  <a:pt x="421" y="136"/>
                  <a:pt x="416" y="134"/>
                  <a:pt x="415" y="129"/>
                </a:cubicBezTo>
                <a:cubicBezTo>
                  <a:pt x="418" y="128"/>
                  <a:pt x="420" y="132"/>
                  <a:pt x="421" y="134"/>
                </a:cubicBezTo>
                <a:cubicBezTo>
                  <a:pt x="421" y="135"/>
                  <a:pt x="421" y="135"/>
                  <a:pt x="421" y="135"/>
                </a:cubicBezTo>
                <a:cubicBezTo>
                  <a:pt x="441" y="153"/>
                  <a:pt x="459" y="171"/>
                  <a:pt x="475" y="192"/>
                </a:cubicBezTo>
                <a:cubicBezTo>
                  <a:pt x="476" y="193"/>
                  <a:pt x="479" y="194"/>
                  <a:pt x="478" y="197"/>
                </a:cubicBezTo>
                <a:cubicBezTo>
                  <a:pt x="478" y="193"/>
                  <a:pt x="472" y="196"/>
                  <a:pt x="475" y="192"/>
                </a:cubicBezTo>
                <a:cubicBezTo>
                  <a:pt x="421" y="150"/>
                  <a:pt x="421" y="150"/>
                  <a:pt x="421" y="150"/>
                </a:cubicBezTo>
                <a:cubicBezTo>
                  <a:pt x="419" y="148"/>
                  <a:pt x="412" y="146"/>
                  <a:pt x="414" y="150"/>
                </a:cubicBezTo>
                <a:cubicBezTo>
                  <a:pt x="416" y="155"/>
                  <a:pt x="421" y="161"/>
                  <a:pt x="426" y="163"/>
                </a:cubicBezTo>
                <a:cubicBezTo>
                  <a:pt x="429" y="164"/>
                  <a:pt x="429" y="162"/>
                  <a:pt x="428" y="160"/>
                </a:cubicBezTo>
                <a:cubicBezTo>
                  <a:pt x="468" y="191"/>
                  <a:pt x="468" y="191"/>
                  <a:pt x="468" y="191"/>
                </a:cubicBezTo>
                <a:cubicBezTo>
                  <a:pt x="473" y="194"/>
                  <a:pt x="478" y="199"/>
                  <a:pt x="483" y="204"/>
                </a:cubicBezTo>
                <a:cubicBezTo>
                  <a:pt x="470" y="213"/>
                  <a:pt x="454" y="223"/>
                  <a:pt x="442" y="232"/>
                </a:cubicBezTo>
                <a:cubicBezTo>
                  <a:pt x="438" y="220"/>
                  <a:pt x="432" y="211"/>
                  <a:pt x="422" y="204"/>
                </a:cubicBezTo>
                <a:cubicBezTo>
                  <a:pt x="428" y="205"/>
                  <a:pt x="428" y="205"/>
                  <a:pt x="428" y="205"/>
                </a:cubicBezTo>
                <a:cubicBezTo>
                  <a:pt x="424" y="201"/>
                  <a:pt x="424" y="201"/>
                  <a:pt x="424" y="201"/>
                </a:cubicBezTo>
                <a:cubicBezTo>
                  <a:pt x="426" y="201"/>
                  <a:pt x="433" y="206"/>
                  <a:pt x="428" y="206"/>
                </a:cubicBezTo>
                <a:cubicBezTo>
                  <a:pt x="435" y="211"/>
                  <a:pt x="441" y="218"/>
                  <a:pt x="449" y="221"/>
                </a:cubicBezTo>
                <a:cubicBezTo>
                  <a:pt x="448" y="208"/>
                  <a:pt x="434" y="200"/>
                  <a:pt x="430" y="189"/>
                </a:cubicBezTo>
                <a:cubicBezTo>
                  <a:pt x="433" y="190"/>
                  <a:pt x="441" y="194"/>
                  <a:pt x="445" y="198"/>
                </a:cubicBezTo>
                <a:cubicBezTo>
                  <a:pt x="445" y="199"/>
                  <a:pt x="446" y="199"/>
                  <a:pt x="446" y="199"/>
                </a:cubicBezTo>
                <a:cubicBezTo>
                  <a:pt x="451" y="204"/>
                  <a:pt x="455" y="210"/>
                  <a:pt x="462" y="213"/>
                </a:cubicBezTo>
                <a:cubicBezTo>
                  <a:pt x="461" y="216"/>
                  <a:pt x="466" y="215"/>
                  <a:pt x="466" y="213"/>
                </a:cubicBezTo>
                <a:cubicBezTo>
                  <a:pt x="462" y="197"/>
                  <a:pt x="438" y="173"/>
                  <a:pt x="434" y="169"/>
                </a:cubicBezTo>
                <a:cubicBezTo>
                  <a:pt x="433" y="168"/>
                  <a:pt x="426" y="165"/>
                  <a:pt x="428" y="167"/>
                </a:cubicBezTo>
                <a:cubicBezTo>
                  <a:pt x="439" y="178"/>
                  <a:pt x="451" y="191"/>
                  <a:pt x="459" y="206"/>
                </a:cubicBezTo>
                <a:cubicBezTo>
                  <a:pt x="451" y="200"/>
                  <a:pt x="444" y="191"/>
                  <a:pt x="435" y="187"/>
                </a:cubicBezTo>
                <a:cubicBezTo>
                  <a:pt x="429" y="184"/>
                  <a:pt x="423" y="177"/>
                  <a:pt x="424" y="169"/>
                </a:cubicBezTo>
                <a:cubicBezTo>
                  <a:pt x="424" y="168"/>
                  <a:pt x="417" y="164"/>
                  <a:pt x="420" y="168"/>
                </a:cubicBezTo>
                <a:cubicBezTo>
                  <a:pt x="418" y="167"/>
                  <a:pt x="410" y="166"/>
                  <a:pt x="408" y="165"/>
                </a:cubicBezTo>
                <a:cubicBezTo>
                  <a:pt x="386" y="151"/>
                  <a:pt x="371" y="129"/>
                  <a:pt x="352" y="112"/>
                </a:cubicBezTo>
                <a:cubicBezTo>
                  <a:pt x="351" y="112"/>
                  <a:pt x="350" y="113"/>
                  <a:pt x="353" y="115"/>
                </a:cubicBezTo>
                <a:cubicBezTo>
                  <a:pt x="355" y="116"/>
                  <a:pt x="351" y="117"/>
                  <a:pt x="350" y="116"/>
                </a:cubicBezTo>
                <a:cubicBezTo>
                  <a:pt x="361" y="127"/>
                  <a:pt x="376" y="139"/>
                  <a:pt x="384" y="153"/>
                </a:cubicBezTo>
                <a:cubicBezTo>
                  <a:pt x="360" y="134"/>
                  <a:pt x="335" y="115"/>
                  <a:pt x="304" y="100"/>
                </a:cubicBezTo>
                <a:cubicBezTo>
                  <a:pt x="304" y="100"/>
                  <a:pt x="299" y="101"/>
                  <a:pt x="301" y="102"/>
                </a:cubicBezTo>
                <a:cubicBezTo>
                  <a:pt x="332" y="115"/>
                  <a:pt x="356" y="137"/>
                  <a:pt x="383" y="156"/>
                </a:cubicBezTo>
                <a:cubicBezTo>
                  <a:pt x="383" y="156"/>
                  <a:pt x="381" y="155"/>
                  <a:pt x="380" y="155"/>
                </a:cubicBezTo>
                <a:cubicBezTo>
                  <a:pt x="390" y="163"/>
                  <a:pt x="390" y="163"/>
                  <a:pt x="390" y="163"/>
                </a:cubicBezTo>
                <a:cubicBezTo>
                  <a:pt x="360" y="159"/>
                  <a:pt x="360" y="159"/>
                  <a:pt x="360" y="159"/>
                </a:cubicBezTo>
                <a:cubicBezTo>
                  <a:pt x="341" y="142"/>
                  <a:pt x="320" y="125"/>
                  <a:pt x="299" y="109"/>
                </a:cubicBezTo>
                <a:cubicBezTo>
                  <a:pt x="323" y="124"/>
                  <a:pt x="349" y="139"/>
                  <a:pt x="372" y="157"/>
                </a:cubicBezTo>
                <a:cubicBezTo>
                  <a:pt x="373" y="157"/>
                  <a:pt x="379" y="158"/>
                  <a:pt x="377" y="157"/>
                </a:cubicBezTo>
                <a:cubicBezTo>
                  <a:pt x="348" y="135"/>
                  <a:pt x="317" y="115"/>
                  <a:pt x="285" y="96"/>
                </a:cubicBezTo>
                <a:cubicBezTo>
                  <a:pt x="302" y="98"/>
                  <a:pt x="318" y="98"/>
                  <a:pt x="334" y="98"/>
                </a:cubicBezTo>
                <a:close/>
                <a:moveTo>
                  <a:pt x="423" y="198"/>
                </a:moveTo>
                <a:cubicBezTo>
                  <a:pt x="424" y="187"/>
                  <a:pt x="424" y="187"/>
                  <a:pt x="424" y="187"/>
                </a:cubicBezTo>
                <a:cubicBezTo>
                  <a:pt x="432" y="195"/>
                  <a:pt x="438" y="205"/>
                  <a:pt x="443" y="214"/>
                </a:cubicBezTo>
                <a:cubicBezTo>
                  <a:pt x="437" y="209"/>
                  <a:pt x="431" y="202"/>
                  <a:pt x="423" y="198"/>
                </a:cubicBezTo>
                <a:close/>
                <a:moveTo>
                  <a:pt x="281" y="100"/>
                </a:moveTo>
                <a:cubicBezTo>
                  <a:pt x="283" y="104"/>
                  <a:pt x="289" y="104"/>
                  <a:pt x="292" y="107"/>
                </a:cubicBezTo>
                <a:cubicBezTo>
                  <a:pt x="293" y="107"/>
                  <a:pt x="293" y="107"/>
                  <a:pt x="293" y="107"/>
                </a:cubicBezTo>
                <a:cubicBezTo>
                  <a:pt x="295" y="107"/>
                  <a:pt x="297" y="109"/>
                  <a:pt x="298" y="112"/>
                </a:cubicBezTo>
                <a:cubicBezTo>
                  <a:pt x="354" y="158"/>
                  <a:pt x="354" y="158"/>
                  <a:pt x="354" y="158"/>
                </a:cubicBezTo>
                <a:cubicBezTo>
                  <a:pt x="320" y="139"/>
                  <a:pt x="290" y="116"/>
                  <a:pt x="259" y="94"/>
                </a:cubicBezTo>
                <a:cubicBezTo>
                  <a:pt x="268" y="93"/>
                  <a:pt x="277" y="93"/>
                  <a:pt x="281" y="100"/>
                </a:cubicBezTo>
                <a:close/>
                <a:moveTo>
                  <a:pt x="251" y="94"/>
                </a:moveTo>
                <a:cubicBezTo>
                  <a:pt x="277" y="111"/>
                  <a:pt x="299" y="131"/>
                  <a:pt x="319" y="153"/>
                </a:cubicBezTo>
                <a:cubicBezTo>
                  <a:pt x="290" y="132"/>
                  <a:pt x="263" y="109"/>
                  <a:pt x="232" y="91"/>
                </a:cubicBezTo>
                <a:cubicBezTo>
                  <a:pt x="238" y="91"/>
                  <a:pt x="245" y="91"/>
                  <a:pt x="251" y="94"/>
                </a:cubicBezTo>
                <a:close/>
                <a:moveTo>
                  <a:pt x="306" y="149"/>
                </a:moveTo>
                <a:cubicBezTo>
                  <a:pt x="307" y="148"/>
                  <a:pt x="307" y="148"/>
                  <a:pt x="307" y="148"/>
                </a:cubicBezTo>
                <a:cubicBezTo>
                  <a:pt x="315" y="150"/>
                  <a:pt x="314" y="156"/>
                  <a:pt x="320" y="159"/>
                </a:cubicBezTo>
                <a:cubicBezTo>
                  <a:pt x="315" y="159"/>
                  <a:pt x="306" y="160"/>
                  <a:pt x="304" y="158"/>
                </a:cubicBezTo>
                <a:cubicBezTo>
                  <a:pt x="282" y="135"/>
                  <a:pt x="256" y="114"/>
                  <a:pt x="230" y="95"/>
                </a:cubicBezTo>
                <a:cubicBezTo>
                  <a:pt x="257" y="110"/>
                  <a:pt x="281" y="131"/>
                  <a:pt x="306" y="149"/>
                </a:cubicBezTo>
                <a:close/>
                <a:moveTo>
                  <a:pt x="228" y="96"/>
                </a:moveTo>
                <a:cubicBezTo>
                  <a:pt x="227" y="97"/>
                  <a:pt x="226" y="96"/>
                  <a:pt x="225" y="95"/>
                </a:cubicBezTo>
                <a:cubicBezTo>
                  <a:pt x="224" y="93"/>
                  <a:pt x="228" y="95"/>
                  <a:pt x="228" y="96"/>
                </a:cubicBezTo>
                <a:close/>
                <a:moveTo>
                  <a:pt x="295" y="158"/>
                </a:moveTo>
                <a:cubicBezTo>
                  <a:pt x="258" y="159"/>
                  <a:pt x="258" y="159"/>
                  <a:pt x="258" y="159"/>
                </a:cubicBezTo>
                <a:cubicBezTo>
                  <a:pt x="250" y="148"/>
                  <a:pt x="240" y="139"/>
                  <a:pt x="231" y="129"/>
                </a:cubicBezTo>
                <a:cubicBezTo>
                  <a:pt x="237" y="131"/>
                  <a:pt x="242" y="137"/>
                  <a:pt x="248" y="140"/>
                </a:cubicBezTo>
                <a:cubicBezTo>
                  <a:pt x="257" y="145"/>
                  <a:pt x="263" y="153"/>
                  <a:pt x="274" y="157"/>
                </a:cubicBezTo>
                <a:cubicBezTo>
                  <a:pt x="277" y="159"/>
                  <a:pt x="276" y="153"/>
                  <a:pt x="275" y="152"/>
                </a:cubicBezTo>
                <a:cubicBezTo>
                  <a:pt x="254" y="127"/>
                  <a:pt x="229" y="106"/>
                  <a:pt x="204" y="85"/>
                </a:cubicBezTo>
                <a:cubicBezTo>
                  <a:pt x="236" y="107"/>
                  <a:pt x="265" y="133"/>
                  <a:pt x="295" y="158"/>
                </a:cubicBezTo>
                <a:close/>
                <a:moveTo>
                  <a:pt x="185" y="82"/>
                </a:moveTo>
                <a:cubicBezTo>
                  <a:pt x="194" y="85"/>
                  <a:pt x="203" y="85"/>
                  <a:pt x="207" y="92"/>
                </a:cubicBezTo>
                <a:cubicBezTo>
                  <a:pt x="204" y="92"/>
                  <a:pt x="204" y="92"/>
                  <a:pt x="204" y="92"/>
                </a:cubicBezTo>
                <a:cubicBezTo>
                  <a:pt x="227" y="109"/>
                  <a:pt x="248" y="128"/>
                  <a:pt x="267" y="149"/>
                </a:cubicBezTo>
                <a:cubicBezTo>
                  <a:pt x="237" y="129"/>
                  <a:pt x="211" y="103"/>
                  <a:pt x="182" y="82"/>
                </a:cubicBezTo>
                <a:cubicBezTo>
                  <a:pt x="183" y="82"/>
                  <a:pt x="185" y="82"/>
                  <a:pt x="185" y="82"/>
                </a:cubicBezTo>
                <a:close/>
                <a:moveTo>
                  <a:pt x="188" y="92"/>
                </a:moveTo>
                <a:cubicBezTo>
                  <a:pt x="187" y="93"/>
                  <a:pt x="187" y="93"/>
                  <a:pt x="188" y="94"/>
                </a:cubicBezTo>
                <a:cubicBezTo>
                  <a:pt x="209" y="111"/>
                  <a:pt x="228" y="130"/>
                  <a:pt x="246" y="149"/>
                </a:cubicBezTo>
                <a:cubicBezTo>
                  <a:pt x="246" y="150"/>
                  <a:pt x="246" y="152"/>
                  <a:pt x="246" y="152"/>
                </a:cubicBezTo>
                <a:cubicBezTo>
                  <a:pt x="217" y="127"/>
                  <a:pt x="190" y="101"/>
                  <a:pt x="161" y="76"/>
                </a:cubicBezTo>
                <a:cubicBezTo>
                  <a:pt x="171" y="80"/>
                  <a:pt x="180" y="87"/>
                  <a:pt x="188" y="92"/>
                </a:cubicBezTo>
                <a:close/>
                <a:moveTo>
                  <a:pt x="234" y="147"/>
                </a:moveTo>
                <a:cubicBezTo>
                  <a:pt x="236" y="149"/>
                  <a:pt x="241" y="151"/>
                  <a:pt x="243" y="152"/>
                </a:cubicBezTo>
                <a:cubicBezTo>
                  <a:pt x="240" y="154"/>
                  <a:pt x="248" y="157"/>
                  <a:pt x="247" y="158"/>
                </a:cubicBezTo>
                <a:cubicBezTo>
                  <a:pt x="236" y="163"/>
                  <a:pt x="227" y="161"/>
                  <a:pt x="224" y="153"/>
                </a:cubicBezTo>
                <a:cubicBezTo>
                  <a:pt x="201" y="124"/>
                  <a:pt x="175" y="98"/>
                  <a:pt x="149" y="73"/>
                </a:cubicBezTo>
                <a:cubicBezTo>
                  <a:pt x="178" y="96"/>
                  <a:pt x="206" y="122"/>
                  <a:pt x="234" y="147"/>
                </a:cubicBezTo>
                <a:close/>
                <a:moveTo>
                  <a:pt x="149" y="77"/>
                </a:moveTo>
                <a:cubicBezTo>
                  <a:pt x="169" y="99"/>
                  <a:pt x="192" y="118"/>
                  <a:pt x="210" y="141"/>
                </a:cubicBezTo>
                <a:cubicBezTo>
                  <a:pt x="210" y="141"/>
                  <a:pt x="210" y="142"/>
                  <a:pt x="210" y="143"/>
                </a:cubicBezTo>
                <a:cubicBezTo>
                  <a:pt x="187" y="118"/>
                  <a:pt x="164" y="93"/>
                  <a:pt x="137" y="72"/>
                </a:cubicBezTo>
                <a:cubicBezTo>
                  <a:pt x="142" y="75"/>
                  <a:pt x="145" y="72"/>
                  <a:pt x="149" y="77"/>
                </a:cubicBezTo>
                <a:close/>
                <a:moveTo>
                  <a:pt x="122" y="66"/>
                </a:moveTo>
                <a:cubicBezTo>
                  <a:pt x="161" y="93"/>
                  <a:pt x="191" y="128"/>
                  <a:pt x="223" y="161"/>
                </a:cubicBezTo>
                <a:cubicBezTo>
                  <a:pt x="217" y="163"/>
                  <a:pt x="208" y="163"/>
                  <a:pt x="207" y="162"/>
                </a:cubicBezTo>
                <a:cubicBezTo>
                  <a:pt x="183" y="129"/>
                  <a:pt x="158" y="99"/>
                  <a:pt x="127" y="76"/>
                </a:cubicBezTo>
                <a:cubicBezTo>
                  <a:pt x="154" y="103"/>
                  <a:pt x="181" y="130"/>
                  <a:pt x="202" y="163"/>
                </a:cubicBezTo>
                <a:cubicBezTo>
                  <a:pt x="169" y="128"/>
                  <a:pt x="135" y="90"/>
                  <a:pt x="98" y="59"/>
                </a:cubicBezTo>
                <a:cubicBezTo>
                  <a:pt x="106" y="60"/>
                  <a:pt x="113" y="64"/>
                  <a:pt x="118" y="69"/>
                </a:cubicBezTo>
                <a:cubicBezTo>
                  <a:pt x="115" y="64"/>
                  <a:pt x="121" y="66"/>
                  <a:pt x="122" y="66"/>
                </a:cubicBezTo>
                <a:close/>
                <a:moveTo>
                  <a:pt x="79" y="52"/>
                </a:moveTo>
                <a:cubicBezTo>
                  <a:pt x="80" y="52"/>
                  <a:pt x="80" y="52"/>
                  <a:pt x="80" y="52"/>
                </a:cubicBezTo>
                <a:cubicBezTo>
                  <a:pt x="88" y="53"/>
                  <a:pt x="89" y="61"/>
                  <a:pt x="94" y="66"/>
                </a:cubicBezTo>
                <a:cubicBezTo>
                  <a:pt x="122" y="91"/>
                  <a:pt x="147" y="118"/>
                  <a:pt x="167" y="151"/>
                </a:cubicBezTo>
                <a:cubicBezTo>
                  <a:pt x="131" y="116"/>
                  <a:pt x="99" y="75"/>
                  <a:pt x="62" y="42"/>
                </a:cubicBezTo>
                <a:cubicBezTo>
                  <a:pt x="68" y="44"/>
                  <a:pt x="74" y="48"/>
                  <a:pt x="79" y="52"/>
                </a:cubicBezTo>
                <a:close/>
                <a:moveTo>
                  <a:pt x="37" y="27"/>
                </a:moveTo>
                <a:cubicBezTo>
                  <a:pt x="51" y="37"/>
                  <a:pt x="65" y="49"/>
                  <a:pt x="76" y="63"/>
                </a:cubicBezTo>
                <a:cubicBezTo>
                  <a:pt x="64" y="54"/>
                  <a:pt x="50" y="41"/>
                  <a:pt x="40" y="33"/>
                </a:cubicBezTo>
                <a:cubicBezTo>
                  <a:pt x="37" y="31"/>
                  <a:pt x="38" y="29"/>
                  <a:pt x="37" y="27"/>
                </a:cubicBezTo>
                <a:close/>
                <a:moveTo>
                  <a:pt x="41" y="41"/>
                </a:moveTo>
                <a:cubicBezTo>
                  <a:pt x="58" y="53"/>
                  <a:pt x="75" y="67"/>
                  <a:pt x="88" y="84"/>
                </a:cubicBezTo>
                <a:cubicBezTo>
                  <a:pt x="88" y="84"/>
                  <a:pt x="88" y="85"/>
                  <a:pt x="88" y="86"/>
                </a:cubicBezTo>
                <a:cubicBezTo>
                  <a:pt x="72" y="71"/>
                  <a:pt x="54" y="56"/>
                  <a:pt x="41" y="41"/>
                </a:cubicBezTo>
                <a:close/>
                <a:moveTo>
                  <a:pt x="46" y="51"/>
                </a:moveTo>
                <a:cubicBezTo>
                  <a:pt x="60" y="65"/>
                  <a:pt x="77" y="79"/>
                  <a:pt x="92" y="93"/>
                </a:cubicBezTo>
                <a:cubicBezTo>
                  <a:pt x="91" y="94"/>
                  <a:pt x="98" y="96"/>
                  <a:pt x="96" y="93"/>
                </a:cubicBezTo>
                <a:cubicBezTo>
                  <a:pt x="94" y="88"/>
                  <a:pt x="90" y="84"/>
                  <a:pt x="88" y="79"/>
                </a:cubicBezTo>
                <a:cubicBezTo>
                  <a:pt x="110" y="104"/>
                  <a:pt x="131" y="130"/>
                  <a:pt x="147" y="159"/>
                </a:cubicBezTo>
                <a:cubicBezTo>
                  <a:pt x="115" y="131"/>
                  <a:pt x="88" y="95"/>
                  <a:pt x="57" y="66"/>
                </a:cubicBezTo>
                <a:cubicBezTo>
                  <a:pt x="52" y="62"/>
                  <a:pt x="46" y="59"/>
                  <a:pt x="46" y="51"/>
                </a:cubicBezTo>
                <a:close/>
                <a:moveTo>
                  <a:pt x="47" y="171"/>
                </a:moveTo>
                <a:cubicBezTo>
                  <a:pt x="51" y="173"/>
                  <a:pt x="54" y="177"/>
                  <a:pt x="58" y="179"/>
                </a:cubicBezTo>
                <a:cubicBezTo>
                  <a:pt x="57" y="173"/>
                  <a:pt x="53" y="177"/>
                  <a:pt x="51" y="169"/>
                </a:cubicBezTo>
                <a:cubicBezTo>
                  <a:pt x="63" y="176"/>
                  <a:pt x="70" y="186"/>
                  <a:pt x="79" y="193"/>
                </a:cubicBezTo>
                <a:cubicBezTo>
                  <a:pt x="83" y="195"/>
                  <a:pt x="84" y="191"/>
                  <a:pt x="84" y="189"/>
                </a:cubicBezTo>
                <a:cubicBezTo>
                  <a:pt x="81" y="178"/>
                  <a:pt x="73" y="169"/>
                  <a:pt x="65" y="163"/>
                </a:cubicBezTo>
                <a:cubicBezTo>
                  <a:pt x="65" y="163"/>
                  <a:pt x="64" y="162"/>
                  <a:pt x="63" y="163"/>
                </a:cubicBezTo>
                <a:cubicBezTo>
                  <a:pt x="69" y="170"/>
                  <a:pt x="76" y="178"/>
                  <a:pt x="79" y="188"/>
                </a:cubicBezTo>
                <a:cubicBezTo>
                  <a:pt x="68" y="180"/>
                  <a:pt x="60" y="170"/>
                  <a:pt x="49" y="163"/>
                </a:cubicBezTo>
                <a:cubicBezTo>
                  <a:pt x="51" y="150"/>
                  <a:pt x="51" y="150"/>
                  <a:pt x="51" y="150"/>
                </a:cubicBezTo>
                <a:cubicBezTo>
                  <a:pt x="55" y="152"/>
                  <a:pt x="56" y="160"/>
                  <a:pt x="62" y="156"/>
                </a:cubicBezTo>
                <a:cubicBezTo>
                  <a:pt x="63" y="157"/>
                  <a:pt x="63" y="157"/>
                  <a:pt x="63" y="157"/>
                </a:cubicBezTo>
                <a:cubicBezTo>
                  <a:pt x="75" y="166"/>
                  <a:pt x="87" y="177"/>
                  <a:pt x="98" y="188"/>
                </a:cubicBezTo>
                <a:cubicBezTo>
                  <a:pt x="70" y="201"/>
                  <a:pt x="70" y="201"/>
                  <a:pt x="70" y="201"/>
                </a:cubicBezTo>
                <a:cubicBezTo>
                  <a:pt x="68" y="193"/>
                  <a:pt x="63" y="185"/>
                  <a:pt x="56" y="180"/>
                </a:cubicBezTo>
                <a:cubicBezTo>
                  <a:pt x="59" y="185"/>
                  <a:pt x="66" y="196"/>
                  <a:pt x="66" y="202"/>
                </a:cubicBezTo>
                <a:cubicBezTo>
                  <a:pt x="43" y="183"/>
                  <a:pt x="43" y="183"/>
                  <a:pt x="43" y="183"/>
                </a:cubicBezTo>
                <a:cubicBezTo>
                  <a:pt x="45" y="180"/>
                  <a:pt x="48" y="176"/>
                  <a:pt x="47" y="171"/>
                </a:cubicBezTo>
                <a:close/>
                <a:moveTo>
                  <a:pt x="40" y="191"/>
                </a:moveTo>
                <a:cubicBezTo>
                  <a:pt x="45" y="193"/>
                  <a:pt x="49" y="200"/>
                  <a:pt x="51" y="207"/>
                </a:cubicBezTo>
                <a:cubicBezTo>
                  <a:pt x="47" y="205"/>
                  <a:pt x="40" y="202"/>
                  <a:pt x="37" y="197"/>
                </a:cubicBezTo>
                <a:lnTo>
                  <a:pt x="40" y="191"/>
                </a:lnTo>
                <a:close/>
                <a:moveTo>
                  <a:pt x="51" y="209"/>
                </a:moveTo>
                <a:cubicBezTo>
                  <a:pt x="55" y="208"/>
                  <a:pt x="53" y="203"/>
                  <a:pt x="51" y="200"/>
                </a:cubicBezTo>
                <a:cubicBezTo>
                  <a:pt x="49" y="196"/>
                  <a:pt x="46" y="194"/>
                  <a:pt x="42" y="188"/>
                </a:cubicBezTo>
                <a:cubicBezTo>
                  <a:pt x="48" y="191"/>
                  <a:pt x="59" y="201"/>
                  <a:pt x="63" y="205"/>
                </a:cubicBezTo>
                <a:cubicBezTo>
                  <a:pt x="42" y="217"/>
                  <a:pt x="42" y="217"/>
                  <a:pt x="42" y="217"/>
                </a:cubicBezTo>
                <a:cubicBezTo>
                  <a:pt x="41" y="212"/>
                  <a:pt x="38" y="206"/>
                  <a:pt x="35" y="201"/>
                </a:cubicBezTo>
                <a:cubicBezTo>
                  <a:pt x="41" y="204"/>
                  <a:pt x="46" y="211"/>
                  <a:pt x="51" y="209"/>
                </a:cubicBezTo>
                <a:close/>
                <a:moveTo>
                  <a:pt x="38" y="220"/>
                </a:moveTo>
                <a:cubicBezTo>
                  <a:pt x="28" y="221"/>
                  <a:pt x="18" y="227"/>
                  <a:pt x="14" y="234"/>
                </a:cubicBezTo>
                <a:cubicBezTo>
                  <a:pt x="20" y="225"/>
                  <a:pt x="28" y="216"/>
                  <a:pt x="32" y="205"/>
                </a:cubicBezTo>
                <a:cubicBezTo>
                  <a:pt x="36" y="210"/>
                  <a:pt x="41" y="220"/>
                  <a:pt x="38" y="220"/>
                </a:cubicBezTo>
                <a:close/>
              </a:path>
            </a:pathLst>
          </a:custGeom>
          <a:solidFill>
            <a:srgbClr val="F7B63E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4" name="文本框 45"/>
          <p:cNvSpPr txBox="1">
            <a:spLocks noChangeArrowheads="1"/>
          </p:cNvSpPr>
          <p:nvPr/>
        </p:nvSpPr>
        <p:spPr bwMode="auto">
          <a:xfrm>
            <a:off x="1244600" y="236538"/>
            <a:ext cx="278153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代码评审</a:t>
            </a:r>
            <a:r>
              <a:rPr lang="en-US" altLang="zh-CN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语音</a:t>
            </a:r>
            <a:r>
              <a:rPr lang="zh-CN" altLang="en-US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en-US" altLang="zh-CN" sz="24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835025"/>
            <a:ext cx="10108491" cy="602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3931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reeform 5"/>
          <p:cNvSpPr>
            <a:spLocks noEditPoints="1"/>
          </p:cNvSpPr>
          <p:nvPr/>
        </p:nvSpPr>
        <p:spPr bwMode="auto">
          <a:xfrm>
            <a:off x="100013" y="155575"/>
            <a:ext cx="1098550" cy="679450"/>
          </a:xfrm>
          <a:custGeom>
            <a:avLst/>
            <a:gdLst>
              <a:gd name="T0" fmla="*/ 2147483647 w 572"/>
              <a:gd name="T1" fmla="*/ 2147483647 h 254"/>
              <a:gd name="T2" fmla="*/ 2147483647 w 572"/>
              <a:gd name="T3" fmla="*/ 2147483647 h 254"/>
              <a:gd name="T4" fmla="*/ 2147483647 w 572"/>
              <a:gd name="T5" fmla="*/ 2147483647 h 254"/>
              <a:gd name="T6" fmla="*/ 2147483647 w 572"/>
              <a:gd name="T7" fmla="*/ 2147483647 h 254"/>
              <a:gd name="T8" fmla="*/ 2147483647 w 572"/>
              <a:gd name="T9" fmla="*/ 2147483647 h 254"/>
              <a:gd name="T10" fmla="*/ 2147483647 w 572"/>
              <a:gd name="T11" fmla="*/ 2147483647 h 254"/>
              <a:gd name="T12" fmla="*/ 2147483647 w 572"/>
              <a:gd name="T13" fmla="*/ 2147483647 h 254"/>
              <a:gd name="T14" fmla="*/ 2147483647 w 572"/>
              <a:gd name="T15" fmla="*/ 2147483647 h 254"/>
              <a:gd name="T16" fmla="*/ 2147483647 w 572"/>
              <a:gd name="T17" fmla="*/ 2147483647 h 254"/>
              <a:gd name="T18" fmla="*/ 2147483647 w 572"/>
              <a:gd name="T19" fmla="*/ 2147483647 h 254"/>
              <a:gd name="T20" fmla="*/ 2147483647 w 572"/>
              <a:gd name="T21" fmla="*/ 2147483647 h 254"/>
              <a:gd name="T22" fmla="*/ 2147483647 w 572"/>
              <a:gd name="T23" fmla="*/ 2147483647 h 254"/>
              <a:gd name="T24" fmla="*/ 2147483647 w 572"/>
              <a:gd name="T25" fmla="*/ 2147483647 h 254"/>
              <a:gd name="T26" fmla="*/ 2147483647 w 572"/>
              <a:gd name="T27" fmla="*/ 2147483647 h 254"/>
              <a:gd name="T28" fmla="*/ 2147483647 w 572"/>
              <a:gd name="T29" fmla="*/ 2147483647 h 254"/>
              <a:gd name="T30" fmla="*/ 2147483647 w 572"/>
              <a:gd name="T31" fmla="*/ 2147483647 h 254"/>
              <a:gd name="T32" fmla="*/ 2147483647 w 572"/>
              <a:gd name="T33" fmla="*/ 2147483647 h 254"/>
              <a:gd name="T34" fmla="*/ 2147483647 w 572"/>
              <a:gd name="T35" fmla="*/ 2147483647 h 254"/>
              <a:gd name="T36" fmla="*/ 2147483647 w 572"/>
              <a:gd name="T37" fmla="*/ 2147483647 h 254"/>
              <a:gd name="T38" fmla="*/ 2147483647 w 572"/>
              <a:gd name="T39" fmla="*/ 2147483647 h 254"/>
              <a:gd name="T40" fmla="*/ 2147483647 w 572"/>
              <a:gd name="T41" fmla="*/ 2147483647 h 254"/>
              <a:gd name="T42" fmla="*/ 2147483647 w 572"/>
              <a:gd name="T43" fmla="*/ 2147483647 h 254"/>
              <a:gd name="T44" fmla="*/ 2147483647 w 572"/>
              <a:gd name="T45" fmla="*/ 2147483647 h 254"/>
              <a:gd name="T46" fmla="*/ 2147483647 w 572"/>
              <a:gd name="T47" fmla="*/ 2147483647 h 254"/>
              <a:gd name="T48" fmla="*/ 2147483647 w 572"/>
              <a:gd name="T49" fmla="*/ 2147483647 h 254"/>
              <a:gd name="T50" fmla="*/ 2147483647 w 572"/>
              <a:gd name="T51" fmla="*/ 2147483647 h 254"/>
              <a:gd name="T52" fmla="*/ 2147483647 w 572"/>
              <a:gd name="T53" fmla="*/ 2147483647 h 254"/>
              <a:gd name="T54" fmla="*/ 2147483647 w 572"/>
              <a:gd name="T55" fmla="*/ 2147483647 h 254"/>
              <a:gd name="T56" fmla="*/ 2147483647 w 572"/>
              <a:gd name="T57" fmla="*/ 2147483647 h 254"/>
              <a:gd name="T58" fmla="*/ 2147483647 w 572"/>
              <a:gd name="T59" fmla="*/ 2147483647 h 254"/>
              <a:gd name="T60" fmla="*/ 2147483647 w 572"/>
              <a:gd name="T61" fmla="*/ 2147483647 h 254"/>
              <a:gd name="T62" fmla="*/ 2147483647 w 572"/>
              <a:gd name="T63" fmla="*/ 2147483647 h 254"/>
              <a:gd name="T64" fmla="*/ 2147483647 w 572"/>
              <a:gd name="T65" fmla="*/ 2147483647 h 254"/>
              <a:gd name="T66" fmla="*/ 2147483647 w 572"/>
              <a:gd name="T67" fmla="*/ 2147483647 h 254"/>
              <a:gd name="T68" fmla="*/ 2147483647 w 572"/>
              <a:gd name="T69" fmla="*/ 2147483647 h 254"/>
              <a:gd name="T70" fmla="*/ 2147483647 w 572"/>
              <a:gd name="T71" fmla="*/ 2147483647 h 254"/>
              <a:gd name="T72" fmla="*/ 2147483647 w 572"/>
              <a:gd name="T73" fmla="*/ 2147483647 h 254"/>
              <a:gd name="T74" fmla="*/ 2147483647 w 572"/>
              <a:gd name="T75" fmla="*/ 2147483647 h 254"/>
              <a:gd name="T76" fmla="*/ 2147483647 w 572"/>
              <a:gd name="T77" fmla="*/ 2147483647 h 254"/>
              <a:gd name="T78" fmla="*/ 2147483647 w 572"/>
              <a:gd name="T79" fmla="*/ 2147483647 h 254"/>
              <a:gd name="T80" fmla="*/ 2147483647 w 572"/>
              <a:gd name="T81" fmla="*/ 2147483647 h 254"/>
              <a:gd name="T82" fmla="*/ 2147483647 w 572"/>
              <a:gd name="T83" fmla="*/ 2147483647 h 254"/>
              <a:gd name="T84" fmla="*/ 2147483647 w 572"/>
              <a:gd name="T85" fmla="*/ 2147483647 h 254"/>
              <a:gd name="T86" fmla="*/ 2147483647 w 572"/>
              <a:gd name="T87" fmla="*/ 2147483647 h 254"/>
              <a:gd name="T88" fmla="*/ 2147483647 w 572"/>
              <a:gd name="T89" fmla="*/ 2147483647 h 254"/>
              <a:gd name="T90" fmla="*/ 2147483647 w 572"/>
              <a:gd name="T91" fmla="*/ 2147483647 h 254"/>
              <a:gd name="T92" fmla="*/ 2147483647 w 572"/>
              <a:gd name="T93" fmla="*/ 2147483647 h 254"/>
              <a:gd name="T94" fmla="*/ 2147483647 w 572"/>
              <a:gd name="T95" fmla="*/ 2147483647 h 254"/>
              <a:gd name="T96" fmla="*/ 2147483647 w 572"/>
              <a:gd name="T97" fmla="*/ 2147483647 h 254"/>
              <a:gd name="T98" fmla="*/ 2147483647 w 572"/>
              <a:gd name="T99" fmla="*/ 2147483647 h 254"/>
              <a:gd name="T100" fmla="*/ 2147483647 w 572"/>
              <a:gd name="T101" fmla="*/ 2147483647 h 254"/>
              <a:gd name="T102" fmla="*/ 2147483647 w 572"/>
              <a:gd name="T103" fmla="*/ 2147483647 h 254"/>
              <a:gd name="T104" fmla="*/ 2147483647 w 572"/>
              <a:gd name="T105" fmla="*/ 2147483647 h 254"/>
              <a:gd name="T106" fmla="*/ 2147483647 w 572"/>
              <a:gd name="T107" fmla="*/ 2147483647 h 254"/>
              <a:gd name="T108" fmla="*/ 2147483647 w 572"/>
              <a:gd name="T109" fmla="*/ 2147483647 h 254"/>
              <a:gd name="T110" fmla="*/ 2147483647 w 572"/>
              <a:gd name="T111" fmla="*/ 2147483647 h 254"/>
              <a:gd name="T112" fmla="*/ 2147483647 w 572"/>
              <a:gd name="T113" fmla="*/ 2147483647 h 254"/>
              <a:gd name="T114" fmla="*/ 2147483647 w 572"/>
              <a:gd name="T115" fmla="*/ 2147483647 h 254"/>
              <a:gd name="T116" fmla="*/ 2147483647 w 572"/>
              <a:gd name="T117" fmla="*/ 2147483647 h 254"/>
              <a:gd name="T118" fmla="*/ 2147483647 w 572"/>
              <a:gd name="T119" fmla="*/ 2147483647 h 254"/>
              <a:gd name="T120" fmla="*/ 2147483647 w 572"/>
              <a:gd name="T121" fmla="*/ 2147483647 h 254"/>
              <a:gd name="T122" fmla="*/ 2147483647 w 572"/>
              <a:gd name="T123" fmla="*/ 2147483647 h 254"/>
              <a:gd name="T124" fmla="*/ 2147483647 w 572"/>
              <a:gd name="T125" fmla="*/ 2147483647 h 25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572"/>
              <a:gd name="T190" fmla="*/ 0 h 254"/>
              <a:gd name="T191" fmla="*/ 572 w 572"/>
              <a:gd name="T192" fmla="*/ 254 h 254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572" h="254">
                <a:moveTo>
                  <a:pt x="65" y="219"/>
                </a:moveTo>
                <a:cubicBezTo>
                  <a:pt x="120" y="192"/>
                  <a:pt x="188" y="179"/>
                  <a:pt x="259" y="170"/>
                </a:cubicBezTo>
                <a:cubicBezTo>
                  <a:pt x="304" y="165"/>
                  <a:pt x="356" y="173"/>
                  <a:pt x="401" y="173"/>
                </a:cubicBezTo>
                <a:cubicBezTo>
                  <a:pt x="407" y="173"/>
                  <a:pt x="415" y="175"/>
                  <a:pt x="418" y="174"/>
                </a:cubicBezTo>
                <a:cubicBezTo>
                  <a:pt x="416" y="252"/>
                  <a:pt x="416" y="252"/>
                  <a:pt x="416" y="252"/>
                </a:cubicBezTo>
                <a:cubicBezTo>
                  <a:pt x="416" y="254"/>
                  <a:pt x="420" y="252"/>
                  <a:pt x="422" y="251"/>
                </a:cubicBezTo>
                <a:cubicBezTo>
                  <a:pt x="473" y="218"/>
                  <a:pt x="523" y="182"/>
                  <a:pt x="572" y="146"/>
                </a:cubicBezTo>
                <a:cubicBezTo>
                  <a:pt x="524" y="98"/>
                  <a:pt x="475" y="54"/>
                  <a:pt x="429" y="7"/>
                </a:cubicBezTo>
                <a:cubicBezTo>
                  <a:pt x="427" y="5"/>
                  <a:pt x="426" y="0"/>
                  <a:pt x="423" y="2"/>
                </a:cubicBezTo>
                <a:cubicBezTo>
                  <a:pt x="423" y="2"/>
                  <a:pt x="422" y="3"/>
                  <a:pt x="422" y="3"/>
                </a:cubicBezTo>
                <a:cubicBezTo>
                  <a:pt x="422" y="5"/>
                  <a:pt x="422" y="10"/>
                  <a:pt x="422" y="12"/>
                </a:cubicBezTo>
                <a:cubicBezTo>
                  <a:pt x="422" y="16"/>
                  <a:pt x="422" y="22"/>
                  <a:pt x="415" y="17"/>
                </a:cubicBezTo>
                <a:cubicBezTo>
                  <a:pt x="417" y="20"/>
                  <a:pt x="419" y="20"/>
                  <a:pt x="420" y="22"/>
                </a:cubicBezTo>
                <a:cubicBezTo>
                  <a:pt x="422" y="29"/>
                  <a:pt x="421" y="43"/>
                  <a:pt x="418" y="50"/>
                </a:cubicBezTo>
                <a:cubicBezTo>
                  <a:pt x="422" y="59"/>
                  <a:pt x="420" y="78"/>
                  <a:pt x="416" y="85"/>
                </a:cubicBezTo>
                <a:cubicBezTo>
                  <a:pt x="415" y="87"/>
                  <a:pt x="416" y="91"/>
                  <a:pt x="413" y="88"/>
                </a:cubicBezTo>
                <a:cubicBezTo>
                  <a:pt x="402" y="91"/>
                  <a:pt x="387" y="93"/>
                  <a:pt x="377" y="87"/>
                </a:cubicBezTo>
                <a:cubicBezTo>
                  <a:pt x="377" y="90"/>
                  <a:pt x="380" y="91"/>
                  <a:pt x="381" y="92"/>
                </a:cubicBezTo>
                <a:cubicBezTo>
                  <a:pt x="331" y="96"/>
                  <a:pt x="283" y="89"/>
                  <a:pt x="237" y="85"/>
                </a:cubicBezTo>
                <a:cubicBezTo>
                  <a:pt x="217" y="83"/>
                  <a:pt x="198" y="78"/>
                  <a:pt x="184" y="73"/>
                </a:cubicBezTo>
                <a:cubicBezTo>
                  <a:pt x="169" y="73"/>
                  <a:pt x="152" y="68"/>
                  <a:pt x="139" y="65"/>
                </a:cubicBezTo>
                <a:cubicBezTo>
                  <a:pt x="95" y="55"/>
                  <a:pt x="62" y="35"/>
                  <a:pt x="30" y="15"/>
                </a:cubicBezTo>
                <a:cubicBezTo>
                  <a:pt x="28" y="14"/>
                  <a:pt x="23" y="10"/>
                  <a:pt x="23" y="17"/>
                </a:cubicBezTo>
                <a:cubicBezTo>
                  <a:pt x="23" y="21"/>
                  <a:pt x="31" y="26"/>
                  <a:pt x="31" y="34"/>
                </a:cubicBezTo>
                <a:cubicBezTo>
                  <a:pt x="32" y="34"/>
                  <a:pt x="42" y="50"/>
                  <a:pt x="38" y="57"/>
                </a:cubicBezTo>
                <a:cubicBezTo>
                  <a:pt x="42" y="61"/>
                  <a:pt x="46" y="67"/>
                  <a:pt x="46" y="74"/>
                </a:cubicBezTo>
                <a:cubicBezTo>
                  <a:pt x="45" y="86"/>
                  <a:pt x="43" y="94"/>
                  <a:pt x="48" y="106"/>
                </a:cubicBezTo>
                <a:cubicBezTo>
                  <a:pt x="46" y="168"/>
                  <a:pt x="25" y="209"/>
                  <a:pt x="0" y="246"/>
                </a:cubicBezTo>
                <a:cubicBezTo>
                  <a:pt x="23" y="239"/>
                  <a:pt x="45" y="229"/>
                  <a:pt x="65" y="219"/>
                </a:cubicBezTo>
                <a:close/>
                <a:moveTo>
                  <a:pt x="43" y="224"/>
                </a:moveTo>
                <a:cubicBezTo>
                  <a:pt x="51" y="219"/>
                  <a:pt x="59" y="214"/>
                  <a:pt x="68" y="210"/>
                </a:cubicBezTo>
                <a:cubicBezTo>
                  <a:pt x="60" y="214"/>
                  <a:pt x="51" y="221"/>
                  <a:pt x="43" y="224"/>
                </a:cubicBezTo>
                <a:close/>
                <a:moveTo>
                  <a:pt x="70" y="209"/>
                </a:moveTo>
                <a:cubicBezTo>
                  <a:pt x="71" y="208"/>
                  <a:pt x="73" y="207"/>
                  <a:pt x="75" y="206"/>
                </a:cubicBezTo>
                <a:cubicBezTo>
                  <a:pt x="74" y="208"/>
                  <a:pt x="72" y="209"/>
                  <a:pt x="70" y="209"/>
                </a:cubicBezTo>
                <a:close/>
                <a:moveTo>
                  <a:pt x="203" y="174"/>
                </a:moveTo>
                <a:cubicBezTo>
                  <a:pt x="158" y="181"/>
                  <a:pt x="118" y="192"/>
                  <a:pt x="79" y="204"/>
                </a:cubicBezTo>
                <a:cubicBezTo>
                  <a:pt x="115" y="186"/>
                  <a:pt x="156" y="175"/>
                  <a:pt x="205" y="170"/>
                </a:cubicBezTo>
                <a:cubicBezTo>
                  <a:pt x="208" y="170"/>
                  <a:pt x="203" y="173"/>
                  <a:pt x="203" y="174"/>
                </a:cubicBezTo>
                <a:close/>
                <a:moveTo>
                  <a:pt x="97" y="181"/>
                </a:moveTo>
                <a:cubicBezTo>
                  <a:pt x="94" y="179"/>
                  <a:pt x="91" y="177"/>
                  <a:pt x="89" y="175"/>
                </a:cubicBezTo>
                <a:cubicBezTo>
                  <a:pt x="52" y="141"/>
                  <a:pt x="52" y="141"/>
                  <a:pt x="52" y="141"/>
                </a:cubicBezTo>
                <a:cubicBezTo>
                  <a:pt x="53" y="110"/>
                  <a:pt x="53" y="110"/>
                  <a:pt x="53" y="110"/>
                </a:cubicBezTo>
                <a:cubicBezTo>
                  <a:pt x="53" y="103"/>
                  <a:pt x="57" y="111"/>
                  <a:pt x="57" y="110"/>
                </a:cubicBezTo>
                <a:cubicBezTo>
                  <a:pt x="73" y="128"/>
                  <a:pt x="88" y="144"/>
                  <a:pt x="102" y="162"/>
                </a:cubicBezTo>
                <a:cubicBezTo>
                  <a:pt x="102" y="162"/>
                  <a:pt x="102" y="164"/>
                  <a:pt x="102" y="164"/>
                </a:cubicBezTo>
                <a:cubicBezTo>
                  <a:pt x="88" y="150"/>
                  <a:pt x="74" y="138"/>
                  <a:pt x="59" y="127"/>
                </a:cubicBezTo>
                <a:cubicBezTo>
                  <a:pt x="54" y="124"/>
                  <a:pt x="55" y="132"/>
                  <a:pt x="57" y="132"/>
                </a:cubicBezTo>
                <a:cubicBezTo>
                  <a:pt x="60" y="139"/>
                  <a:pt x="68" y="140"/>
                  <a:pt x="74" y="143"/>
                </a:cubicBezTo>
                <a:cubicBezTo>
                  <a:pt x="89" y="153"/>
                  <a:pt x="100" y="167"/>
                  <a:pt x="113" y="178"/>
                </a:cubicBezTo>
                <a:cubicBezTo>
                  <a:pt x="106" y="157"/>
                  <a:pt x="90" y="142"/>
                  <a:pt x="77" y="127"/>
                </a:cubicBezTo>
                <a:cubicBezTo>
                  <a:pt x="70" y="119"/>
                  <a:pt x="61" y="112"/>
                  <a:pt x="54" y="105"/>
                </a:cubicBezTo>
                <a:cubicBezTo>
                  <a:pt x="55" y="103"/>
                  <a:pt x="53" y="98"/>
                  <a:pt x="54" y="95"/>
                </a:cubicBezTo>
                <a:cubicBezTo>
                  <a:pt x="80" y="120"/>
                  <a:pt x="105" y="148"/>
                  <a:pt x="127" y="173"/>
                </a:cubicBezTo>
                <a:cubicBezTo>
                  <a:pt x="130" y="176"/>
                  <a:pt x="131" y="171"/>
                  <a:pt x="131" y="171"/>
                </a:cubicBezTo>
                <a:cubicBezTo>
                  <a:pt x="122" y="149"/>
                  <a:pt x="110" y="131"/>
                  <a:pt x="97" y="115"/>
                </a:cubicBezTo>
                <a:cubicBezTo>
                  <a:pt x="110" y="128"/>
                  <a:pt x="121" y="143"/>
                  <a:pt x="136" y="153"/>
                </a:cubicBezTo>
                <a:cubicBezTo>
                  <a:pt x="136" y="154"/>
                  <a:pt x="136" y="154"/>
                  <a:pt x="136" y="154"/>
                </a:cubicBezTo>
                <a:cubicBezTo>
                  <a:pt x="142" y="160"/>
                  <a:pt x="147" y="166"/>
                  <a:pt x="154" y="171"/>
                </a:cubicBezTo>
                <a:cubicBezTo>
                  <a:pt x="136" y="176"/>
                  <a:pt x="118" y="180"/>
                  <a:pt x="103" y="187"/>
                </a:cubicBezTo>
                <a:cubicBezTo>
                  <a:pt x="95" y="170"/>
                  <a:pt x="85" y="155"/>
                  <a:pt x="70" y="146"/>
                </a:cubicBezTo>
                <a:cubicBezTo>
                  <a:pt x="77" y="155"/>
                  <a:pt x="89" y="169"/>
                  <a:pt x="97" y="181"/>
                </a:cubicBezTo>
                <a:close/>
                <a:moveTo>
                  <a:pt x="123" y="163"/>
                </a:moveTo>
                <a:cubicBezTo>
                  <a:pt x="101" y="139"/>
                  <a:pt x="79" y="112"/>
                  <a:pt x="54" y="90"/>
                </a:cubicBezTo>
                <a:cubicBezTo>
                  <a:pt x="51" y="68"/>
                  <a:pt x="51" y="68"/>
                  <a:pt x="51" y="68"/>
                </a:cubicBezTo>
                <a:cubicBezTo>
                  <a:pt x="59" y="77"/>
                  <a:pt x="59" y="77"/>
                  <a:pt x="59" y="77"/>
                </a:cubicBezTo>
                <a:cubicBezTo>
                  <a:pt x="57" y="76"/>
                  <a:pt x="55" y="73"/>
                  <a:pt x="53" y="73"/>
                </a:cubicBezTo>
                <a:cubicBezTo>
                  <a:pt x="80" y="98"/>
                  <a:pt x="106" y="127"/>
                  <a:pt x="123" y="163"/>
                </a:cubicBezTo>
                <a:close/>
                <a:moveTo>
                  <a:pt x="174" y="164"/>
                </a:moveTo>
                <a:cubicBezTo>
                  <a:pt x="175" y="165"/>
                  <a:pt x="179" y="167"/>
                  <a:pt x="174" y="168"/>
                </a:cubicBezTo>
                <a:cubicBezTo>
                  <a:pt x="170" y="168"/>
                  <a:pt x="157" y="171"/>
                  <a:pt x="156" y="169"/>
                </a:cubicBezTo>
                <a:cubicBezTo>
                  <a:pt x="139" y="136"/>
                  <a:pt x="117" y="107"/>
                  <a:pt x="94" y="79"/>
                </a:cubicBezTo>
                <a:cubicBezTo>
                  <a:pt x="144" y="133"/>
                  <a:pt x="144" y="133"/>
                  <a:pt x="144" y="133"/>
                </a:cubicBezTo>
                <a:cubicBezTo>
                  <a:pt x="144" y="133"/>
                  <a:pt x="151" y="138"/>
                  <a:pt x="145" y="136"/>
                </a:cubicBezTo>
                <a:lnTo>
                  <a:pt x="174" y="164"/>
                </a:lnTo>
                <a:close/>
                <a:moveTo>
                  <a:pt x="124" y="89"/>
                </a:moveTo>
                <a:cubicBezTo>
                  <a:pt x="124" y="89"/>
                  <a:pt x="125" y="89"/>
                  <a:pt x="126" y="89"/>
                </a:cubicBezTo>
                <a:cubicBezTo>
                  <a:pt x="149" y="111"/>
                  <a:pt x="167" y="135"/>
                  <a:pt x="191" y="155"/>
                </a:cubicBezTo>
                <a:cubicBezTo>
                  <a:pt x="191" y="155"/>
                  <a:pt x="193" y="161"/>
                  <a:pt x="199" y="163"/>
                </a:cubicBezTo>
                <a:cubicBezTo>
                  <a:pt x="191" y="166"/>
                  <a:pt x="181" y="168"/>
                  <a:pt x="179" y="165"/>
                </a:cubicBezTo>
                <a:cubicBezTo>
                  <a:pt x="167" y="134"/>
                  <a:pt x="144" y="112"/>
                  <a:pt x="124" y="89"/>
                </a:cubicBezTo>
                <a:close/>
                <a:moveTo>
                  <a:pt x="211" y="172"/>
                </a:moveTo>
                <a:cubicBezTo>
                  <a:pt x="208" y="168"/>
                  <a:pt x="214" y="168"/>
                  <a:pt x="216" y="168"/>
                </a:cubicBezTo>
                <a:cubicBezTo>
                  <a:pt x="220" y="168"/>
                  <a:pt x="224" y="168"/>
                  <a:pt x="228" y="167"/>
                </a:cubicBezTo>
                <a:cubicBezTo>
                  <a:pt x="233" y="166"/>
                  <a:pt x="239" y="166"/>
                  <a:pt x="245" y="166"/>
                </a:cubicBezTo>
                <a:lnTo>
                  <a:pt x="211" y="172"/>
                </a:lnTo>
                <a:close/>
                <a:moveTo>
                  <a:pt x="248" y="166"/>
                </a:moveTo>
                <a:cubicBezTo>
                  <a:pt x="248" y="165"/>
                  <a:pt x="248" y="165"/>
                  <a:pt x="248" y="165"/>
                </a:cubicBezTo>
                <a:cubicBezTo>
                  <a:pt x="255" y="165"/>
                  <a:pt x="255" y="165"/>
                  <a:pt x="255" y="165"/>
                </a:cubicBezTo>
                <a:cubicBezTo>
                  <a:pt x="256" y="167"/>
                  <a:pt x="249" y="166"/>
                  <a:pt x="248" y="166"/>
                </a:cubicBezTo>
                <a:close/>
                <a:moveTo>
                  <a:pt x="313" y="165"/>
                </a:moveTo>
                <a:cubicBezTo>
                  <a:pt x="312" y="165"/>
                  <a:pt x="309" y="165"/>
                  <a:pt x="307" y="164"/>
                </a:cubicBezTo>
                <a:cubicBezTo>
                  <a:pt x="313" y="163"/>
                  <a:pt x="320" y="165"/>
                  <a:pt x="324" y="165"/>
                </a:cubicBezTo>
                <a:cubicBezTo>
                  <a:pt x="331" y="165"/>
                  <a:pt x="317" y="165"/>
                  <a:pt x="313" y="165"/>
                </a:cubicBezTo>
                <a:close/>
                <a:moveTo>
                  <a:pt x="329" y="159"/>
                </a:moveTo>
                <a:cubicBezTo>
                  <a:pt x="320" y="148"/>
                  <a:pt x="309" y="137"/>
                  <a:pt x="298" y="127"/>
                </a:cubicBezTo>
                <a:cubicBezTo>
                  <a:pt x="311" y="135"/>
                  <a:pt x="322" y="144"/>
                  <a:pt x="336" y="151"/>
                </a:cubicBezTo>
                <a:cubicBezTo>
                  <a:pt x="337" y="151"/>
                  <a:pt x="337" y="151"/>
                  <a:pt x="337" y="151"/>
                </a:cubicBezTo>
                <a:cubicBezTo>
                  <a:pt x="338" y="151"/>
                  <a:pt x="339" y="151"/>
                  <a:pt x="339" y="152"/>
                </a:cubicBezTo>
                <a:cubicBezTo>
                  <a:pt x="346" y="154"/>
                  <a:pt x="339" y="155"/>
                  <a:pt x="345" y="158"/>
                </a:cubicBezTo>
                <a:cubicBezTo>
                  <a:pt x="341" y="159"/>
                  <a:pt x="331" y="161"/>
                  <a:pt x="329" y="159"/>
                </a:cubicBezTo>
                <a:close/>
                <a:moveTo>
                  <a:pt x="334" y="165"/>
                </a:moveTo>
                <a:cubicBezTo>
                  <a:pt x="356" y="164"/>
                  <a:pt x="376" y="165"/>
                  <a:pt x="396" y="169"/>
                </a:cubicBezTo>
                <a:cubicBezTo>
                  <a:pt x="376" y="168"/>
                  <a:pt x="355" y="167"/>
                  <a:pt x="334" y="165"/>
                </a:cubicBezTo>
                <a:close/>
                <a:moveTo>
                  <a:pt x="387" y="157"/>
                </a:moveTo>
                <a:cubicBezTo>
                  <a:pt x="387" y="156"/>
                  <a:pt x="389" y="156"/>
                  <a:pt x="390" y="157"/>
                </a:cubicBezTo>
                <a:cubicBezTo>
                  <a:pt x="392" y="159"/>
                  <a:pt x="386" y="159"/>
                  <a:pt x="387" y="157"/>
                </a:cubicBezTo>
                <a:close/>
                <a:moveTo>
                  <a:pt x="421" y="245"/>
                </a:moveTo>
                <a:cubicBezTo>
                  <a:pt x="421" y="229"/>
                  <a:pt x="421" y="229"/>
                  <a:pt x="421" y="229"/>
                </a:cubicBezTo>
                <a:cubicBezTo>
                  <a:pt x="427" y="229"/>
                  <a:pt x="430" y="235"/>
                  <a:pt x="436" y="237"/>
                </a:cubicBezTo>
                <a:cubicBezTo>
                  <a:pt x="434" y="241"/>
                  <a:pt x="426" y="242"/>
                  <a:pt x="421" y="245"/>
                </a:cubicBezTo>
                <a:close/>
                <a:moveTo>
                  <a:pt x="421" y="224"/>
                </a:moveTo>
                <a:cubicBezTo>
                  <a:pt x="422" y="208"/>
                  <a:pt x="422" y="208"/>
                  <a:pt x="422" y="208"/>
                </a:cubicBezTo>
                <a:cubicBezTo>
                  <a:pt x="428" y="212"/>
                  <a:pt x="438" y="223"/>
                  <a:pt x="439" y="234"/>
                </a:cubicBezTo>
                <a:cubicBezTo>
                  <a:pt x="433" y="230"/>
                  <a:pt x="427" y="227"/>
                  <a:pt x="421" y="224"/>
                </a:cubicBezTo>
                <a:close/>
                <a:moveTo>
                  <a:pt x="488" y="200"/>
                </a:moveTo>
                <a:cubicBezTo>
                  <a:pt x="486" y="201"/>
                  <a:pt x="485" y="199"/>
                  <a:pt x="484" y="198"/>
                </a:cubicBezTo>
                <a:cubicBezTo>
                  <a:pt x="468" y="177"/>
                  <a:pt x="450" y="158"/>
                  <a:pt x="431" y="140"/>
                </a:cubicBezTo>
                <a:cubicBezTo>
                  <a:pt x="432" y="140"/>
                  <a:pt x="433" y="140"/>
                  <a:pt x="434" y="140"/>
                </a:cubicBezTo>
                <a:cubicBezTo>
                  <a:pt x="454" y="156"/>
                  <a:pt x="470" y="171"/>
                  <a:pt x="492" y="190"/>
                </a:cubicBezTo>
                <a:cubicBezTo>
                  <a:pt x="491" y="190"/>
                  <a:pt x="499" y="193"/>
                  <a:pt x="496" y="189"/>
                </a:cubicBezTo>
                <a:cubicBezTo>
                  <a:pt x="480" y="165"/>
                  <a:pt x="460" y="143"/>
                  <a:pt x="437" y="123"/>
                </a:cubicBezTo>
                <a:cubicBezTo>
                  <a:pt x="438" y="123"/>
                  <a:pt x="439" y="123"/>
                  <a:pt x="439" y="124"/>
                </a:cubicBezTo>
                <a:cubicBezTo>
                  <a:pt x="464" y="142"/>
                  <a:pt x="488" y="163"/>
                  <a:pt x="511" y="184"/>
                </a:cubicBezTo>
                <a:cubicBezTo>
                  <a:pt x="505" y="189"/>
                  <a:pt x="496" y="194"/>
                  <a:pt x="488" y="200"/>
                </a:cubicBezTo>
                <a:close/>
                <a:moveTo>
                  <a:pt x="514" y="181"/>
                </a:moveTo>
                <a:cubicBezTo>
                  <a:pt x="495" y="156"/>
                  <a:pt x="472" y="136"/>
                  <a:pt x="448" y="115"/>
                </a:cubicBezTo>
                <a:cubicBezTo>
                  <a:pt x="449" y="115"/>
                  <a:pt x="450" y="115"/>
                  <a:pt x="451" y="116"/>
                </a:cubicBezTo>
                <a:cubicBezTo>
                  <a:pt x="471" y="130"/>
                  <a:pt x="494" y="150"/>
                  <a:pt x="515" y="163"/>
                </a:cubicBezTo>
                <a:cubicBezTo>
                  <a:pt x="519" y="165"/>
                  <a:pt x="524" y="168"/>
                  <a:pt x="527" y="171"/>
                </a:cubicBezTo>
                <a:lnTo>
                  <a:pt x="514" y="181"/>
                </a:lnTo>
                <a:close/>
                <a:moveTo>
                  <a:pt x="558" y="148"/>
                </a:moveTo>
                <a:cubicBezTo>
                  <a:pt x="524" y="120"/>
                  <a:pt x="494" y="89"/>
                  <a:pt x="461" y="59"/>
                </a:cubicBezTo>
                <a:cubicBezTo>
                  <a:pt x="462" y="59"/>
                  <a:pt x="463" y="59"/>
                  <a:pt x="463" y="59"/>
                </a:cubicBezTo>
                <a:cubicBezTo>
                  <a:pt x="497" y="86"/>
                  <a:pt x="530" y="113"/>
                  <a:pt x="562" y="142"/>
                </a:cubicBezTo>
                <a:cubicBezTo>
                  <a:pt x="567" y="146"/>
                  <a:pt x="559" y="146"/>
                  <a:pt x="558" y="148"/>
                </a:cubicBezTo>
                <a:close/>
                <a:moveTo>
                  <a:pt x="431" y="16"/>
                </a:moveTo>
                <a:cubicBezTo>
                  <a:pt x="454" y="39"/>
                  <a:pt x="477" y="62"/>
                  <a:pt x="501" y="84"/>
                </a:cubicBezTo>
                <a:cubicBezTo>
                  <a:pt x="482" y="70"/>
                  <a:pt x="460" y="53"/>
                  <a:pt x="439" y="39"/>
                </a:cubicBezTo>
                <a:cubicBezTo>
                  <a:pt x="442" y="39"/>
                  <a:pt x="445" y="39"/>
                  <a:pt x="443" y="37"/>
                </a:cubicBezTo>
                <a:cubicBezTo>
                  <a:pt x="436" y="33"/>
                  <a:pt x="430" y="28"/>
                  <a:pt x="427" y="23"/>
                </a:cubicBezTo>
                <a:cubicBezTo>
                  <a:pt x="427" y="21"/>
                  <a:pt x="426" y="10"/>
                  <a:pt x="431" y="16"/>
                </a:cubicBezTo>
                <a:close/>
                <a:moveTo>
                  <a:pt x="425" y="48"/>
                </a:moveTo>
                <a:cubicBezTo>
                  <a:pt x="426" y="41"/>
                  <a:pt x="425" y="34"/>
                  <a:pt x="427" y="28"/>
                </a:cubicBezTo>
                <a:cubicBezTo>
                  <a:pt x="431" y="32"/>
                  <a:pt x="434" y="34"/>
                  <a:pt x="438" y="37"/>
                </a:cubicBezTo>
                <a:cubicBezTo>
                  <a:pt x="435" y="39"/>
                  <a:pt x="433" y="35"/>
                  <a:pt x="430" y="36"/>
                </a:cubicBezTo>
                <a:cubicBezTo>
                  <a:pt x="433" y="41"/>
                  <a:pt x="439" y="45"/>
                  <a:pt x="444" y="49"/>
                </a:cubicBezTo>
                <a:cubicBezTo>
                  <a:pt x="444" y="49"/>
                  <a:pt x="445" y="48"/>
                  <a:pt x="445" y="48"/>
                </a:cubicBezTo>
                <a:cubicBezTo>
                  <a:pt x="448" y="50"/>
                  <a:pt x="452" y="52"/>
                  <a:pt x="454" y="55"/>
                </a:cubicBezTo>
                <a:cubicBezTo>
                  <a:pt x="452" y="55"/>
                  <a:pt x="451" y="54"/>
                  <a:pt x="449" y="54"/>
                </a:cubicBezTo>
                <a:cubicBezTo>
                  <a:pt x="473" y="74"/>
                  <a:pt x="497" y="96"/>
                  <a:pt x="519" y="119"/>
                </a:cubicBezTo>
                <a:cubicBezTo>
                  <a:pt x="491" y="96"/>
                  <a:pt x="462" y="73"/>
                  <a:pt x="430" y="54"/>
                </a:cubicBezTo>
                <a:cubicBezTo>
                  <a:pt x="427" y="52"/>
                  <a:pt x="425" y="50"/>
                  <a:pt x="425" y="48"/>
                </a:cubicBezTo>
                <a:close/>
                <a:moveTo>
                  <a:pt x="417" y="96"/>
                </a:moveTo>
                <a:cubicBezTo>
                  <a:pt x="419" y="96"/>
                  <a:pt x="422" y="97"/>
                  <a:pt x="421" y="93"/>
                </a:cubicBezTo>
                <a:cubicBezTo>
                  <a:pt x="426" y="95"/>
                  <a:pt x="425" y="88"/>
                  <a:pt x="421" y="90"/>
                </a:cubicBezTo>
                <a:cubicBezTo>
                  <a:pt x="423" y="81"/>
                  <a:pt x="426" y="71"/>
                  <a:pt x="425" y="60"/>
                </a:cubicBezTo>
                <a:cubicBezTo>
                  <a:pt x="428" y="62"/>
                  <a:pt x="429" y="65"/>
                  <a:pt x="433" y="66"/>
                </a:cubicBezTo>
                <a:cubicBezTo>
                  <a:pt x="431" y="64"/>
                  <a:pt x="434" y="64"/>
                  <a:pt x="435" y="65"/>
                </a:cubicBezTo>
                <a:cubicBezTo>
                  <a:pt x="433" y="60"/>
                  <a:pt x="428" y="63"/>
                  <a:pt x="427" y="57"/>
                </a:cubicBezTo>
                <a:cubicBezTo>
                  <a:pt x="461" y="75"/>
                  <a:pt x="490" y="100"/>
                  <a:pt x="519" y="123"/>
                </a:cubicBezTo>
                <a:cubicBezTo>
                  <a:pt x="531" y="132"/>
                  <a:pt x="544" y="141"/>
                  <a:pt x="555" y="151"/>
                </a:cubicBezTo>
                <a:cubicBezTo>
                  <a:pt x="552" y="155"/>
                  <a:pt x="548" y="152"/>
                  <a:pt x="547" y="151"/>
                </a:cubicBezTo>
                <a:cubicBezTo>
                  <a:pt x="529" y="139"/>
                  <a:pt x="512" y="125"/>
                  <a:pt x="495" y="112"/>
                </a:cubicBezTo>
                <a:cubicBezTo>
                  <a:pt x="508" y="127"/>
                  <a:pt x="526" y="141"/>
                  <a:pt x="542" y="152"/>
                </a:cubicBezTo>
                <a:cubicBezTo>
                  <a:pt x="542" y="152"/>
                  <a:pt x="543" y="153"/>
                  <a:pt x="544" y="153"/>
                </a:cubicBezTo>
                <a:cubicBezTo>
                  <a:pt x="544" y="155"/>
                  <a:pt x="550" y="153"/>
                  <a:pt x="548" y="156"/>
                </a:cubicBezTo>
                <a:cubicBezTo>
                  <a:pt x="545" y="161"/>
                  <a:pt x="538" y="163"/>
                  <a:pt x="533" y="167"/>
                </a:cubicBezTo>
                <a:cubicBezTo>
                  <a:pt x="521" y="155"/>
                  <a:pt x="506" y="142"/>
                  <a:pt x="493" y="130"/>
                </a:cubicBezTo>
                <a:cubicBezTo>
                  <a:pt x="505" y="136"/>
                  <a:pt x="517" y="147"/>
                  <a:pt x="529" y="154"/>
                </a:cubicBezTo>
                <a:cubicBezTo>
                  <a:pt x="531" y="156"/>
                  <a:pt x="528" y="151"/>
                  <a:pt x="527" y="149"/>
                </a:cubicBezTo>
                <a:cubicBezTo>
                  <a:pt x="496" y="122"/>
                  <a:pt x="468" y="92"/>
                  <a:pt x="436" y="68"/>
                </a:cubicBezTo>
                <a:cubicBezTo>
                  <a:pt x="435" y="67"/>
                  <a:pt x="434" y="67"/>
                  <a:pt x="433" y="68"/>
                </a:cubicBezTo>
                <a:cubicBezTo>
                  <a:pt x="455" y="87"/>
                  <a:pt x="477" y="107"/>
                  <a:pt x="498" y="128"/>
                </a:cubicBezTo>
                <a:cubicBezTo>
                  <a:pt x="476" y="112"/>
                  <a:pt x="454" y="95"/>
                  <a:pt x="429" y="80"/>
                </a:cubicBezTo>
                <a:cubicBezTo>
                  <a:pt x="428" y="79"/>
                  <a:pt x="423" y="82"/>
                  <a:pt x="426" y="84"/>
                </a:cubicBezTo>
                <a:cubicBezTo>
                  <a:pt x="460" y="107"/>
                  <a:pt x="498" y="138"/>
                  <a:pt x="524" y="165"/>
                </a:cubicBezTo>
                <a:cubicBezTo>
                  <a:pt x="503" y="150"/>
                  <a:pt x="503" y="150"/>
                  <a:pt x="503" y="150"/>
                </a:cubicBezTo>
                <a:cubicBezTo>
                  <a:pt x="478" y="131"/>
                  <a:pt x="454" y="110"/>
                  <a:pt x="424" y="97"/>
                </a:cubicBezTo>
                <a:cubicBezTo>
                  <a:pt x="424" y="104"/>
                  <a:pt x="445" y="112"/>
                  <a:pt x="442" y="114"/>
                </a:cubicBezTo>
                <a:cubicBezTo>
                  <a:pt x="457" y="129"/>
                  <a:pt x="475" y="143"/>
                  <a:pt x="490" y="160"/>
                </a:cubicBezTo>
                <a:cubicBezTo>
                  <a:pt x="470" y="142"/>
                  <a:pt x="450" y="125"/>
                  <a:pt x="426" y="110"/>
                </a:cubicBezTo>
                <a:cubicBezTo>
                  <a:pt x="423" y="108"/>
                  <a:pt x="418" y="105"/>
                  <a:pt x="413" y="105"/>
                </a:cubicBezTo>
                <a:cubicBezTo>
                  <a:pt x="408" y="106"/>
                  <a:pt x="402" y="101"/>
                  <a:pt x="397" y="97"/>
                </a:cubicBezTo>
                <a:cubicBezTo>
                  <a:pt x="403" y="96"/>
                  <a:pt x="410" y="95"/>
                  <a:pt x="417" y="96"/>
                </a:cubicBezTo>
                <a:close/>
                <a:moveTo>
                  <a:pt x="426" y="118"/>
                </a:moveTo>
                <a:cubicBezTo>
                  <a:pt x="428" y="120"/>
                  <a:pt x="433" y="121"/>
                  <a:pt x="433" y="124"/>
                </a:cubicBezTo>
                <a:cubicBezTo>
                  <a:pt x="452" y="141"/>
                  <a:pt x="472" y="160"/>
                  <a:pt x="487" y="181"/>
                </a:cubicBezTo>
                <a:cubicBezTo>
                  <a:pt x="466" y="163"/>
                  <a:pt x="443" y="141"/>
                  <a:pt x="419" y="124"/>
                </a:cubicBezTo>
                <a:cubicBezTo>
                  <a:pt x="422" y="124"/>
                  <a:pt x="424" y="127"/>
                  <a:pt x="428" y="125"/>
                </a:cubicBezTo>
                <a:cubicBezTo>
                  <a:pt x="413" y="116"/>
                  <a:pt x="398" y="106"/>
                  <a:pt x="384" y="97"/>
                </a:cubicBezTo>
                <a:cubicBezTo>
                  <a:pt x="399" y="102"/>
                  <a:pt x="413" y="111"/>
                  <a:pt x="426" y="118"/>
                </a:cubicBezTo>
                <a:close/>
                <a:moveTo>
                  <a:pt x="405" y="116"/>
                </a:moveTo>
                <a:cubicBezTo>
                  <a:pt x="403" y="121"/>
                  <a:pt x="399" y="113"/>
                  <a:pt x="398" y="112"/>
                </a:cubicBezTo>
                <a:cubicBezTo>
                  <a:pt x="397" y="112"/>
                  <a:pt x="397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09"/>
                  <a:pt x="402" y="114"/>
                  <a:pt x="405" y="116"/>
                </a:cubicBezTo>
                <a:close/>
                <a:moveTo>
                  <a:pt x="361" y="105"/>
                </a:moveTo>
                <a:cubicBezTo>
                  <a:pt x="374" y="117"/>
                  <a:pt x="387" y="129"/>
                  <a:pt x="398" y="143"/>
                </a:cubicBezTo>
                <a:cubicBezTo>
                  <a:pt x="346" y="102"/>
                  <a:pt x="346" y="102"/>
                  <a:pt x="346" y="102"/>
                </a:cubicBezTo>
                <a:cubicBezTo>
                  <a:pt x="345" y="101"/>
                  <a:pt x="343" y="101"/>
                  <a:pt x="342" y="100"/>
                </a:cubicBezTo>
                <a:cubicBezTo>
                  <a:pt x="347" y="97"/>
                  <a:pt x="357" y="101"/>
                  <a:pt x="361" y="105"/>
                </a:cubicBezTo>
                <a:close/>
                <a:moveTo>
                  <a:pt x="334" y="98"/>
                </a:moveTo>
                <a:cubicBezTo>
                  <a:pt x="334" y="101"/>
                  <a:pt x="336" y="103"/>
                  <a:pt x="338" y="105"/>
                </a:cubicBezTo>
                <a:cubicBezTo>
                  <a:pt x="342" y="111"/>
                  <a:pt x="347" y="108"/>
                  <a:pt x="352" y="112"/>
                </a:cubicBezTo>
                <a:cubicBezTo>
                  <a:pt x="411" y="158"/>
                  <a:pt x="411" y="158"/>
                  <a:pt x="411" y="158"/>
                </a:cubicBezTo>
                <a:cubicBezTo>
                  <a:pt x="412" y="158"/>
                  <a:pt x="419" y="161"/>
                  <a:pt x="416" y="158"/>
                </a:cubicBezTo>
                <a:cubicBezTo>
                  <a:pt x="403" y="143"/>
                  <a:pt x="390" y="128"/>
                  <a:pt x="376" y="115"/>
                </a:cubicBezTo>
                <a:cubicBezTo>
                  <a:pt x="375" y="114"/>
                  <a:pt x="371" y="109"/>
                  <a:pt x="372" y="110"/>
                </a:cubicBezTo>
                <a:cubicBezTo>
                  <a:pt x="410" y="133"/>
                  <a:pt x="410" y="133"/>
                  <a:pt x="410" y="133"/>
                </a:cubicBezTo>
                <a:cubicBezTo>
                  <a:pt x="397" y="121"/>
                  <a:pt x="379" y="109"/>
                  <a:pt x="363" y="99"/>
                </a:cubicBezTo>
                <a:cubicBezTo>
                  <a:pt x="368" y="99"/>
                  <a:pt x="374" y="98"/>
                  <a:pt x="377" y="100"/>
                </a:cubicBezTo>
                <a:cubicBezTo>
                  <a:pt x="393" y="111"/>
                  <a:pt x="405" y="123"/>
                  <a:pt x="417" y="137"/>
                </a:cubicBezTo>
                <a:cubicBezTo>
                  <a:pt x="410" y="135"/>
                  <a:pt x="410" y="135"/>
                  <a:pt x="410" y="135"/>
                </a:cubicBezTo>
                <a:cubicBezTo>
                  <a:pt x="413" y="137"/>
                  <a:pt x="416" y="138"/>
                  <a:pt x="418" y="141"/>
                </a:cubicBezTo>
                <a:cubicBezTo>
                  <a:pt x="419" y="142"/>
                  <a:pt x="423" y="143"/>
                  <a:pt x="422" y="140"/>
                </a:cubicBezTo>
                <a:cubicBezTo>
                  <a:pt x="421" y="136"/>
                  <a:pt x="416" y="134"/>
                  <a:pt x="415" y="129"/>
                </a:cubicBezTo>
                <a:cubicBezTo>
                  <a:pt x="418" y="128"/>
                  <a:pt x="420" y="132"/>
                  <a:pt x="421" y="134"/>
                </a:cubicBezTo>
                <a:cubicBezTo>
                  <a:pt x="421" y="135"/>
                  <a:pt x="421" y="135"/>
                  <a:pt x="421" y="135"/>
                </a:cubicBezTo>
                <a:cubicBezTo>
                  <a:pt x="441" y="153"/>
                  <a:pt x="459" y="171"/>
                  <a:pt x="475" y="192"/>
                </a:cubicBezTo>
                <a:cubicBezTo>
                  <a:pt x="476" y="193"/>
                  <a:pt x="479" y="194"/>
                  <a:pt x="478" y="197"/>
                </a:cubicBezTo>
                <a:cubicBezTo>
                  <a:pt x="478" y="193"/>
                  <a:pt x="472" y="196"/>
                  <a:pt x="475" y="192"/>
                </a:cubicBezTo>
                <a:cubicBezTo>
                  <a:pt x="421" y="150"/>
                  <a:pt x="421" y="150"/>
                  <a:pt x="421" y="150"/>
                </a:cubicBezTo>
                <a:cubicBezTo>
                  <a:pt x="419" y="148"/>
                  <a:pt x="412" y="146"/>
                  <a:pt x="414" y="150"/>
                </a:cubicBezTo>
                <a:cubicBezTo>
                  <a:pt x="416" y="155"/>
                  <a:pt x="421" y="161"/>
                  <a:pt x="426" y="163"/>
                </a:cubicBezTo>
                <a:cubicBezTo>
                  <a:pt x="429" y="164"/>
                  <a:pt x="429" y="162"/>
                  <a:pt x="428" y="160"/>
                </a:cubicBezTo>
                <a:cubicBezTo>
                  <a:pt x="468" y="191"/>
                  <a:pt x="468" y="191"/>
                  <a:pt x="468" y="191"/>
                </a:cubicBezTo>
                <a:cubicBezTo>
                  <a:pt x="473" y="194"/>
                  <a:pt x="478" y="199"/>
                  <a:pt x="483" y="204"/>
                </a:cubicBezTo>
                <a:cubicBezTo>
                  <a:pt x="470" y="213"/>
                  <a:pt x="454" y="223"/>
                  <a:pt x="442" y="232"/>
                </a:cubicBezTo>
                <a:cubicBezTo>
                  <a:pt x="438" y="220"/>
                  <a:pt x="432" y="211"/>
                  <a:pt x="422" y="204"/>
                </a:cubicBezTo>
                <a:cubicBezTo>
                  <a:pt x="428" y="205"/>
                  <a:pt x="428" y="205"/>
                  <a:pt x="428" y="205"/>
                </a:cubicBezTo>
                <a:cubicBezTo>
                  <a:pt x="424" y="201"/>
                  <a:pt x="424" y="201"/>
                  <a:pt x="424" y="201"/>
                </a:cubicBezTo>
                <a:cubicBezTo>
                  <a:pt x="426" y="201"/>
                  <a:pt x="433" y="206"/>
                  <a:pt x="428" y="206"/>
                </a:cubicBezTo>
                <a:cubicBezTo>
                  <a:pt x="435" y="211"/>
                  <a:pt x="441" y="218"/>
                  <a:pt x="449" y="221"/>
                </a:cubicBezTo>
                <a:cubicBezTo>
                  <a:pt x="448" y="208"/>
                  <a:pt x="434" y="200"/>
                  <a:pt x="430" y="189"/>
                </a:cubicBezTo>
                <a:cubicBezTo>
                  <a:pt x="433" y="190"/>
                  <a:pt x="441" y="194"/>
                  <a:pt x="445" y="198"/>
                </a:cubicBezTo>
                <a:cubicBezTo>
                  <a:pt x="445" y="199"/>
                  <a:pt x="446" y="199"/>
                  <a:pt x="446" y="199"/>
                </a:cubicBezTo>
                <a:cubicBezTo>
                  <a:pt x="451" y="204"/>
                  <a:pt x="455" y="210"/>
                  <a:pt x="462" y="213"/>
                </a:cubicBezTo>
                <a:cubicBezTo>
                  <a:pt x="461" y="216"/>
                  <a:pt x="466" y="215"/>
                  <a:pt x="466" y="213"/>
                </a:cubicBezTo>
                <a:cubicBezTo>
                  <a:pt x="462" y="197"/>
                  <a:pt x="438" y="173"/>
                  <a:pt x="434" y="169"/>
                </a:cubicBezTo>
                <a:cubicBezTo>
                  <a:pt x="433" y="168"/>
                  <a:pt x="426" y="165"/>
                  <a:pt x="428" y="167"/>
                </a:cubicBezTo>
                <a:cubicBezTo>
                  <a:pt x="439" y="178"/>
                  <a:pt x="451" y="191"/>
                  <a:pt x="459" y="206"/>
                </a:cubicBezTo>
                <a:cubicBezTo>
                  <a:pt x="451" y="200"/>
                  <a:pt x="444" y="191"/>
                  <a:pt x="435" y="187"/>
                </a:cubicBezTo>
                <a:cubicBezTo>
                  <a:pt x="429" y="184"/>
                  <a:pt x="423" y="177"/>
                  <a:pt x="424" y="169"/>
                </a:cubicBezTo>
                <a:cubicBezTo>
                  <a:pt x="424" y="168"/>
                  <a:pt x="417" y="164"/>
                  <a:pt x="420" y="168"/>
                </a:cubicBezTo>
                <a:cubicBezTo>
                  <a:pt x="418" y="167"/>
                  <a:pt x="410" y="166"/>
                  <a:pt x="408" y="165"/>
                </a:cubicBezTo>
                <a:cubicBezTo>
                  <a:pt x="386" y="151"/>
                  <a:pt x="371" y="129"/>
                  <a:pt x="352" y="112"/>
                </a:cubicBezTo>
                <a:cubicBezTo>
                  <a:pt x="351" y="112"/>
                  <a:pt x="350" y="113"/>
                  <a:pt x="353" y="115"/>
                </a:cubicBezTo>
                <a:cubicBezTo>
                  <a:pt x="355" y="116"/>
                  <a:pt x="351" y="117"/>
                  <a:pt x="350" y="116"/>
                </a:cubicBezTo>
                <a:cubicBezTo>
                  <a:pt x="361" y="127"/>
                  <a:pt x="376" y="139"/>
                  <a:pt x="384" y="153"/>
                </a:cubicBezTo>
                <a:cubicBezTo>
                  <a:pt x="360" y="134"/>
                  <a:pt x="335" y="115"/>
                  <a:pt x="304" y="100"/>
                </a:cubicBezTo>
                <a:cubicBezTo>
                  <a:pt x="304" y="100"/>
                  <a:pt x="299" y="101"/>
                  <a:pt x="301" y="102"/>
                </a:cubicBezTo>
                <a:cubicBezTo>
                  <a:pt x="332" y="115"/>
                  <a:pt x="356" y="137"/>
                  <a:pt x="383" y="156"/>
                </a:cubicBezTo>
                <a:cubicBezTo>
                  <a:pt x="383" y="156"/>
                  <a:pt x="381" y="155"/>
                  <a:pt x="380" y="155"/>
                </a:cubicBezTo>
                <a:cubicBezTo>
                  <a:pt x="390" y="163"/>
                  <a:pt x="390" y="163"/>
                  <a:pt x="390" y="163"/>
                </a:cubicBezTo>
                <a:cubicBezTo>
                  <a:pt x="360" y="159"/>
                  <a:pt x="360" y="159"/>
                  <a:pt x="360" y="159"/>
                </a:cubicBezTo>
                <a:cubicBezTo>
                  <a:pt x="341" y="142"/>
                  <a:pt x="320" y="125"/>
                  <a:pt x="299" y="109"/>
                </a:cubicBezTo>
                <a:cubicBezTo>
                  <a:pt x="323" y="124"/>
                  <a:pt x="349" y="139"/>
                  <a:pt x="372" y="157"/>
                </a:cubicBezTo>
                <a:cubicBezTo>
                  <a:pt x="373" y="157"/>
                  <a:pt x="379" y="158"/>
                  <a:pt x="377" y="157"/>
                </a:cubicBezTo>
                <a:cubicBezTo>
                  <a:pt x="348" y="135"/>
                  <a:pt x="317" y="115"/>
                  <a:pt x="285" y="96"/>
                </a:cubicBezTo>
                <a:cubicBezTo>
                  <a:pt x="302" y="98"/>
                  <a:pt x="318" y="98"/>
                  <a:pt x="334" y="98"/>
                </a:cubicBezTo>
                <a:close/>
                <a:moveTo>
                  <a:pt x="423" y="198"/>
                </a:moveTo>
                <a:cubicBezTo>
                  <a:pt x="424" y="187"/>
                  <a:pt x="424" y="187"/>
                  <a:pt x="424" y="187"/>
                </a:cubicBezTo>
                <a:cubicBezTo>
                  <a:pt x="432" y="195"/>
                  <a:pt x="438" y="205"/>
                  <a:pt x="443" y="214"/>
                </a:cubicBezTo>
                <a:cubicBezTo>
                  <a:pt x="437" y="209"/>
                  <a:pt x="431" y="202"/>
                  <a:pt x="423" y="198"/>
                </a:cubicBezTo>
                <a:close/>
                <a:moveTo>
                  <a:pt x="281" y="100"/>
                </a:moveTo>
                <a:cubicBezTo>
                  <a:pt x="283" y="104"/>
                  <a:pt x="289" y="104"/>
                  <a:pt x="292" y="107"/>
                </a:cubicBezTo>
                <a:cubicBezTo>
                  <a:pt x="293" y="107"/>
                  <a:pt x="293" y="107"/>
                  <a:pt x="293" y="107"/>
                </a:cubicBezTo>
                <a:cubicBezTo>
                  <a:pt x="295" y="107"/>
                  <a:pt x="297" y="109"/>
                  <a:pt x="298" y="112"/>
                </a:cubicBezTo>
                <a:cubicBezTo>
                  <a:pt x="354" y="158"/>
                  <a:pt x="354" y="158"/>
                  <a:pt x="354" y="158"/>
                </a:cubicBezTo>
                <a:cubicBezTo>
                  <a:pt x="320" y="139"/>
                  <a:pt x="290" y="116"/>
                  <a:pt x="259" y="94"/>
                </a:cubicBezTo>
                <a:cubicBezTo>
                  <a:pt x="268" y="93"/>
                  <a:pt x="277" y="93"/>
                  <a:pt x="281" y="100"/>
                </a:cubicBezTo>
                <a:close/>
                <a:moveTo>
                  <a:pt x="251" y="94"/>
                </a:moveTo>
                <a:cubicBezTo>
                  <a:pt x="277" y="111"/>
                  <a:pt x="299" y="131"/>
                  <a:pt x="319" y="153"/>
                </a:cubicBezTo>
                <a:cubicBezTo>
                  <a:pt x="290" y="132"/>
                  <a:pt x="263" y="109"/>
                  <a:pt x="232" y="91"/>
                </a:cubicBezTo>
                <a:cubicBezTo>
                  <a:pt x="238" y="91"/>
                  <a:pt x="245" y="91"/>
                  <a:pt x="251" y="94"/>
                </a:cubicBezTo>
                <a:close/>
                <a:moveTo>
                  <a:pt x="306" y="149"/>
                </a:moveTo>
                <a:cubicBezTo>
                  <a:pt x="307" y="148"/>
                  <a:pt x="307" y="148"/>
                  <a:pt x="307" y="148"/>
                </a:cubicBezTo>
                <a:cubicBezTo>
                  <a:pt x="315" y="150"/>
                  <a:pt x="314" y="156"/>
                  <a:pt x="320" y="159"/>
                </a:cubicBezTo>
                <a:cubicBezTo>
                  <a:pt x="315" y="159"/>
                  <a:pt x="306" y="160"/>
                  <a:pt x="304" y="158"/>
                </a:cubicBezTo>
                <a:cubicBezTo>
                  <a:pt x="282" y="135"/>
                  <a:pt x="256" y="114"/>
                  <a:pt x="230" y="95"/>
                </a:cubicBezTo>
                <a:cubicBezTo>
                  <a:pt x="257" y="110"/>
                  <a:pt x="281" y="131"/>
                  <a:pt x="306" y="149"/>
                </a:cubicBezTo>
                <a:close/>
                <a:moveTo>
                  <a:pt x="228" y="96"/>
                </a:moveTo>
                <a:cubicBezTo>
                  <a:pt x="227" y="97"/>
                  <a:pt x="226" y="96"/>
                  <a:pt x="225" y="95"/>
                </a:cubicBezTo>
                <a:cubicBezTo>
                  <a:pt x="224" y="93"/>
                  <a:pt x="228" y="95"/>
                  <a:pt x="228" y="96"/>
                </a:cubicBezTo>
                <a:close/>
                <a:moveTo>
                  <a:pt x="295" y="158"/>
                </a:moveTo>
                <a:cubicBezTo>
                  <a:pt x="258" y="159"/>
                  <a:pt x="258" y="159"/>
                  <a:pt x="258" y="159"/>
                </a:cubicBezTo>
                <a:cubicBezTo>
                  <a:pt x="250" y="148"/>
                  <a:pt x="240" y="139"/>
                  <a:pt x="231" y="129"/>
                </a:cubicBezTo>
                <a:cubicBezTo>
                  <a:pt x="237" y="131"/>
                  <a:pt x="242" y="137"/>
                  <a:pt x="248" y="140"/>
                </a:cubicBezTo>
                <a:cubicBezTo>
                  <a:pt x="257" y="145"/>
                  <a:pt x="263" y="153"/>
                  <a:pt x="274" y="157"/>
                </a:cubicBezTo>
                <a:cubicBezTo>
                  <a:pt x="277" y="159"/>
                  <a:pt x="276" y="153"/>
                  <a:pt x="275" y="152"/>
                </a:cubicBezTo>
                <a:cubicBezTo>
                  <a:pt x="254" y="127"/>
                  <a:pt x="229" y="106"/>
                  <a:pt x="204" y="85"/>
                </a:cubicBezTo>
                <a:cubicBezTo>
                  <a:pt x="236" y="107"/>
                  <a:pt x="265" y="133"/>
                  <a:pt x="295" y="158"/>
                </a:cubicBezTo>
                <a:close/>
                <a:moveTo>
                  <a:pt x="185" y="82"/>
                </a:moveTo>
                <a:cubicBezTo>
                  <a:pt x="194" y="85"/>
                  <a:pt x="203" y="85"/>
                  <a:pt x="207" y="92"/>
                </a:cubicBezTo>
                <a:cubicBezTo>
                  <a:pt x="204" y="92"/>
                  <a:pt x="204" y="92"/>
                  <a:pt x="204" y="92"/>
                </a:cubicBezTo>
                <a:cubicBezTo>
                  <a:pt x="227" y="109"/>
                  <a:pt x="248" y="128"/>
                  <a:pt x="267" y="149"/>
                </a:cubicBezTo>
                <a:cubicBezTo>
                  <a:pt x="237" y="129"/>
                  <a:pt x="211" y="103"/>
                  <a:pt x="182" y="82"/>
                </a:cubicBezTo>
                <a:cubicBezTo>
                  <a:pt x="183" y="82"/>
                  <a:pt x="185" y="82"/>
                  <a:pt x="185" y="82"/>
                </a:cubicBezTo>
                <a:close/>
                <a:moveTo>
                  <a:pt x="188" y="92"/>
                </a:moveTo>
                <a:cubicBezTo>
                  <a:pt x="187" y="93"/>
                  <a:pt x="187" y="93"/>
                  <a:pt x="188" y="94"/>
                </a:cubicBezTo>
                <a:cubicBezTo>
                  <a:pt x="209" y="111"/>
                  <a:pt x="228" y="130"/>
                  <a:pt x="246" y="149"/>
                </a:cubicBezTo>
                <a:cubicBezTo>
                  <a:pt x="246" y="150"/>
                  <a:pt x="246" y="152"/>
                  <a:pt x="246" y="152"/>
                </a:cubicBezTo>
                <a:cubicBezTo>
                  <a:pt x="217" y="127"/>
                  <a:pt x="190" y="101"/>
                  <a:pt x="161" y="76"/>
                </a:cubicBezTo>
                <a:cubicBezTo>
                  <a:pt x="171" y="80"/>
                  <a:pt x="180" y="87"/>
                  <a:pt x="188" y="92"/>
                </a:cubicBezTo>
                <a:close/>
                <a:moveTo>
                  <a:pt x="234" y="147"/>
                </a:moveTo>
                <a:cubicBezTo>
                  <a:pt x="236" y="149"/>
                  <a:pt x="241" y="151"/>
                  <a:pt x="243" y="152"/>
                </a:cubicBezTo>
                <a:cubicBezTo>
                  <a:pt x="240" y="154"/>
                  <a:pt x="248" y="157"/>
                  <a:pt x="247" y="158"/>
                </a:cubicBezTo>
                <a:cubicBezTo>
                  <a:pt x="236" y="163"/>
                  <a:pt x="227" y="161"/>
                  <a:pt x="224" y="153"/>
                </a:cubicBezTo>
                <a:cubicBezTo>
                  <a:pt x="201" y="124"/>
                  <a:pt x="175" y="98"/>
                  <a:pt x="149" y="73"/>
                </a:cubicBezTo>
                <a:cubicBezTo>
                  <a:pt x="178" y="96"/>
                  <a:pt x="206" y="122"/>
                  <a:pt x="234" y="147"/>
                </a:cubicBezTo>
                <a:close/>
                <a:moveTo>
                  <a:pt x="149" y="77"/>
                </a:moveTo>
                <a:cubicBezTo>
                  <a:pt x="169" y="99"/>
                  <a:pt x="192" y="118"/>
                  <a:pt x="210" y="141"/>
                </a:cubicBezTo>
                <a:cubicBezTo>
                  <a:pt x="210" y="141"/>
                  <a:pt x="210" y="142"/>
                  <a:pt x="210" y="143"/>
                </a:cubicBezTo>
                <a:cubicBezTo>
                  <a:pt x="187" y="118"/>
                  <a:pt x="164" y="93"/>
                  <a:pt x="137" y="72"/>
                </a:cubicBezTo>
                <a:cubicBezTo>
                  <a:pt x="142" y="75"/>
                  <a:pt x="145" y="72"/>
                  <a:pt x="149" y="77"/>
                </a:cubicBezTo>
                <a:close/>
                <a:moveTo>
                  <a:pt x="122" y="66"/>
                </a:moveTo>
                <a:cubicBezTo>
                  <a:pt x="161" y="93"/>
                  <a:pt x="191" y="128"/>
                  <a:pt x="223" y="161"/>
                </a:cubicBezTo>
                <a:cubicBezTo>
                  <a:pt x="217" y="163"/>
                  <a:pt x="208" y="163"/>
                  <a:pt x="207" y="162"/>
                </a:cubicBezTo>
                <a:cubicBezTo>
                  <a:pt x="183" y="129"/>
                  <a:pt x="158" y="99"/>
                  <a:pt x="127" y="76"/>
                </a:cubicBezTo>
                <a:cubicBezTo>
                  <a:pt x="154" y="103"/>
                  <a:pt x="181" y="130"/>
                  <a:pt x="202" y="163"/>
                </a:cubicBezTo>
                <a:cubicBezTo>
                  <a:pt x="169" y="128"/>
                  <a:pt x="135" y="90"/>
                  <a:pt x="98" y="59"/>
                </a:cubicBezTo>
                <a:cubicBezTo>
                  <a:pt x="106" y="60"/>
                  <a:pt x="113" y="64"/>
                  <a:pt x="118" y="69"/>
                </a:cubicBezTo>
                <a:cubicBezTo>
                  <a:pt x="115" y="64"/>
                  <a:pt x="121" y="66"/>
                  <a:pt x="122" y="66"/>
                </a:cubicBezTo>
                <a:close/>
                <a:moveTo>
                  <a:pt x="79" y="52"/>
                </a:moveTo>
                <a:cubicBezTo>
                  <a:pt x="80" y="52"/>
                  <a:pt x="80" y="52"/>
                  <a:pt x="80" y="52"/>
                </a:cubicBezTo>
                <a:cubicBezTo>
                  <a:pt x="88" y="53"/>
                  <a:pt x="89" y="61"/>
                  <a:pt x="94" y="66"/>
                </a:cubicBezTo>
                <a:cubicBezTo>
                  <a:pt x="122" y="91"/>
                  <a:pt x="147" y="118"/>
                  <a:pt x="167" y="151"/>
                </a:cubicBezTo>
                <a:cubicBezTo>
                  <a:pt x="131" y="116"/>
                  <a:pt x="99" y="75"/>
                  <a:pt x="62" y="42"/>
                </a:cubicBezTo>
                <a:cubicBezTo>
                  <a:pt x="68" y="44"/>
                  <a:pt x="74" y="48"/>
                  <a:pt x="79" y="52"/>
                </a:cubicBezTo>
                <a:close/>
                <a:moveTo>
                  <a:pt x="37" y="27"/>
                </a:moveTo>
                <a:cubicBezTo>
                  <a:pt x="51" y="37"/>
                  <a:pt x="65" y="49"/>
                  <a:pt x="76" y="63"/>
                </a:cubicBezTo>
                <a:cubicBezTo>
                  <a:pt x="64" y="54"/>
                  <a:pt x="50" y="41"/>
                  <a:pt x="40" y="33"/>
                </a:cubicBezTo>
                <a:cubicBezTo>
                  <a:pt x="37" y="31"/>
                  <a:pt x="38" y="29"/>
                  <a:pt x="37" y="27"/>
                </a:cubicBezTo>
                <a:close/>
                <a:moveTo>
                  <a:pt x="41" y="41"/>
                </a:moveTo>
                <a:cubicBezTo>
                  <a:pt x="58" y="53"/>
                  <a:pt x="75" y="67"/>
                  <a:pt x="88" y="84"/>
                </a:cubicBezTo>
                <a:cubicBezTo>
                  <a:pt x="88" y="84"/>
                  <a:pt x="88" y="85"/>
                  <a:pt x="88" y="86"/>
                </a:cubicBezTo>
                <a:cubicBezTo>
                  <a:pt x="72" y="71"/>
                  <a:pt x="54" y="56"/>
                  <a:pt x="41" y="41"/>
                </a:cubicBezTo>
                <a:close/>
                <a:moveTo>
                  <a:pt x="46" y="51"/>
                </a:moveTo>
                <a:cubicBezTo>
                  <a:pt x="60" y="65"/>
                  <a:pt x="77" y="79"/>
                  <a:pt x="92" y="93"/>
                </a:cubicBezTo>
                <a:cubicBezTo>
                  <a:pt x="91" y="94"/>
                  <a:pt x="98" y="96"/>
                  <a:pt x="96" y="93"/>
                </a:cubicBezTo>
                <a:cubicBezTo>
                  <a:pt x="94" y="88"/>
                  <a:pt x="90" y="84"/>
                  <a:pt x="88" y="79"/>
                </a:cubicBezTo>
                <a:cubicBezTo>
                  <a:pt x="110" y="104"/>
                  <a:pt x="131" y="130"/>
                  <a:pt x="147" y="159"/>
                </a:cubicBezTo>
                <a:cubicBezTo>
                  <a:pt x="115" y="131"/>
                  <a:pt x="88" y="95"/>
                  <a:pt x="57" y="66"/>
                </a:cubicBezTo>
                <a:cubicBezTo>
                  <a:pt x="52" y="62"/>
                  <a:pt x="46" y="59"/>
                  <a:pt x="46" y="51"/>
                </a:cubicBezTo>
                <a:close/>
                <a:moveTo>
                  <a:pt x="47" y="171"/>
                </a:moveTo>
                <a:cubicBezTo>
                  <a:pt x="51" y="173"/>
                  <a:pt x="54" y="177"/>
                  <a:pt x="58" y="179"/>
                </a:cubicBezTo>
                <a:cubicBezTo>
                  <a:pt x="57" y="173"/>
                  <a:pt x="53" y="177"/>
                  <a:pt x="51" y="169"/>
                </a:cubicBezTo>
                <a:cubicBezTo>
                  <a:pt x="63" y="176"/>
                  <a:pt x="70" y="186"/>
                  <a:pt x="79" y="193"/>
                </a:cubicBezTo>
                <a:cubicBezTo>
                  <a:pt x="83" y="195"/>
                  <a:pt x="84" y="191"/>
                  <a:pt x="84" y="189"/>
                </a:cubicBezTo>
                <a:cubicBezTo>
                  <a:pt x="81" y="178"/>
                  <a:pt x="73" y="169"/>
                  <a:pt x="65" y="163"/>
                </a:cubicBezTo>
                <a:cubicBezTo>
                  <a:pt x="65" y="163"/>
                  <a:pt x="64" y="162"/>
                  <a:pt x="63" y="163"/>
                </a:cubicBezTo>
                <a:cubicBezTo>
                  <a:pt x="69" y="170"/>
                  <a:pt x="76" y="178"/>
                  <a:pt x="79" y="188"/>
                </a:cubicBezTo>
                <a:cubicBezTo>
                  <a:pt x="68" y="180"/>
                  <a:pt x="60" y="170"/>
                  <a:pt x="49" y="163"/>
                </a:cubicBezTo>
                <a:cubicBezTo>
                  <a:pt x="51" y="150"/>
                  <a:pt x="51" y="150"/>
                  <a:pt x="51" y="150"/>
                </a:cubicBezTo>
                <a:cubicBezTo>
                  <a:pt x="55" y="152"/>
                  <a:pt x="56" y="160"/>
                  <a:pt x="62" y="156"/>
                </a:cubicBezTo>
                <a:cubicBezTo>
                  <a:pt x="63" y="157"/>
                  <a:pt x="63" y="157"/>
                  <a:pt x="63" y="157"/>
                </a:cubicBezTo>
                <a:cubicBezTo>
                  <a:pt x="75" y="166"/>
                  <a:pt x="87" y="177"/>
                  <a:pt x="98" y="188"/>
                </a:cubicBezTo>
                <a:cubicBezTo>
                  <a:pt x="70" y="201"/>
                  <a:pt x="70" y="201"/>
                  <a:pt x="70" y="201"/>
                </a:cubicBezTo>
                <a:cubicBezTo>
                  <a:pt x="68" y="193"/>
                  <a:pt x="63" y="185"/>
                  <a:pt x="56" y="180"/>
                </a:cubicBezTo>
                <a:cubicBezTo>
                  <a:pt x="59" y="185"/>
                  <a:pt x="66" y="196"/>
                  <a:pt x="66" y="202"/>
                </a:cubicBezTo>
                <a:cubicBezTo>
                  <a:pt x="43" y="183"/>
                  <a:pt x="43" y="183"/>
                  <a:pt x="43" y="183"/>
                </a:cubicBezTo>
                <a:cubicBezTo>
                  <a:pt x="45" y="180"/>
                  <a:pt x="48" y="176"/>
                  <a:pt x="47" y="171"/>
                </a:cubicBezTo>
                <a:close/>
                <a:moveTo>
                  <a:pt x="40" y="191"/>
                </a:moveTo>
                <a:cubicBezTo>
                  <a:pt x="45" y="193"/>
                  <a:pt x="49" y="200"/>
                  <a:pt x="51" y="207"/>
                </a:cubicBezTo>
                <a:cubicBezTo>
                  <a:pt x="47" y="205"/>
                  <a:pt x="40" y="202"/>
                  <a:pt x="37" y="197"/>
                </a:cubicBezTo>
                <a:lnTo>
                  <a:pt x="40" y="191"/>
                </a:lnTo>
                <a:close/>
                <a:moveTo>
                  <a:pt x="51" y="209"/>
                </a:moveTo>
                <a:cubicBezTo>
                  <a:pt x="55" y="208"/>
                  <a:pt x="53" y="203"/>
                  <a:pt x="51" y="200"/>
                </a:cubicBezTo>
                <a:cubicBezTo>
                  <a:pt x="49" y="196"/>
                  <a:pt x="46" y="194"/>
                  <a:pt x="42" y="188"/>
                </a:cubicBezTo>
                <a:cubicBezTo>
                  <a:pt x="48" y="191"/>
                  <a:pt x="59" y="201"/>
                  <a:pt x="63" y="205"/>
                </a:cubicBezTo>
                <a:cubicBezTo>
                  <a:pt x="42" y="217"/>
                  <a:pt x="42" y="217"/>
                  <a:pt x="42" y="217"/>
                </a:cubicBezTo>
                <a:cubicBezTo>
                  <a:pt x="41" y="212"/>
                  <a:pt x="38" y="206"/>
                  <a:pt x="35" y="201"/>
                </a:cubicBezTo>
                <a:cubicBezTo>
                  <a:pt x="41" y="204"/>
                  <a:pt x="46" y="211"/>
                  <a:pt x="51" y="209"/>
                </a:cubicBezTo>
                <a:close/>
                <a:moveTo>
                  <a:pt x="38" y="220"/>
                </a:moveTo>
                <a:cubicBezTo>
                  <a:pt x="28" y="221"/>
                  <a:pt x="18" y="227"/>
                  <a:pt x="14" y="234"/>
                </a:cubicBezTo>
                <a:cubicBezTo>
                  <a:pt x="20" y="225"/>
                  <a:pt x="28" y="216"/>
                  <a:pt x="32" y="205"/>
                </a:cubicBezTo>
                <a:cubicBezTo>
                  <a:pt x="36" y="210"/>
                  <a:pt x="41" y="220"/>
                  <a:pt x="38" y="220"/>
                </a:cubicBezTo>
                <a:close/>
              </a:path>
            </a:pathLst>
          </a:custGeom>
          <a:solidFill>
            <a:srgbClr val="F7B63E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4" name="文本框 45"/>
          <p:cNvSpPr txBox="1">
            <a:spLocks noChangeArrowheads="1"/>
          </p:cNvSpPr>
          <p:nvPr/>
        </p:nvSpPr>
        <p:spPr bwMode="auto">
          <a:xfrm>
            <a:off x="1244600" y="236538"/>
            <a:ext cx="370486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代码评审</a:t>
            </a:r>
            <a:r>
              <a:rPr lang="en-US" altLang="zh-CN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主函数运行入口</a:t>
            </a:r>
            <a:endParaRPr lang="en-US" altLang="zh-CN" sz="24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835025"/>
            <a:ext cx="10096723" cy="602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15396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reeform 5"/>
          <p:cNvSpPr>
            <a:spLocks noEditPoints="1"/>
          </p:cNvSpPr>
          <p:nvPr/>
        </p:nvSpPr>
        <p:spPr bwMode="auto">
          <a:xfrm>
            <a:off x="100013" y="155575"/>
            <a:ext cx="1098550" cy="679450"/>
          </a:xfrm>
          <a:custGeom>
            <a:avLst/>
            <a:gdLst>
              <a:gd name="T0" fmla="*/ 2147483647 w 572"/>
              <a:gd name="T1" fmla="*/ 2147483647 h 254"/>
              <a:gd name="T2" fmla="*/ 2147483647 w 572"/>
              <a:gd name="T3" fmla="*/ 2147483647 h 254"/>
              <a:gd name="T4" fmla="*/ 2147483647 w 572"/>
              <a:gd name="T5" fmla="*/ 2147483647 h 254"/>
              <a:gd name="T6" fmla="*/ 2147483647 w 572"/>
              <a:gd name="T7" fmla="*/ 2147483647 h 254"/>
              <a:gd name="T8" fmla="*/ 2147483647 w 572"/>
              <a:gd name="T9" fmla="*/ 2147483647 h 254"/>
              <a:gd name="T10" fmla="*/ 2147483647 w 572"/>
              <a:gd name="T11" fmla="*/ 2147483647 h 254"/>
              <a:gd name="T12" fmla="*/ 2147483647 w 572"/>
              <a:gd name="T13" fmla="*/ 2147483647 h 254"/>
              <a:gd name="T14" fmla="*/ 2147483647 w 572"/>
              <a:gd name="T15" fmla="*/ 2147483647 h 254"/>
              <a:gd name="T16" fmla="*/ 2147483647 w 572"/>
              <a:gd name="T17" fmla="*/ 2147483647 h 254"/>
              <a:gd name="T18" fmla="*/ 2147483647 w 572"/>
              <a:gd name="T19" fmla="*/ 2147483647 h 254"/>
              <a:gd name="T20" fmla="*/ 2147483647 w 572"/>
              <a:gd name="T21" fmla="*/ 2147483647 h 254"/>
              <a:gd name="T22" fmla="*/ 2147483647 w 572"/>
              <a:gd name="T23" fmla="*/ 2147483647 h 254"/>
              <a:gd name="T24" fmla="*/ 2147483647 w 572"/>
              <a:gd name="T25" fmla="*/ 2147483647 h 254"/>
              <a:gd name="T26" fmla="*/ 2147483647 w 572"/>
              <a:gd name="T27" fmla="*/ 2147483647 h 254"/>
              <a:gd name="T28" fmla="*/ 2147483647 w 572"/>
              <a:gd name="T29" fmla="*/ 2147483647 h 254"/>
              <a:gd name="T30" fmla="*/ 2147483647 w 572"/>
              <a:gd name="T31" fmla="*/ 2147483647 h 254"/>
              <a:gd name="T32" fmla="*/ 2147483647 w 572"/>
              <a:gd name="T33" fmla="*/ 2147483647 h 254"/>
              <a:gd name="T34" fmla="*/ 2147483647 w 572"/>
              <a:gd name="T35" fmla="*/ 2147483647 h 254"/>
              <a:gd name="T36" fmla="*/ 2147483647 w 572"/>
              <a:gd name="T37" fmla="*/ 2147483647 h 254"/>
              <a:gd name="T38" fmla="*/ 2147483647 w 572"/>
              <a:gd name="T39" fmla="*/ 2147483647 h 254"/>
              <a:gd name="T40" fmla="*/ 2147483647 w 572"/>
              <a:gd name="T41" fmla="*/ 2147483647 h 254"/>
              <a:gd name="T42" fmla="*/ 2147483647 w 572"/>
              <a:gd name="T43" fmla="*/ 2147483647 h 254"/>
              <a:gd name="T44" fmla="*/ 2147483647 w 572"/>
              <a:gd name="T45" fmla="*/ 2147483647 h 254"/>
              <a:gd name="T46" fmla="*/ 2147483647 w 572"/>
              <a:gd name="T47" fmla="*/ 2147483647 h 254"/>
              <a:gd name="T48" fmla="*/ 2147483647 w 572"/>
              <a:gd name="T49" fmla="*/ 2147483647 h 254"/>
              <a:gd name="T50" fmla="*/ 2147483647 w 572"/>
              <a:gd name="T51" fmla="*/ 2147483647 h 254"/>
              <a:gd name="T52" fmla="*/ 2147483647 w 572"/>
              <a:gd name="T53" fmla="*/ 2147483647 h 254"/>
              <a:gd name="T54" fmla="*/ 2147483647 w 572"/>
              <a:gd name="T55" fmla="*/ 2147483647 h 254"/>
              <a:gd name="T56" fmla="*/ 2147483647 w 572"/>
              <a:gd name="T57" fmla="*/ 2147483647 h 254"/>
              <a:gd name="T58" fmla="*/ 2147483647 w 572"/>
              <a:gd name="T59" fmla="*/ 2147483647 h 254"/>
              <a:gd name="T60" fmla="*/ 2147483647 w 572"/>
              <a:gd name="T61" fmla="*/ 2147483647 h 254"/>
              <a:gd name="T62" fmla="*/ 2147483647 w 572"/>
              <a:gd name="T63" fmla="*/ 2147483647 h 254"/>
              <a:gd name="T64" fmla="*/ 2147483647 w 572"/>
              <a:gd name="T65" fmla="*/ 2147483647 h 254"/>
              <a:gd name="T66" fmla="*/ 2147483647 w 572"/>
              <a:gd name="T67" fmla="*/ 2147483647 h 254"/>
              <a:gd name="T68" fmla="*/ 2147483647 w 572"/>
              <a:gd name="T69" fmla="*/ 2147483647 h 254"/>
              <a:gd name="T70" fmla="*/ 2147483647 w 572"/>
              <a:gd name="T71" fmla="*/ 2147483647 h 254"/>
              <a:gd name="T72" fmla="*/ 2147483647 w 572"/>
              <a:gd name="T73" fmla="*/ 2147483647 h 254"/>
              <a:gd name="T74" fmla="*/ 2147483647 w 572"/>
              <a:gd name="T75" fmla="*/ 2147483647 h 254"/>
              <a:gd name="T76" fmla="*/ 2147483647 w 572"/>
              <a:gd name="T77" fmla="*/ 2147483647 h 254"/>
              <a:gd name="T78" fmla="*/ 2147483647 w 572"/>
              <a:gd name="T79" fmla="*/ 2147483647 h 254"/>
              <a:gd name="T80" fmla="*/ 2147483647 w 572"/>
              <a:gd name="T81" fmla="*/ 2147483647 h 254"/>
              <a:gd name="T82" fmla="*/ 2147483647 w 572"/>
              <a:gd name="T83" fmla="*/ 2147483647 h 254"/>
              <a:gd name="T84" fmla="*/ 2147483647 w 572"/>
              <a:gd name="T85" fmla="*/ 2147483647 h 254"/>
              <a:gd name="T86" fmla="*/ 2147483647 w 572"/>
              <a:gd name="T87" fmla="*/ 2147483647 h 254"/>
              <a:gd name="T88" fmla="*/ 2147483647 w 572"/>
              <a:gd name="T89" fmla="*/ 2147483647 h 254"/>
              <a:gd name="T90" fmla="*/ 2147483647 w 572"/>
              <a:gd name="T91" fmla="*/ 2147483647 h 254"/>
              <a:gd name="T92" fmla="*/ 2147483647 w 572"/>
              <a:gd name="T93" fmla="*/ 2147483647 h 254"/>
              <a:gd name="T94" fmla="*/ 2147483647 w 572"/>
              <a:gd name="T95" fmla="*/ 2147483647 h 254"/>
              <a:gd name="T96" fmla="*/ 2147483647 w 572"/>
              <a:gd name="T97" fmla="*/ 2147483647 h 254"/>
              <a:gd name="T98" fmla="*/ 2147483647 w 572"/>
              <a:gd name="T99" fmla="*/ 2147483647 h 254"/>
              <a:gd name="T100" fmla="*/ 2147483647 w 572"/>
              <a:gd name="T101" fmla="*/ 2147483647 h 254"/>
              <a:gd name="T102" fmla="*/ 2147483647 w 572"/>
              <a:gd name="T103" fmla="*/ 2147483647 h 254"/>
              <a:gd name="T104" fmla="*/ 2147483647 w 572"/>
              <a:gd name="T105" fmla="*/ 2147483647 h 254"/>
              <a:gd name="T106" fmla="*/ 2147483647 w 572"/>
              <a:gd name="T107" fmla="*/ 2147483647 h 254"/>
              <a:gd name="T108" fmla="*/ 2147483647 w 572"/>
              <a:gd name="T109" fmla="*/ 2147483647 h 254"/>
              <a:gd name="T110" fmla="*/ 2147483647 w 572"/>
              <a:gd name="T111" fmla="*/ 2147483647 h 254"/>
              <a:gd name="T112" fmla="*/ 2147483647 w 572"/>
              <a:gd name="T113" fmla="*/ 2147483647 h 254"/>
              <a:gd name="T114" fmla="*/ 2147483647 w 572"/>
              <a:gd name="T115" fmla="*/ 2147483647 h 254"/>
              <a:gd name="T116" fmla="*/ 2147483647 w 572"/>
              <a:gd name="T117" fmla="*/ 2147483647 h 254"/>
              <a:gd name="T118" fmla="*/ 2147483647 w 572"/>
              <a:gd name="T119" fmla="*/ 2147483647 h 254"/>
              <a:gd name="T120" fmla="*/ 2147483647 w 572"/>
              <a:gd name="T121" fmla="*/ 2147483647 h 254"/>
              <a:gd name="T122" fmla="*/ 2147483647 w 572"/>
              <a:gd name="T123" fmla="*/ 2147483647 h 254"/>
              <a:gd name="T124" fmla="*/ 2147483647 w 572"/>
              <a:gd name="T125" fmla="*/ 2147483647 h 25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572"/>
              <a:gd name="T190" fmla="*/ 0 h 254"/>
              <a:gd name="T191" fmla="*/ 572 w 572"/>
              <a:gd name="T192" fmla="*/ 254 h 254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572" h="254">
                <a:moveTo>
                  <a:pt x="65" y="219"/>
                </a:moveTo>
                <a:cubicBezTo>
                  <a:pt x="120" y="192"/>
                  <a:pt x="188" y="179"/>
                  <a:pt x="259" y="170"/>
                </a:cubicBezTo>
                <a:cubicBezTo>
                  <a:pt x="304" y="165"/>
                  <a:pt x="356" y="173"/>
                  <a:pt x="401" y="173"/>
                </a:cubicBezTo>
                <a:cubicBezTo>
                  <a:pt x="407" y="173"/>
                  <a:pt x="415" y="175"/>
                  <a:pt x="418" y="174"/>
                </a:cubicBezTo>
                <a:cubicBezTo>
                  <a:pt x="416" y="252"/>
                  <a:pt x="416" y="252"/>
                  <a:pt x="416" y="252"/>
                </a:cubicBezTo>
                <a:cubicBezTo>
                  <a:pt x="416" y="254"/>
                  <a:pt x="420" y="252"/>
                  <a:pt x="422" y="251"/>
                </a:cubicBezTo>
                <a:cubicBezTo>
                  <a:pt x="473" y="218"/>
                  <a:pt x="523" y="182"/>
                  <a:pt x="572" y="146"/>
                </a:cubicBezTo>
                <a:cubicBezTo>
                  <a:pt x="524" y="98"/>
                  <a:pt x="475" y="54"/>
                  <a:pt x="429" y="7"/>
                </a:cubicBezTo>
                <a:cubicBezTo>
                  <a:pt x="427" y="5"/>
                  <a:pt x="426" y="0"/>
                  <a:pt x="423" y="2"/>
                </a:cubicBezTo>
                <a:cubicBezTo>
                  <a:pt x="423" y="2"/>
                  <a:pt x="422" y="3"/>
                  <a:pt x="422" y="3"/>
                </a:cubicBezTo>
                <a:cubicBezTo>
                  <a:pt x="422" y="5"/>
                  <a:pt x="422" y="10"/>
                  <a:pt x="422" y="12"/>
                </a:cubicBezTo>
                <a:cubicBezTo>
                  <a:pt x="422" y="16"/>
                  <a:pt x="422" y="22"/>
                  <a:pt x="415" y="17"/>
                </a:cubicBezTo>
                <a:cubicBezTo>
                  <a:pt x="417" y="20"/>
                  <a:pt x="419" y="20"/>
                  <a:pt x="420" y="22"/>
                </a:cubicBezTo>
                <a:cubicBezTo>
                  <a:pt x="422" y="29"/>
                  <a:pt x="421" y="43"/>
                  <a:pt x="418" y="50"/>
                </a:cubicBezTo>
                <a:cubicBezTo>
                  <a:pt x="422" y="59"/>
                  <a:pt x="420" y="78"/>
                  <a:pt x="416" y="85"/>
                </a:cubicBezTo>
                <a:cubicBezTo>
                  <a:pt x="415" y="87"/>
                  <a:pt x="416" y="91"/>
                  <a:pt x="413" y="88"/>
                </a:cubicBezTo>
                <a:cubicBezTo>
                  <a:pt x="402" y="91"/>
                  <a:pt x="387" y="93"/>
                  <a:pt x="377" y="87"/>
                </a:cubicBezTo>
                <a:cubicBezTo>
                  <a:pt x="377" y="90"/>
                  <a:pt x="380" y="91"/>
                  <a:pt x="381" y="92"/>
                </a:cubicBezTo>
                <a:cubicBezTo>
                  <a:pt x="331" y="96"/>
                  <a:pt x="283" y="89"/>
                  <a:pt x="237" y="85"/>
                </a:cubicBezTo>
                <a:cubicBezTo>
                  <a:pt x="217" y="83"/>
                  <a:pt x="198" y="78"/>
                  <a:pt x="184" y="73"/>
                </a:cubicBezTo>
                <a:cubicBezTo>
                  <a:pt x="169" y="73"/>
                  <a:pt x="152" y="68"/>
                  <a:pt x="139" y="65"/>
                </a:cubicBezTo>
                <a:cubicBezTo>
                  <a:pt x="95" y="55"/>
                  <a:pt x="62" y="35"/>
                  <a:pt x="30" y="15"/>
                </a:cubicBezTo>
                <a:cubicBezTo>
                  <a:pt x="28" y="14"/>
                  <a:pt x="23" y="10"/>
                  <a:pt x="23" y="17"/>
                </a:cubicBezTo>
                <a:cubicBezTo>
                  <a:pt x="23" y="21"/>
                  <a:pt x="31" y="26"/>
                  <a:pt x="31" y="34"/>
                </a:cubicBezTo>
                <a:cubicBezTo>
                  <a:pt x="32" y="34"/>
                  <a:pt x="42" y="50"/>
                  <a:pt x="38" y="57"/>
                </a:cubicBezTo>
                <a:cubicBezTo>
                  <a:pt x="42" y="61"/>
                  <a:pt x="46" y="67"/>
                  <a:pt x="46" y="74"/>
                </a:cubicBezTo>
                <a:cubicBezTo>
                  <a:pt x="45" y="86"/>
                  <a:pt x="43" y="94"/>
                  <a:pt x="48" y="106"/>
                </a:cubicBezTo>
                <a:cubicBezTo>
                  <a:pt x="46" y="168"/>
                  <a:pt x="25" y="209"/>
                  <a:pt x="0" y="246"/>
                </a:cubicBezTo>
                <a:cubicBezTo>
                  <a:pt x="23" y="239"/>
                  <a:pt x="45" y="229"/>
                  <a:pt x="65" y="219"/>
                </a:cubicBezTo>
                <a:close/>
                <a:moveTo>
                  <a:pt x="43" y="224"/>
                </a:moveTo>
                <a:cubicBezTo>
                  <a:pt x="51" y="219"/>
                  <a:pt x="59" y="214"/>
                  <a:pt x="68" y="210"/>
                </a:cubicBezTo>
                <a:cubicBezTo>
                  <a:pt x="60" y="214"/>
                  <a:pt x="51" y="221"/>
                  <a:pt x="43" y="224"/>
                </a:cubicBezTo>
                <a:close/>
                <a:moveTo>
                  <a:pt x="70" y="209"/>
                </a:moveTo>
                <a:cubicBezTo>
                  <a:pt x="71" y="208"/>
                  <a:pt x="73" y="207"/>
                  <a:pt x="75" y="206"/>
                </a:cubicBezTo>
                <a:cubicBezTo>
                  <a:pt x="74" y="208"/>
                  <a:pt x="72" y="209"/>
                  <a:pt x="70" y="209"/>
                </a:cubicBezTo>
                <a:close/>
                <a:moveTo>
                  <a:pt x="203" y="174"/>
                </a:moveTo>
                <a:cubicBezTo>
                  <a:pt x="158" y="181"/>
                  <a:pt x="118" y="192"/>
                  <a:pt x="79" y="204"/>
                </a:cubicBezTo>
                <a:cubicBezTo>
                  <a:pt x="115" y="186"/>
                  <a:pt x="156" y="175"/>
                  <a:pt x="205" y="170"/>
                </a:cubicBezTo>
                <a:cubicBezTo>
                  <a:pt x="208" y="170"/>
                  <a:pt x="203" y="173"/>
                  <a:pt x="203" y="174"/>
                </a:cubicBezTo>
                <a:close/>
                <a:moveTo>
                  <a:pt x="97" y="181"/>
                </a:moveTo>
                <a:cubicBezTo>
                  <a:pt x="94" y="179"/>
                  <a:pt x="91" y="177"/>
                  <a:pt x="89" y="175"/>
                </a:cubicBezTo>
                <a:cubicBezTo>
                  <a:pt x="52" y="141"/>
                  <a:pt x="52" y="141"/>
                  <a:pt x="52" y="141"/>
                </a:cubicBezTo>
                <a:cubicBezTo>
                  <a:pt x="53" y="110"/>
                  <a:pt x="53" y="110"/>
                  <a:pt x="53" y="110"/>
                </a:cubicBezTo>
                <a:cubicBezTo>
                  <a:pt x="53" y="103"/>
                  <a:pt x="57" y="111"/>
                  <a:pt x="57" y="110"/>
                </a:cubicBezTo>
                <a:cubicBezTo>
                  <a:pt x="73" y="128"/>
                  <a:pt x="88" y="144"/>
                  <a:pt x="102" y="162"/>
                </a:cubicBezTo>
                <a:cubicBezTo>
                  <a:pt x="102" y="162"/>
                  <a:pt x="102" y="164"/>
                  <a:pt x="102" y="164"/>
                </a:cubicBezTo>
                <a:cubicBezTo>
                  <a:pt x="88" y="150"/>
                  <a:pt x="74" y="138"/>
                  <a:pt x="59" y="127"/>
                </a:cubicBezTo>
                <a:cubicBezTo>
                  <a:pt x="54" y="124"/>
                  <a:pt x="55" y="132"/>
                  <a:pt x="57" y="132"/>
                </a:cubicBezTo>
                <a:cubicBezTo>
                  <a:pt x="60" y="139"/>
                  <a:pt x="68" y="140"/>
                  <a:pt x="74" y="143"/>
                </a:cubicBezTo>
                <a:cubicBezTo>
                  <a:pt x="89" y="153"/>
                  <a:pt x="100" y="167"/>
                  <a:pt x="113" y="178"/>
                </a:cubicBezTo>
                <a:cubicBezTo>
                  <a:pt x="106" y="157"/>
                  <a:pt x="90" y="142"/>
                  <a:pt x="77" y="127"/>
                </a:cubicBezTo>
                <a:cubicBezTo>
                  <a:pt x="70" y="119"/>
                  <a:pt x="61" y="112"/>
                  <a:pt x="54" y="105"/>
                </a:cubicBezTo>
                <a:cubicBezTo>
                  <a:pt x="55" y="103"/>
                  <a:pt x="53" y="98"/>
                  <a:pt x="54" y="95"/>
                </a:cubicBezTo>
                <a:cubicBezTo>
                  <a:pt x="80" y="120"/>
                  <a:pt x="105" y="148"/>
                  <a:pt x="127" y="173"/>
                </a:cubicBezTo>
                <a:cubicBezTo>
                  <a:pt x="130" y="176"/>
                  <a:pt x="131" y="171"/>
                  <a:pt x="131" y="171"/>
                </a:cubicBezTo>
                <a:cubicBezTo>
                  <a:pt x="122" y="149"/>
                  <a:pt x="110" y="131"/>
                  <a:pt x="97" y="115"/>
                </a:cubicBezTo>
                <a:cubicBezTo>
                  <a:pt x="110" y="128"/>
                  <a:pt x="121" y="143"/>
                  <a:pt x="136" y="153"/>
                </a:cubicBezTo>
                <a:cubicBezTo>
                  <a:pt x="136" y="154"/>
                  <a:pt x="136" y="154"/>
                  <a:pt x="136" y="154"/>
                </a:cubicBezTo>
                <a:cubicBezTo>
                  <a:pt x="142" y="160"/>
                  <a:pt x="147" y="166"/>
                  <a:pt x="154" y="171"/>
                </a:cubicBezTo>
                <a:cubicBezTo>
                  <a:pt x="136" y="176"/>
                  <a:pt x="118" y="180"/>
                  <a:pt x="103" y="187"/>
                </a:cubicBezTo>
                <a:cubicBezTo>
                  <a:pt x="95" y="170"/>
                  <a:pt x="85" y="155"/>
                  <a:pt x="70" y="146"/>
                </a:cubicBezTo>
                <a:cubicBezTo>
                  <a:pt x="77" y="155"/>
                  <a:pt x="89" y="169"/>
                  <a:pt x="97" y="181"/>
                </a:cubicBezTo>
                <a:close/>
                <a:moveTo>
                  <a:pt x="123" y="163"/>
                </a:moveTo>
                <a:cubicBezTo>
                  <a:pt x="101" y="139"/>
                  <a:pt x="79" y="112"/>
                  <a:pt x="54" y="90"/>
                </a:cubicBezTo>
                <a:cubicBezTo>
                  <a:pt x="51" y="68"/>
                  <a:pt x="51" y="68"/>
                  <a:pt x="51" y="68"/>
                </a:cubicBezTo>
                <a:cubicBezTo>
                  <a:pt x="59" y="77"/>
                  <a:pt x="59" y="77"/>
                  <a:pt x="59" y="77"/>
                </a:cubicBezTo>
                <a:cubicBezTo>
                  <a:pt x="57" y="76"/>
                  <a:pt x="55" y="73"/>
                  <a:pt x="53" y="73"/>
                </a:cubicBezTo>
                <a:cubicBezTo>
                  <a:pt x="80" y="98"/>
                  <a:pt x="106" y="127"/>
                  <a:pt x="123" y="163"/>
                </a:cubicBezTo>
                <a:close/>
                <a:moveTo>
                  <a:pt x="174" y="164"/>
                </a:moveTo>
                <a:cubicBezTo>
                  <a:pt x="175" y="165"/>
                  <a:pt x="179" y="167"/>
                  <a:pt x="174" y="168"/>
                </a:cubicBezTo>
                <a:cubicBezTo>
                  <a:pt x="170" y="168"/>
                  <a:pt x="157" y="171"/>
                  <a:pt x="156" y="169"/>
                </a:cubicBezTo>
                <a:cubicBezTo>
                  <a:pt x="139" y="136"/>
                  <a:pt x="117" y="107"/>
                  <a:pt x="94" y="79"/>
                </a:cubicBezTo>
                <a:cubicBezTo>
                  <a:pt x="144" y="133"/>
                  <a:pt x="144" y="133"/>
                  <a:pt x="144" y="133"/>
                </a:cubicBezTo>
                <a:cubicBezTo>
                  <a:pt x="144" y="133"/>
                  <a:pt x="151" y="138"/>
                  <a:pt x="145" y="136"/>
                </a:cubicBezTo>
                <a:lnTo>
                  <a:pt x="174" y="164"/>
                </a:lnTo>
                <a:close/>
                <a:moveTo>
                  <a:pt x="124" y="89"/>
                </a:moveTo>
                <a:cubicBezTo>
                  <a:pt x="124" y="89"/>
                  <a:pt x="125" y="89"/>
                  <a:pt x="126" y="89"/>
                </a:cubicBezTo>
                <a:cubicBezTo>
                  <a:pt x="149" y="111"/>
                  <a:pt x="167" y="135"/>
                  <a:pt x="191" y="155"/>
                </a:cubicBezTo>
                <a:cubicBezTo>
                  <a:pt x="191" y="155"/>
                  <a:pt x="193" y="161"/>
                  <a:pt x="199" y="163"/>
                </a:cubicBezTo>
                <a:cubicBezTo>
                  <a:pt x="191" y="166"/>
                  <a:pt x="181" y="168"/>
                  <a:pt x="179" y="165"/>
                </a:cubicBezTo>
                <a:cubicBezTo>
                  <a:pt x="167" y="134"/>
                  <a:pt x="144" y="112"/>
                  <a:pt x="124" y="89"/>
                </a:cubicBezTo>
                <a:close/>
                <a:moveTo>
                  <a:pt x="211" y="172"/>
                </a:moveTo>
                <a:cubicBezTo>
                  <a:pt x="208" y="168"/>
                  <a:pt x="214" y="168"/>
                  <a:pt x="216" y="168"/>
                </a:cubicBezTo>
                <a:cubicBezTo>
                  <a:pt x="220" y="168"/>
                  <a:pt x="224" y="168"/>
                  <a:pt x="228" y="167"/>
                </a:cubicBezTo>
                <a:cubicBezTo>
                  <a:pt x="233" y="166"/>
                  <a:pt x="239" y="166"/>
                  <a:pt x="245" y="166"/>
                </a:cubicBezTo>
                <a:lnTo>
                  <a:pt x="211" y="172"/>
                </a:lnTo>
                <a:close/>
                <a:moveTo>
                  <a:pt x="248" y="166"/>
                </a:moveTo>
                <a:cubicBezTo>
                  <a:pt x="248" y="165"/>
                  <a:pt x="248" y="165"/>
                  <a:pt x="248" y="165"/>
                </a:cubicBezTo>
                <a:cubicBezTo>
                  <a:pt x="255" y="165"/>
                  <a:pt x="255" y="165"/>
                  <a:pt x="255" y="165"/>
                </a:cubicBezTo>
                <a:cubicBezTo>
                  <a:pt x="256" y="167"/>
                  <a:pt x="249" y="166"/>
                  <a:pt x="248" y="166"/>
                </a:cubicBezTo>
                <a:close/>
                <a:moveTo>
                  <a:pt x="313" y="165"/>
                </a:moveTo>
                <a:cubicBezTo>
                  <a:pt x="312" y="165"/>
                  <a:pt x="309" y="165"/>
                  <a:pt x="307" y="164"/>
                </a:cubicBezTo>
                <a:cubicBezTo>
                  <a:pt x="313" y="163"/>
                  <a:pt x="320" y="165"/>
                  <a:pt x="324" y="165"/>
                </a:cubicBezTo>
                <a:cubicBezTo>
                  <a:pt x="331" y="165"/>
                  <a:pt x="317" y="165"/>
                  <a:pt x="313" y="165"/>
                </a:cubicBezTo>
                <a:close/>
                <a:moveTo>
                  <a:pt x="329" y="159"/>
                </a:moveTo>
                <a:cubicBezTo>
                  <a:pt x="320" y="148"/>
                  <a:pt x="309" y="137"/>
                  <a:pt x="298" y="127"/>
                </a:cubicBezTo>
                <a:cubicBezTo>
                  <a:pt x="311" y="135"/>
                  <a:pt x="322" y="144"/>
                  <a:pt x="336" y="151"/>
                </a:cubicBezTo>
                <a:cubicBezTo>
                  <a:pt x="337" y="151"/>
                  <a:pt x="337" y="151"/>
                  <a:pt x="337" y="151"/>
                </a:cubicBezTo>
                <a:cubicBezTo>
                  <a:pt x="338" y="151"/>
                  <a:pt x="339" y="151"/>
                  <a:pt x="339" y="152"/>
                </a:cubicBezTo>
                <a:cubicBezTo>
                  <a:pt x="346" y="154"/>
                  <a:pt x="339" y="155"/>
                  <a:pt x="345" y="158"/>
                </a:cubicBezTo>
                <a:cubicBezTo>
                  <a:pt x="341" y="159"/>
                  <a:pt x="331" y="161"/>
                  <a:pt x="329" y="159"/>
                </a:cubicBezTo>
                <a:close/>
                <a:moveTo>
                  <a:pt x="334" y="165"/>
                </a:moveTo>
                <a:cubicBezTo>
                  <a:pt x="356" y="164"/>
                  <a:pt x="376" y="165"/>
                  <a:pt x="396" y="169"/>
                </a:cubicBezTo>
                <a:cubicBezTo>
                  <a:pt x="376" y="168"/>
                  <a:pt x="355" y="167"/>
                  <a:pt x="334" y="165"/>
                </a:cubicBezTo>
                <a:close/>
                <a:moveTo>
                  <a:pt x="387" y="157"/>
                </a:moveTo>
                <a:cubicBezTo>
                  <a:pt x="387" y="156"/>
                  <a:pt x="389" y="156"/>
                  <a:pt x="390" y="157"/>
                </a:cubicBezTo>
                <a:cubicBezTo>
                  <a:pt x="392" y="159"/>
                  <a:pt x="386" y="159"/>
                  <a:pt x="387" y="157"/>
                </a:cubicBezTo>
                <a:close/>
                <a:moveTo>
                  <a:pt x="421" y="245"/>
                </a:moveTo>
                <a:cubicBezTo>
                  <a:pt x="421" y="229"/>
                  <a:pt x="421" y="229"/>
                  <a:pt x="421" y="229"/>
                </a:cubicBezTo>
                <a:cubicBezTo>
                  <a:pt x="427" y="229"/>
                  <a:pt x="430" y="235"/>
                  <a:pt x="436" y="237"/>
                </a:cubicBezTo>
                <a:cubicBezTo>
                  <a:pt x="434" y="241"/>
                  <a:pt x="426" y="242"/>
                  <a:pt x="421" y="245"/>
                </a:cubicBezTo>
                <a:close/>
                <a:moveTo>
                  <a:pt x="421" y="224"/>
                </a:moveTo>
                <a:cubicBezTo>
                  <a:pt x="422" y="208"/>
                  <a:pt x="422" y="208"/>
                  <a:pt x="422" y="208"/>
                </a:cubicBezTo>
                <a:cubicBezTo>
                  <a:pt x="428" y="212"/>
                  <a:pt x="438" y="223"/>
                  <a:pt x="439" y="234"/>
                </a:cubicBezTo>
                <a:cubicBezTo>
                  <a:pt x="433" y="230"/>
                  <a:pt x="427" y="227"/>
                  <a:pt x="421" y="224"/>
                </a:cubicBezTo>
                <a:close/>
                <a:moveTo>
                  <a:pt x="488" y="200"/>
                </a:moveTo>
                <a:cubicBezTo>
                  <a:pt x="486" y="201"/>
                  <a:pt x="485" y="199"/>
                  <a:pt x="484" y="198"/>
                </a:cubicBezTo>
                <a:cubicBezTo>
                  <a:pt x="468" y="177"/>
                  <a:pt x="450" y="158"/>
                  <a:pt x="431" y="140"/>
                </a:cubicBezTo>
                <a:cubicBezTo>
                  <a:pt x="432" y="140"/>
                  <a:pt x="433" y="140"/>
                  <a:pt x="434" y="140"/>
                </a:cubicBezTo>
                <a:cubicBezTo>
                  <a:pt x="454" y="156"/>
                  <a:pt x="470" y="171"/>
                  <a:pt x="492" y="190"/>
                </a:cubicBezTo>
                <a:cubicBezTo>
                  <a:pt x="491" y="190"/>
                  <a:pt x="499" y="193"/>
                  <a:pt x="496" y="189"/>
                </a:cubicBezTo>
                <a:cubicBezTo>
                  <a:pt x="480" y="165"/>
                  <a:pt x="460" y="143"/>
                  <a:pt x="437" y="123"/>
                </a:cubicBezTo>
                <a:cubicBezTo>
                  <a:pt x="438" y="123"/>
                  <a:pt x="439" y="123"/>
                  <a:pt x="439" y="124"/>
                </a:cubicBezTo>
                <a:cubicBezTo>
                  <a:pt x="464" y="142"/>
                  <a:pt x="488" y="163"/>
                  <a:pt x="511" y="184"/>
                </a:cubicBezTo>
                <a:cubicBezTo>
                  <a:pt x="505" y="189"/>
                  <a:pt x="496" y="194"/>
                  <a:pt x="488" y="200"/>
                </a:cubicBezTo>
                <a:close/>
                <a:moveTo>
                  <a:pt x="514" y="181"/>
                </a:moveTo>
                <a:cubicBezTo>
                  <a:pt x="495" y="156"/>
                  <a:pt x="472" y="136"/>
                  <a:pt x="448" y="115"/>
                </a:cubicBezTo>
                <a:cubicBezTo>
                  <a:pt x="449" y="115"/>
                  <a:pt x="450" y="115"/>
                  <a:pt x="451" y="116"/>
                </a:cubicBezTo>
                <a:cubicBezTo>
                  <a:pt x="471" y="130"/>
                  <a:pt x="494" y="150"/>
                  <a:pt x="515" y="163"/>
                </a:cubicBezTo>
                <a:cubicBezTo>
                  <a:pt x="519" y="165"/>
                  <a:pt x="524" y="168"/>
                  <a:pt x="527" y="171"/>
                </a:cubicBezTo>
                <a:lnTo>
                  <a:pt x="514" y="181"/>
                </a:lnTo>
                <a:close/>
                <a:moveTo>
                  <a:pt x="558" y="148"/>
                </a:moveTo>
                <a:cubicBezTo>
                  <a:pt x="524" y="120"/>
                  <a:pt x="494" y="89"/>
                  <a:pt x="461" y="59"/>
                </a:cubicBezTo>
                <a:cubicBezTo>
                  <a:pt x="462" y="59"/>
                  <a:pt x="463" y="59"/>
                  <a:pt x="463" y="59"/>
                </a:cubicBezTo>
                <a:cubicBezTo>
                  <a:pt x="497" y="86"/>
                  <a:pt x="530" y="113"/>
                  <a:pt x="562" y="142"/>
                </a:cubicBezTo>
                <a:cubicBezTo>
                  <a:pt x="567" y="146"/>
                  <a:pt x="559" y="146"/>
                  <a:pt x="558" y="148"/>
                </a:cubicBezTo>
                <a:close/>
                <a:moveTo>
                  <a:pt x="431" y="16"/>
                </a:moveTo>
                <a:cubicBezTo>
                  <a:pt x="454" y="39"/>
                  <a:pt x="477" y="62"/>
                  <a:pt x="501" y="84"/>
                </a:cubicBezTo>
                <a:cubicBezTo>
                  <a:pt x="482" y="70"/>
                  <a:pt x="460" y="53"/>
                  <a:pt x="439" y="39"/>
                </a:cubicBezTo>
                <a:cubicBezTo>
                  <a:pt x="442" y="39"/>
                  <a:pt x="445" y="39"/>
                  <a:pt x="443" y="37"/>
                </a:cubicBezTo>
                <a:cubicBezTo>
                  <a:pt x="436" y="33"/>
                  <a:pt x="430" y="28"/>
                  <a:pt x="427" y="23"/>
                </a:cubicBezTo>
                <a:cubicBezTo>
                  <a:pt x="427" y="21"/>
                  <a:pt x="426" y="10"/>
                  <a:pt x="431" y="16"/>
                </a:cubicBezTo>
                <a:close/>
                <a:moveTo>
                  <a:pt x="425" y="48"/>
                </a:moveTo>
                <a:cubicBezTo>
                  <a:pt x="426" y="41"/>
                  <a:pt x="425" y="34"/>
                  <a:pt x="427" y="28"/>
                </a:cubicBezTo>
                <a:cubicBezTo>
                  <a:pt x="431" y="32"/>
                  <a:pt x="434" y="34"/>
                  <a:pt x="438" y="37"/>
                </a:cubicBezTo>
                <a:cubicBezTo>
                  <a:pt x="435" y="39"/>
                  <a:pt x="433" y="35"/>
                  <a:pt x="430" y="36"/>
                </a:cubicBezTo>
                <a:cubicBezTo>
                  <a:pt x="433" y="41"/>
                  <a:pt x="439" y="45"/>
                  <a:pt x="444" y="49"/>
                </a:cubicBezTo>
                <a:cubicBezTo>
                  <a:pt x="444" y="49"/>
                  <a:pt x="445" y="48"/>
                  <a:pt x="445" y="48"/>
                </a:cubicBezTo>
                <a:cubicBezTo>
                  <a:pt x="448" y="50"/>
                  <a:pt x="452" y="52"/>
                  <a:pt x="454" y="55"/>
                </a:cubicBezTo>
                <a:cubicBezTo>
                  <a:pt x="452" y="55"/>
                  <a:pt x="451" y="54"/>
                  <a:pt x="449" y="54"/>
                </a:cubicBezTo>
                <a:cubicBezTo>
                  <a:pt x="473" y="74"/>
                  <a:pt x="497" y="96"/>
                  <a:pt x="519" y="119"/>
                </a:cubicBezTo>
                <a:cubicBezTo>
                  <a:pt x="491" y="96"/>
                  <a:pt x="462" y="73"/>
                  <a:pt x="430" y="54"/>
                </a:cubicBezTo>
                <a:cubicBezTo>
                  <a:pt x="427" y="52"/>
                  <a:pt x="425" y="50"/>
                  <a:pt x="425" y="48"/>
                </a:cubicBezTo>
                <a:close/>
                <a:moveTo>
                  <a:pt x="417" y="96"/>
                </a:moveTo>
                <a:cubicBezTo>
                  <a:pt x="419" y="96"/>
                  <a:pt x="422" y="97"/>
                  <a:pt x="421" y="93"/>
                </a:cubicBezTo>
                <a:cubicBezTo>
                  <a:pt x="426" y="95"/>
                  <a:pt x="425" y="88"/>
                  <a:pt x="421" y="90"/>
                </a:cubicBezTo>
                <a:cubicBezTo>
                  <a:pt x="423" y="81"/>
                  <a:pt x="426" y="71"/>
                  <a:pt x="425" y="60"/>
                </a:cubicBezTo>
                <a:cubicBezTo>
                  <a:pt x="428" y="62"/>
                  <a:pt x="429" y="65"/>
                  <a:pt x="433" y="66"/>
                </a:cubicBezTo>
                <a:cubicBezTo>
                  <a:pt x="431" y="64"/>
                  <a:pt x="434" y="64"/>
                  <a:pt x="435" y="65"/>
                </a:cubicBezTo>
                <a:cubicBezTo>
                  <a:pt x="433" y="60"/>
                  <a:pt x="428" y="63"/>
                  <a:pt x="427" y="57"/>
                </a:cubicBezTo>
                <a:cubicBezTo>
                  <a:pt x="461" y="75"/>
                  <a:pt x="490" y="100"/>
                  <a:pt x="519" y="123"/>
                </a:cubicBezTo>
                <a:cubicBezTo>
                  <a:pt x="531" y="132"/>
                  <a:pt x="544" y="141"/>
                  <a:pt x="555" y="151"/>
                </a:cubicBezTo>
                <a:cubicBezTo>
                  <a:pt x="552" y="155"/>
                  <a:pt x="548" y="152"/>
                  <a:pt x="547" y="151"/>
                </a:cubicBezTo>
                <a:cubicBezTo>
                  <a:pt x="529" y="139"/>
                  <a:pt x="512" y="125"/>
                  <a:pt x="495" y="112"/>
                </a:cubicBezTo>
                <a:cubicBezTo>
                  <a:pt x="508" y="127"/>
                  <a:pt x="526" y="141"/>
                  <a:pt x="542" y="152"/>
                </a:cubicBezTo>
                <a:cubicBezTo>
                  <a:pt x="542" y="152"/>
                  <a:pt x="543" y="153"/>
                  <a:pt x="544" y="153"/>
                </a:cubicBezTo>
                <a:cubicBezTo>
                  <a:pt x="544" y="155"/>
                  <a:pt x="550" y="153"/>
                  <a:pt x="548" y="156"/>
                </a:cubicBezTo>
                <a:cubicBezTo>
                  <a:pt x="545" y="161"/>
                  <a:pt x="538" y="163"/>
                  <a:pt x="533" y="167"/>
                </a:cubicBezTo>
                <a:cubicBezTo>
                  <a:pt x="521" y="155"/>
                  <a:pt x="506" y="142"/>
                  <a:pt x="493" y="130"/>
                </a:cubicBezTo>
                <a:cubicBezTo>
                  <a:pt x="505" y="136"/>
                  <a:pt x="517" y="147"/>
                  <a:pt x="529" y="154"/>
                </a:cubicBezTo>
                <a:cubicBezTo>
                  <a:pt x="531" y="156"/>
                  <a:pt x="528" y="151"/>
                  <a:pt x="527" y="149"/>
                </a:cubicBezTo>
                <a:cubicBezTo>
                  <a:pt x="496" y="122"/>
                  <a:pt x="468" y="92"/>
                  <a:pt x="436" y="68"/>
                </a:cubicBezTo>
                <a:cubicBezTo>
                  <a:pt x="435" y="67"/>
                  <a:pt x="434" y="67"/>
                  <a:pt x="433" y="68"/>
                </a:cubicBezTo>
                <a:cubicBezTo>
                  <a:pt x="455" y="87"/>
                  <a:pt x="477" y="107"/>
                  <a:pt x="498" y="128"/>
                </a:cubicBezTo>
                <a:cubicBezTo>
                  <a:pt x="476" y="112"/>
                  <a:pt x="454" y="95"/>
                  <a:pt x="429" y="80"/>
                </a:cubicBezTo>
                <a:cubicBezTo>
                  <a:pt x="428" y="79"/>
                  <a:pt x="423" y="82"/>
                  <a:pt x="426" y="84"/>
                </a:cubicBezTo>
                <a:cubicBezTo>
                  <a:pt x="460" y="107"/>
                  <a:pt x="498" y="138"/>
                  <a:pt x="524" y="165"/>
                </a:cubicBezTo>
                <a:cubicBezTo>
                  <a:pt x="503" y="150"/>
                  <a:pt x="503" y="150"/>
                  <a:pt x="503" y="150"/>
                </a:cubicBezTo>
                <a:cubicBezTo>
                  <a:pt x="478" y="131"/>
                  <a:pt x="454" y="110"/>
                  <a:pt x="424" y="97"/>
                </a:cubicBezTo>
                <a:cubicBezTo>
                  <a:pt x="424" y="104"/>
                  <a:pt x="445" y="112"/>
                  <a:pt x="442" y="114"/>
                </a:cubicBezTo>
                <a:cubicBezTo>
                  <a:pt x="457" y="129"/>
                  <a:pt x="475" y="143"/>
                  <a:pt x="490" y="160"/>
                </a:cubicBezTo>
                <a:cubicBezTo>
                  <a:pt x="470" y="142"/>
                  <a:pt x="450" y="125"/>
                  <a:pt x="426" y="110"/>
                </a:cubicBezTo>
                <a:cubicBezTo>
                  <a:pt x="423" y="108"/>
                  <a:pt x="418" y="105"/>
                  <a:pt x="413" y="105"/>
                </a:cubicBezTo>
                <a:cubicBezTo>
                  <a:pt x="408" y="106"/>
                  <a:pt x="402" y="101"/>
                  <a:pt x="397" y="97"/>
                </a:cubicBezTo>
                <a:cubicBezTo>
                  <a:pt x="403" y="96"/>
                  <a:pt x="410" y="95"/>
                  <a:pt x="417" y="96"/>
                </a:cubicBezTo>
                <a:close/>
                <a:moveTo>
                  <a:pt x="426" y="118"/>
                </a:moveTo>
                <a:cubicBezTo>
                  <a:pt x="428" y="120"/>
                  <a:pt x="433" y="121"/>
                  <a:pt x="433" y="124"/>
                </a:cubicBezTo>
                <a:cubicBezTo>
                  <a:pt x="452" y="141"/>
                  <a:pt x="472" y="160"/>
                  <a:pt x="487" y="181"/>
                </a:cubicBezTo>
                <a:cubicBezTo>
                  <a:pt x="466" y="163"/>
                  <a:pt x="443" y="141"/>
                  <a:pt x="419" y="124"/>
                </a:cubicBezTo>
                <a:cubicBezTo>
                  <a:pt x="422" y="124"/>
                  <a:pt x="424" y="127"/>
                  <a:pt x="428" y="125"/>
                </a:cubicBezTo>
                <a:cubicBezTo>
                  <a:pt x="413" y="116"/>
                  <a:pt x="398" y="106"/>
                  <a:pt x="384" y="97"/>
                </a:cubicBezTo>
                <a:cubicBezTo>
                  <a:pt x="399" y="102"/>
                  <a:pt x="413" y="111"/>
                  <a:pt x="426" y="118"/>
                </a:cubicBezTo>
                <a:close/>
                <a:moveTo>
                  <a:pt x="405" y="116"/>
                </a:moveTo>
                <a:cubicBezTo>
                  <a:pt x="403" y="121"/>
                  <a:pt x="399" y="113"/>
                  <a:pt x="398" y="112"/>
                </a:cubicBezTo>
                <a:cubicBezTo>
                  <a:pt x="397" y="112"/>
                  <a:pt x="397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09"/>
                  <a:pt x="402" y="114"/>
                  <a:pt x="405" y="116"/>
                </a:cubicBezTo>
                <a:close/>
                <a:moveTo>
                  <a:pt x="361" y="105"/>
                </a:moveTo>
                <a:cubicBezTo>
                  <a:pt x="374" y="117"/>
                  <a:pt x="387" y="129"/>
                  <a:pt x="398" y="143"/>
                </a:cubicBezTo>
                <a:cubicBezTo>
                  <a:pt x="346" y="102"/>
                  <a:pt x="346" y="102"/>
                  <a:pt x="346" y="102"/>
                </a:cubicBezTo>
                <a:cubicBezTo>
                  <a:pt x="345" y="101"/>
                  <a:pt x="343" y="101"/>
                  <a:pt x="342" y="100"/>
                </a:cubicBezTo>
                <a:cubicBezTo>
                  <a:pt x="347" y="97"/>
                  <a:pt x="357" y="101"/>
                  <a:pt x="361" y="105"/>
                </a:cubicBezTo>
                <a:close/>
                <a:moveTo>
                  <a:pt x="334" y="98"/>
                </a:moveTo>
                <a:cubicBezTo>
                  <a:pt x="334" y="101"/>
                  <a:pt x="336" y="103"/>
                  <a:pt x="338" y="105"/>
                </a:cubicBezTo>
                <a:cubicBezTo>
                  <a:pt x="342" y="111"/>
                  <a:pt x="347" y="108"/>
                  <a:pt x="352" y="112"/>
                </a:cubicBezTo>
                <a:cubicBezTo>
                  <a:pt x="411" y="158"/>
                  <a:pt x="411" y="158"/>
                  <a:pt x="411" y="158"/>
                </a:cubicBezTo>
                <a:cubicBezTo>
                  <a:pt x="412" y="158"/>
                  <a:pt x="419" y="161"/>
                  <a:pt x="416" y="158"/>
                </a:cubicBezTo>
                <a:cubicBezTo>
                  <a:pt x="403" y="143"/>
                  <a:pt x="390" y="128"/>
                  <a:pt x="376" y="115"/>
                </a:cubicBezTo>
                <a:cubicBezTo>
                  <a:pt x="375" y="114"/>
                  <a:pt x="371" y="109"/>
                  <a:pt x="372" y="110"/>
                </a:cubicBezTo>
                <a:cubicBezTo>
                  <a:pt x="410" y="133"/>
                  <a:pt x="410" y="133"/>
                  <a:pt x="410" y="133"/>
                </a:cubicBezTo>
                <a:cubicBezTo>
                  <a:pt x="397" y="121"/>
                  <a:pt x="379" y="109"/>
                  <a:pt x="363" y="99"/>
                </a:cubicBezTo>
                <a:cubicBezTo>
                  <a:pt x="368" y="99"/>
                  <a:pt x="374" y="98"/>
                  <a:pt x="377" y="100"/>
                </a:cubicBezTo>
                <a:cubicBezTo>
                  <a:pt x="393" y="111"/>
                  <a:pt x="405" y="123"/>
                  <a:pt x="417" y="137"/>
                </a:cubicBezTo>
                <a:cubicBezTo>
                  <a:pt x="410" y="135"/>
                  <a:pt x="410" y="135"/>
                  <a:pt x="410" y="135"/>
                </a:cubicBezTo>
                <a:cubicBezTo>
                  <a:pt x="413" y="137"/>
                  <a:pt x="416" y="138"/>
                  <a:pt x="418" y="141"/>
                </a:cubicBezTo>
                <a:cubicBezTo>
                  <a:pt x="419" y="142"/>
                  <a:pt x="423" y="143"/>
                  <a:pt x="422" y="140"/>
                </a:cubicBezTo>
                <a:cubicBezTo>
                  <a:pt x="421" y="136"/>
                  <a:pt x="416" y="134"/>
                  <a:pt x="415" y="129"/>
                </a:cubicBezTo>
                <a:cubicBezTo>
                  <a:pt x="418" y="128"/>
                  <a:pt x="420" y="132"/>
                  <a:pt x="421" y="134"/>
                </a:cubicBezTo>
                <a:cubicBezTo>
                  <a:pt x="421" y="135"/>
                  <a:pt x="421" y="135"/>
                  <a:pt x="421" y="135"/>
                </a:cubicBezTo>
                <a:cubicBezTo>
                  <a:pt x="441" y="153"/>
                  <a:pt x="459" y="171"/>
                  <a:pt x="475" y="192"/>
                </a:cubicBezTo>
                <a:cubicBezTo>
                  <a:pt x="476" y="193"/>
                  <a:pt x="479" y="194"/>
                  <a:pt x="478" y="197"/>
                </a:cubicBezTo>
                <a:cubicBezTo>
                  <a:pt x="478" y="193"/>
                  <a:pt x="472" y="196"/>
                  <a:pt x="475" y="192"/>
                </a:cubicBezTo>
                <a:cubicBezTo>
                  <a:pt x="421" y="150"/>
                  <a:pt x="421" y="150"/>
                  <a:pt x="421" y="150"/>
                </a:cubicBezTo>
                <a:cubicBezTo>
                  <a:pt x="419" y="148"/>
                  <a:pt x="412" y="146"/>
                  <a:pt x="414" y="150"/>
                </a:cubicBezTo>
                <a:cubicBezTo>
                  <a:pt x="416" y="155"/>
                  <a:pt x="421" y="161"/>
                  <a:pt x="426" y="163"/>
                </a:cubicBezTo>
                <a:cubicBezTo>
                  <a:pt x="429" y="164"/>
                  <a:pt x="429" y="162"/>
                  <a:pt x="428" y="160"/>
                </a:cubicBezTo>
                <a:cubicBezTo>
                  <a:pt x="468" y="191"/>
                  <a:pt x="468" y="191"/>
                  <a:pt x="468" y="191"/>
                </a:cubicBezTo>
                <a:cubicBezTo>
                  <a:pt x="473" y="194"/>
                  <a:pt x="478" y="199"/>
                  <a:pt x="483" y="204"/>
                </a:cubicBezTo>
                <a:cubicBezTo>
                  <a:pt x="470" y="213"/>
                  <a:pt x="454" y="223"/>
                  <a:pt x="442" y="232"/>
                </a:cubicBezTo>
                <a:cubicBezTo>
                  <a:pt x="438" y="220"/>
                  <a:pt x="432" y="211"/>
                  <a:pt x="422" y="204"/>
                </a:cubicBezTo>
                <a:cubicBezTo>
                  <a:pt x="428" y="205"/>
                  <a:pt x="428" y="205"/>
                  <a:pt x="428" y="205"/>
                </a:cubicBezTo>
                <a:cubicBezTo>
                  <a:pt x="424" y="201"/>
                  <a:pt x="424" y="201"/>
                  <a:pt x="424" y="201"/>
                </a:cubicBezTo>
                <a:cubicBezTo>
                  <a:pt x="426" y="201"/>
                  <a:pt x="433" y="206"/>
                  <a:pt x="428" y="206"/>
                </a:cubicBezTo>
                <a:cubicBezTo>
                  <a:pt x="435" y="211"/>
                  <a:pt x="441" y="218"/>
                  <a:pt x="449" y="221"/>
                </a:cubicBezTo>
                <a:cubicBezTo>
                  <a:pt x="448" y="208"/>
                  <a:pt x="434" y="200"/>
                  <a:pt x="430" y="189"/>
                </a:cubicBezTo>
                <a:cubicBezTo>
                  <a:pt x="433" y="190"/>
                  <a:pt x="441" y="194"/>
                  <a:pt x="445" y="198"/>
                </a:cubicBezTo>
                <a:cubicBezTo>
                  <a:pt x="445" y="199"/>
                  <a:pt x="446" y="199"/>
                  <a:pt x="446" y="199"/>
                </a:cubicBezTo>
                <a:cubicBezTo>
                  <a:pt x="451" y="204"/>
                  <a:pt x="455" y="210"/>
                  <a:pt x="462" y="213"/>
                </a:cubicBezTo>
                <a:cubicBezTo>
                  <a:pt x="461" y="216"/>
                  <a:pt x="466" y="215"/>
                  <a:pt x="466" y="213"/>
                </a:cubicBezTo>
                <a:cubicBezTo>
                  <a:pt x="462" y="197"/>
                  <a:pt x="438" y="173"/>
                  <a:pt x="434" y="169"/>
                </a:cubicBezTo>
                <a:cubicBezTo>
                  <a:pt x="433" y="168"/>
                  <a:pt x="426" y="165"/>
                  <a:pt x="428" y="167"/>
                </a:cubicBezTo>
                <a:cubicBezTo>
                  <a:pt x="439" y="178"/>
                  <a:pt x="451" y="191"/>
                  <a:pt x="459" y="206"/>
                </a:cubicBezTo>
                <a:cubicBezTo>
                  <a:pt x="451" y="200"/>
                  <a:pt x="444" y="191"/>
                  <a:pt x="435" y="187"/>
                </a:cubicBezTo>
                <a:cubicBezTo>
                  <a:pt x="429" y="184"/>
                  <a:pt x="423" y="177"/>
                  <a:pt x="424" y="169"/>
                </a:cubicBezTo>
                <a:cubicBezTo>
                  <a:pt x="424" y="168"/>
                  <a:pt x="417" y="164"/>
                  <a:pt x="420" y="168"/>
                </a:cubicBezTo>
                <a:cubicBezTo>
                  <a:pt x="418" y="167"/>
                  <a:pt x="410" y="166"/>
                  <a:pt x="408" y="165"/>
                </a:cubicBezTo>
                <a:cubicBezTo>
                  <a:pt x="386" y="151"/>
                  <a:pt x="371" y="129"/>
                  <a:pt x="352" y="112"/>
                </a:cubicBezTo>
                <a:cubicBezTo>
                  <a:pt x="351" y="112"/>
                  <a:pt x="350" y="113"/>
                  <a:pt x="353" y="115"/>
                </a:cubicBezTo>
                <a:cubicBezTo>
                  <a:pt x="355" y="116"/>
                  <a:pt x="351" y="117"/>
                  <a:pt x="350" y="116"/>
                </a:cubicBezTo>
                <a:cubicBezTo>
                  <a:pt x="361" y="127"/>
                  <a:pt x="376" y="139"/>
                  <a:pt x="384" y="153"/>
                </a:cubicBezTo>
                <a:cubicBezTo>
                  <a:pt x="360" y="134"/>
                  <a:pt x="335" y="115"/>
                  <a:pt x="304" y="100"/>
                </a:cubicBezTo>
                <a:cubicBezTo>
                  <a:pt x="304" y="100"/>
                  <a:pt x="299" y="101"/>
                  <a:pt x="301" y="102"/>
                </a:cubicBezTo>
                <a:cubicBezTo>
                  <a:pt x="332" y="115"/>
                  <a:pt x="356" y="137"/>
                  <a:pt x="383" y="156"/>
                </a:cubicBezTo>
                <a:cubicBezTo>
                  <a:pt x="383" y="156"/>
                  <a:pt x="381" y="155"/>
                  <a:pt x="380" y="155"/>
                </a:cubicBezTo>
                <a:cubicBezTo>
                  <a:pt x="390" y="163"/>
                  <a:pt x="390" y="163"/>
                  <a:pt x="390" y="163"/>
                </a:cubicBezTo>
                <a:cubicBezTo>
                  <a:pt x="360" y="159"/>
                  <a:pt x="360" y="159"/>
                  <a:pt x="360" y="159"/>
                </a:cubicBezTo>
                <a:cubicBezTo>
                  <a:pt x="341" y="142"/>
                  <a:pt x="320" y="125"/>
                  <a:pt x="299" y="109"/>
                </a:cubicBezTo>
                <a:cubicBezTo>
                  <a:pt x="323" y="124"/>
                  <a:pt x="349" y="139"/>
                  <a:pt x="372" y="157"/>
                </a:cubicBezTo>
                <a:cubicBezTo>
                  <a:pt x="373" y="157"/>
                  <a:pt x="379" y="158"/>
                  <a:pt x="377" y="157"/>
                </a:cubicBezTo>
                <a:cubicBezTo>
                  <a:pt x="348" y="135"/>
                  <a:pt x="317" y="115"/>
                  <a:pt x="285" y="96"/>
                </a:cubicBezTo>
                <a:cubicBezTo>
                  <a:pt x="302" y="98"/>
                  <a:pt x="318" y="98"/>
                  <a:pt x="334" y="98"/>
                </a:cubicBezTo>
                <a:close/>
                <a:moveTo>
                  <a:pt x="423" y="198"/>
                </a:moveTo>
                <a:cubicBezTo>
                  <a:pt x="424" y="187"/>
                  <a:pt x="424" y="187"/>
                  <a:pt x="424" y="187"/>
                </a:cubicBezTo>
                <a:cubicBezTo>
                  <a:pt x="432" y="195"/>
                  <a:pt x="438" y="205"/>
                  <a:pt x="443" y="214"/>
                </a:cubicBezTo>
                <a:cubicBezTo>
                  <a:pt x="437" y="209"/>
                  <a:pt x="431" y="202"/>
                  <a:pt x="423" y="198"/>
                </a:cubicBezTo>
                <a:close/>
                <a:moveTo>
                  <a:pt x="281" y="100"/>
                </a:moveTo>
                <a:cubicBezTo>
                  <a:pt x="283" y="104"/>
                  <a:pt x="289" y="104"/>
                  <a:pt x="292" y="107"/>
                </a:cubicBezTo>
                <a:cubicBezTo>
                  <a:pt x="293" y="107"/>
                  <a:pt x="293" y="107"/>
                  <a:pt x="293" y="107"/>
                </a:cubicBezTo>
                <a:cubicBezTo>
                  <a:pt x="295" y="107"/>
                  <a:pt x="297" y="109"/>
                  <a:pt x="298" y="112"/>
                </a:cubicBezTo>
                <a:cubicBezTo>
                  <a:pt x="354" y="158"/>
                  <a:pt x="354" y="158"/>
                  <a:pt x="354" y="158"/>
                </a:cubicBezTo>
                <a:cubicBezTo>
                  <a:pt x="320" y="139"/>
                  <a:pt x="290" y="116"/>
                  <a:pt x="259" y="94"/>
                </a:cubicBezTo>
                <a:cubicBezTo>
                  <a:pt x="268" y="93"/>
                  <a:pt x="277" y="93"/>
                  <a:pt x="281" y="100"/>
                </a:cubicBezTo>
                <a:close/>
                <a:moveTo>
                  <a:pt x="251" y="94"/>
                </a:moveTo>
                <a:cubicBezTo>
                  <a:pt x="277" y="111"/>
                  <a:pt x="299" y="131"/>
                  <a:pt x="319" y="153"/>
                </a:cubicBezTo>
                <a:cubicBezTo>
                  <a:pt x="290" y="132"/>
                  <a:pt x="263" y="109"/>
                  <a:pt x="232" y="91"/>
                </a:cubicBezTo>
                <a:cubicBezTo>
                  <a:pt x="238" y="91"/>
                  <a:pt x="245" y="91"/>
                  <a:pt x="251" y="94"/>
                </a:cubicBezTo>
                <a:close/>
                <a:moveTo>
                  <a:pt x="306" y="149"/>
                </a:moveTo>
                <a:cubicBezTo>
                  <a:pt x="307" y="148"/>
                  <a:pt x="307" y="148"/>
                  <a:pt x="307" y="148"/>
                </a:cubicBezTo>
                <a:cubicBezTo>
                  <a:pt x="315" y="150"/>
                  <a:pt x="314" y="156"/>
                  <a:pt x="320" y="159"/>
                </a:cubicBezTo>
                <a:cubicBezTo>
                  <a:pt x="315" y="159"/>
                  <a:pt x="306" y="160"/>
                  <a:pt x="304" y="158"/>
                </a:cubicBezTo>
                <a:cubicBezTo>
                  <a:pt x="282" y="135"/>
                  <a:pt x="256" y="114"/>
                  <a:pt x="230" y="95"/>
                </a:cubicBezTo>
                <a:cubicBezTo>
                  <a:pt x="257" y="110"/>
                  <a:pt x="281" y="131"/>
                  <a:pt x="306" y="149"/>
                </a:cubicBezTo>
                <a:close/>
                <a:moveTo>
                  <a:pt x="228" y="96"/>
                </a:moveTo>
                <a:cubicBezTo>
                  <a:pt x="227" y="97"/>
                  <a:pt x="226" y="96"/>
                  <a:pt x="225" y="95"/>
                </a:cubicBezTo>
                <a:cubicBezTo>
                  <a:pt x="224" y="93"/>
                  <a:pt x="228" y="95"/>
                  <a:pt x="228" y="96"/>
                </a:cubicBezTo>
                <a:close/>
                <a:moveTo>
                  <a:pt x="295" y="158"/>
                </a:moveTo>
                <a:cubicBezTo>
                  <a:pt x="258" y="159"/>
                  <a:pt x="258" y="159"/>
                  <a:pt x="258" y="159"/>
                </a:cubicBezTo>
                <a:cubicBezTo>
                  <a:pt x="250" y="148"/>
                  <a:pt x="240" y="139"/>
                  <a:pt x="231" y="129"/>
                </a:cubicBezTo>
                <a:cubicBezTo>
                  <a:pt x="237" y="131"/>
                  <a:pt x="242" y="137"/>
                  <a:pt x="248" y="140"/>
                </a:cubicBezTo>
                <a:cubicBezTo>
                  <a:pt x="257" y="145"/>
                  <a:pt x="263" y="153"/>
                  <a:pt x="274" y="157"/>
                </a:cubicBezTo>
                <a:cubicBezTo>
                  <a:pt x="277" y="159"/>
                  <a:pt x="276" y="153"/>
                  <a:pt x="275" y="152"/>
                </a:cubicBezTo>
                <a:cubicBezTo>
                  <a:pt x="254" y="127"/>
                  <a:pt x="229" y="106"/>
                  <a:pt x="204" y="85"/>
                </a:cubicBezTo>
                <a:cubicBezTo>
                  <a:pt x="236" y="107"/>
                  <a:pt x="265" y="133"/>
                  <a:pt x="295" y="158"/>
                </a:cubicBezTo>
                <a:close/>
                <a:moveTo>
                  <a:pt x="185" y="82"/>
                </a:moveTo>
                <a:cubicBezTo>
                  <a:pt x="194" y="85"/>
                  <a:pt x="203" y="85"/>
                  <a:pt x="207" y="92"/>
                </a:cubicBezTo>
                <a:cubicBezTo>
                  <a:pt x="204" y="92"/>
                  <a:pt x="204" y="92"/>
                  <a:pt x="204" y="92"/>
                </a:cubicBezTo>
                <a:cubicBezTo>
                  <a:pt x="227" y="109"/>
                  <a:pt x="248" y="128"/>
                  <a:pt x="267" y="149"/>
                </a:cubicBezTo>
                <a:cubicBezTo>
                  <a:pt x="237" y="129"/>
                  <a:pt x="211" y="103"/>
                  <a:pt x="182" y="82"/>
                </a:cubicBezTo>
                <a:cubicBezTo>
                  <a:pt x="183" y="82"/>
                  <a:pt x="185" y="82"/>
                  <a:pt x="185" y="82"/>
                </a:cubicBezTo>
                <a:close/>
                <a:moveTo>
                  <a:pt x="188" y="92"/>
                </a:moveTo>
                <a:cubicBezTo>
                  <a:pt x="187" y="93"/>
                  <a:pt x="187" y="93"/>
                  <a:pt x="188" y="94"/>
                </a:cubicBezTo>
                <a:cubicBezTo>
                  <a:pt x="209" y="111"/>
                  <a:pt x="228" y="130"/>
                  <a:pt x="246" y="149"/>
                </a:cubicBezTo>
                <a:cubicBezTo>
                  <a:pt x="246" y="150"/>
                  <a:pt x="246" y="152"/>
                  <a:pt x="246" y="152"/>
                </a:cubicBezTo>
                <a:cubicBezTo>
                  <a:pt x="217" y="127"/>
                  <a:pt x="190" y="101"/>
                  <a:pt x="161" y="76"/>
                </a:cubicBezTo>
                <a:cubicBezTo>
                  <a:pt x="171" y="80"/>
                  <a:pt x="180" y="87"/>
                  <a:pt x="188" y="92"/>
                </a:cubicBezTo>
                <a:close/>
                <a:moveTo>
                  <a:pt x="234" y="147"/>
                </a:moveTo>
                <a:cubicBezTo>
                  <a:pt x="236" y="149"/>
                  <a:pt x="241" y="151"/>
                  <a:pt x="243" y="152"/>
                </a:cubicBezTo>
                <a:cubicBezTo>
                  <a:pt x="240" y="154"/>
                  <a:pt x="248" y="157"/>
                  <a:pt x="247" y="158"/>
                </a:cubicBezTo>
                <a:cubicBezTo>
                  <a:pt x="236" y="163"/>
                  <a:pt x="227" y="161"/>
                  <a:pt x="224" y="153"/>
                </a:cubicBezTo>
                <a:cubicBezTo>
                  <a:pt x="201" y="124"/>
                  <a:pt x="175" y="98"/>
                  <a:pt x="149" y="73"/>
                </a:cubicBezTo>
                <a:cubicBezTo>
                  <a:pt x="178" y="96"/>
                  <a:pt x="206" y="122"/>
                  <a:pt x="234" y="147"/>
                </a:cubicBezTo>
                <a:close/>
                <a:moveTo>
                  <a:pt x="149" y="77"/>
                </a:moveTo>
                <a:cubicBezTo>
                  <a:pt x="169" y="99"/>
                  <a:pt x="192" y="118"/>
                  <a:pt x="210" y="141"/>
                </a:cubicBezTo>
                <a:cubicBezTo>
                  <a:pt x="210" y="141"/>
                  <a:pt x="210" y="142"/>
                  <a:pt x="210" y="143"/>
                </a:cubicBezTo>
                <a:cubicBezTo>
                  <a:pt x="187" y="118"/>
                  <a:pt x="164" y="93"/>
                  <a:pt x="137" y="72"/>
                </a:cubicBezTo>
                <a:cubicBezTo>
                  <a:pt x="142" y="75"/>
                  <a:pt x="145" y="72"/>
                  <a:pt x="149" y="77"/>
                </a:cubicBezTo>
                <a:close/>
                <a:moveTo>
                  <a:pt x="122" y="66"/>
                </a:moveTo>
                <a:cubicBezTo>
                  <a:pt x="161" y="93"/>
                  <a:pt x="191" y="128"/>
                  <a:pt x="223" y="161"/>
                </a:cubicBezTo>
                <a:cubicBezTo>
                  <a:pt x="217" y="163"/>
                  <a:pt x="208" y="163"/>
                  <a:pt x="207" y="162"/>
                </a:cubicBezTo>
                <a:cubicBezTo>
                  <a:pt x="183" y="129"/>
                  <a:pt x="158" y="99"/>
                  <a:pt x="127" y="76"/>
                </a:cubicBezTo>
                <a:cubicBezTo>
                  <a:pt x="154" y="103"/>
                  <a:pt x="181" y="130"/>
                  <a:pt x="202" y="163"/>
                </a:cubicBezTo>
                <a:cubicBezTo>
                  <a:pt x="169" y="128"/>
                  <a:pt x="135" y="90"/>
                  <a:pt x="98" y="59"/>
                </a:cubicBezTo>
                <a:cubicBezTo>
                  <a:pt x="106" y="60"/>
                  <a:pt x="113" y="64"/>
                  <a:pt x="118" y="69"/>
                </a:cubicBezTo>
                <a:cubicBezTo>
                  <a:pt x="115" y="64"/>
                  <a:pt x="121" y="66"/>
                  <a:pt x="122" y="66"/>
                </a:cubicBezTo>
                <a:close/>
                <a:moveTo>
                  <a:pt x="79" y="52"/>
                </a:moveTo>
                <a:cubicBezTo>
                  <a:pt x="80" y="52"/>
                  <a:pt x="80" y="52"/>
                  <a:pt x="80" y="52"/>
                </a:cubicBezTo>
                <a:cubicBezTo>
                  <a:pt x="88" y="53"/>
                  <a:pt x="89" y="61"/>
                  <a:pt x="94" y="66"/>
                </a:cubicBezTo>
                <a:cubicBezTo>
                  <a:pt x="122" y="91"/>
                  <a:pt x="147" y="118"/>
                  <a:pt x="167" y="151"/>
                </a:cubicBezTo>
                <a:cubicBezTo>
                  <a:pt x="131" y="116"/>
                  <a:pt x="99" y="75"/>
                  <a:pt x="62" y="42"/>
                </a:cubicBezTo>
                <a:cubicBezTo>
                  <a:pt x="68" y="44"/>
                  <a:pt x="74" y="48"/>
                  <a:pt x="79" y="52"/>
                </a:cubicBezTo>
                <a:close/>
                <a:moveTo>
                  <a:pt x="37" y="27"/>
                </a:moveTo>
                <a:cubicBezTo>
                  <a:pt x="51" y="37"/>
                  <a:pt x="65" y="49"/>
                  <a:pt x="76" y="63"/>
                </a:cubicBezTo>
                <a:cubicBezTo>
                  <a:pt x="64" y="54"/>
                  <a:pt x="50" y="41"/>
                  <a:pt x="40" y="33"/>
                </a:cubicBezTo>
                <a:cubicBezTo>
                  <a:pt x="37" y="31"/>
                  <a:pt x="38" y="29"/>
                  <a:pt x="37" y="27"/>
                </a:cubicBezTo>
                <a:close/>
                <a:moveTo>
                  <a:pt x="41" y="41"/>
                </a:moveTo>
                <a:cubicBezTo>
                  <a:pt x="58" y="53"/>
                  <a:pt x="75" y="67"/>
                  <a:pt x="88" y="84"/>
                </a:cubicBezTo>
                <a:cubicBezTo>
                  <a:pt x="88" y="84"/>
                  <a:pt x="88" y="85"/>
                  <a:pt x="88" y="86"/>
                </a:cubicBezTo>
                <a:cubicBezTo>
                  <a:pt x="72" y="71"/>
                  <a:pt x="54" y="56"/>
                  <a:pt x="41" y="41"/>
                </a:cubicBezTo>
                <a:close/>
                <a:moveTo>
                  <a:pt x="46" y="51"/>
                </a:moveTo>
                <a:cubicBezTo>
                  <a:pt x="60" y="65"/>
                  <a:pt x="77" y="79"/>
                  <a:pt x="92" y="93"/>
                </a:cubicBezTo>
                <a:cubicBezTo>
                  <a:pt x="91" y="94"/>
                  <a:pt x="98" y="96"/>
                  <a:pt x="96" y="93"/>
                </a:cubicBezTo>
                <a:cubicBezTo>
                  <a:pt x="94" y="88"/>
                  <a:pt x="90" y="84"/>
                  <a:pt x="88" y="79"/>
                </a:cubicBezTo>
                <a:cubicBezTo>
                  <a:pt x="110" y="104"/>
                  <a:pt x="131" y="130"/>
                  <a:pt x="147" y="159"/>
                </a:cubicBezTo>
                <a:cubicBezTo>
                  <a:pt x="115" y="131"/>
                  <a:pt x="88" y="95"/>
                  <a:pt x="57" y="66"/>
                </a:cubicBezTo>
                <a:cubicBezTo>
                  <a:pt x="52" y="62"/>
                  <a:pt x="46" y="59"/>
                  <a:pt x="46" y="51"/>
                </a:cubicBezTo>
                <a:close/>
                <a:moveTo>
                  <a:pt x="47" y="171"/>
                </a:moveTo>
                <a:cubicBezTo>
                  <a:pt x="51" y="173"/>
                  <a:pt x="54" y="177"/>
                  <a:pt x="58" y="179"/>
                </a:cubicBezTo>
                <a:cubicBezTo>
                  <a:pt x="57" y="173"/>
                  <a:pt x="53" y="177"/>
                  <a:pt x="51" y="169"/>
                </a:cubicBezTo>
                <a:cubicBezTo>
                  <a:pt x="63" y="176"/>
                  <a:pt x="70" y="186"/>
                  <a:pt x="79" y="193"/>
                </a:cubicBezTo>
                <a:cubicBezTo>
                  <a:pt x="83" y="195"/>
                  <a:pt x="84" y="191"/>
                  <a:pt x="84" y="189"/>
                </a:cubicBezTo>
                <a:cubicBezTo>
                  <a:pt x="81" y="178"/>
                  <a:pt x="73" y="169"/>
                  <a:pt x="65" y="163"/>
                </a:cubicBezTo>
                <a:cubicBezTo>
                  <a:pt x="65" y="163"/>
                  <a:pt x="64" y="162"/>
                  <a:pt x="63" y="163"/>
                </a:cubicBezTo>
                <a:cubicBezTo>
                  <a:pt x="69" y="170"/>
                  <a:pt x="76" y="178"/>
                  <a:pt x="79" y="188"/>
                </a:cubicBezTo>
                <a:cubicBezTo>
                  <a:pt x="68" y="180"/>
                  <a:pt x="60" y="170"/>
                  <a:pt x="49" y="163"/>
                </a:cubicBezTo>
                <a:cubicBezTo>
                  <a:pt x="51" y="150"/>
                  <a:pt x="51" y="150"/>
                  <a:pt x="51" y="150"/>
                </a:cubicBezTo>
                <a:cubicBezTo>
                  <a:pt x="55" y="152"/>
                  <a:pt x="56" y="160"/>
                  <a:pt x="62" y="156"/>
                </a:cubicBezTo>
                <a:cubicBezTo>
                  <a:pt x="63" y="157"/>
                  <a:pt x="63" y="157"/>
                  <a:pt x="63" y="157"/>
                </a:cubicBezTo>
                <a:cubicBezTo>
                  <a:pt x="75" y="166"/>
                  <a:pt x="87" y="177"/>
                  <a:pt x="98" y="188"/>
                </a:cubicBezTo>
                <a:cubicBezTo>
                  <a:pt x="70" y="201"/>
                  <a:pt x="70" y="201"/>
                  <a:pt x="70" y="201"/>
                </a:cubicBezTo>
                <a:cubicBezTo>
                  <a:pt x="68" y="193"/>
                  <a:pt x="63" y="185"/>
                  <a:pt x="56" y="180"/>
                </a:cubicBezTo>
                <a:cubicBezTo>
                  <a:pt x="59" y="185"/>
                  <a:pt x="66" y="196"/>
                  <a:pt x="66" y="202"/>
                </a:cubicBezTo>
                <a:cubicBezTo>
                  <a:pt x="43" y="183"/>
                  <a:pt x="43" y="183"/>
                  <a:pt x="43" y="183"/>
                </a:cubicBezTo>
                <a:cubicBezTo>
                  <a:pt x="45" y="180"/>
                  <a:pt x="48" y="176"/>
                  <a:pt x="47" y="171"/>
                </a:cubicBezTo>
                <a:close/>
                <a:moveTo>
                  <a:pt x="40" y="191"/>
                </a:moveTo>
                <a:cubicBezTo>
                  <a:pt x="45" y="193"/>
                  <a:pt x="49" y="200"/>
                  <a:pt x="51" y="207"/>
                </a:cubicBezTo>
                <a:cubicBezTo>
                  <a:pt x="47" y="205"/>
                  <a:pt x="40" y="202"/>
                  <a:pt x="37" y="197"/>
                </a:cubicBezTo>
                <a:lnTo>
                  <a:pt x="40" y="191"/>
                </a:lnTo>
                <a:close/>
                <a:moveTo>
                  <a:pt x="51" y="209"/>
                </a:moveTo>
                <a:cubicBezTo>
                  <a:pt x="55" y="208"/>
                  <a:pt x="53" y="203"/>
                  <a:pt x="51" y="200"/>
                </a:cubicBezTo>
                <a:cubicBezTo>
                  <a:pt x="49" y="196"/>
                  <a:pt x="46" y="194"/>
                  <a:pt x="42" y="188"/>
                </a:cubicBezTo>
                <a:cubicBezTo>
                  <a:pt x="48" y="191"/>
                  <a:pt x="59" y="201"/>
                  <a:pt x="63" y="205"/>
                </a:cubicBezTo>
                <a:cubicBezTo>
                  <a:pt x="42" y="217"/>
                  <a:pt x="42" y="217"/>
                  <a:pt x="42" y="217"/>
                </a:cubicBezTo>
                <a:cubicBezTo>
                  <a:pt x="41" y="212"/>
                  <a:pt x="38" y="206"/>
                  <a:pt x="35" y="201"/>
                </a:cubicBezTo>
                <a:cubicBezTo>
                  <a:pt x="41" y="204"/>
                  <a:pt x="46" y="211"/>
                  <a:pt x="51" y="209"/>
                </a:cubicBezTo>
                <a:close/>
                <a:moveTo>
                  <a:pt x="38" y="220"/>
                </a:moveTo>
                <a:cubicBezTo>
                  <a:pt x="28" y="221"/>
                  <a:pt x="18" y="227"/>
                  <a:pt x="14" y="234"/>
                </a:cubicBezTo>
                <a:cubicBezTo>
                  <a:pt x="20" y="225"/>
                  <a:pt x="28" y="216"/>
                  <a:pt x="32" y="205"/>
                </a:cubicBezTo>
                <a:cubicBezTo>
                  <a:pt x="36" y="210"/>
                  <a:pt x="41" y="220"/>
                  <a:pt x="38" y="220"/>
                </a:cubicBezTo>
                <a:close/>
              </a:path>
            </a:pathLst>
          </a:custGeom>
          <a:solidFill>
            <a:srgbClr val="F7B63E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4" name="文本框 45"/>
          <p:cNvSpPr txBox="1">
            <a:spLocks noChangeArrowheads="1"/>
          </p:cNvSpPr>
          <p:nvPr/>
        </p:nvSpPr>
        <p:spPr bwMode="auto">
          <a:xfrm>
            <a:off x="1244600" y="236538"/>
            <a:ext cx="370486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代码评审</a:t>
            </a:r>
            <a:r>
              <a:rPr lang="en-US" altLang="zh-CN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主函数运行入口</a:t>
            </a:r>
            <a:endParaRPr lang="en-US" altLang="zh-CN" sz="24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835025"/>
            <a:ext cx="10108490" cy="602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83522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4527551" y="-114633"/>
            <a:ext cx="3238498" cy="6858000"/>
          </a:xfrm>
          <a:prstGeom prst="rect">
            <a:avLst/>
          </a:prstGeom>
        </p:spPr>
      </p:pic>
      <p:sp>
        <p:nvSpPr>
          <p:cNvPr id="22530" name="TextBox 76"/>
          <p:cNvSpPr txBox="1">
            <a:spLocks noChangeArrowheads="1"/>
          </p:cNvSpPr>
          <p:nvPr/>
        </p:nvSpPr>
        <p:spPr bwMode="auto">
          <a:xfrm>
            <a:off x="5027613" y="2151063"/>
            <a:ext cx="201612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第四章节</a:t>
            </a:r>
          </a:p>
        </p:txBody>
      </p:sp>
      <p:sp>
        <p:nvSpPr>
          <p:cNvPr id="22531" name="文本框 21"/>
          <p:cNvSpPr txBox="1">
            <a:spLocks noChangeArrowheads="1"/>
          </p:cNvSpPr>
          <p:nvPr/>
        </p:nvSpPr>
        <p:spPr bwMode="auto">
          <a:xfrm>
            <a:off x="2974975" y="3663950"/>
            <a:ext cx="6119813" cy="6502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 4</a:t>
            </a:r>
          </a:p>
          <a:p>
            <a:pPr algn="ctr">
              <a:lnSpc>
                <a:spcPct val="130000"/>
              </a:lnSpc>
            </a:pP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2" name="TextBox 76"/>
          <p:cNvSpPr txBox="1">
            <a:spLocks noChangeArrowheads="1"/>
          </p:cNvSpPr>
          <p:nvPr/>
        </p:nvSpPr>
        <p:spPr bwMode="auto">
          <a:xfrm>
            <a:off x="3309938" y="2846388"/>
            <a:ext cx="5449887" cy="701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成果展示</a:t>
            </a:r>
            <a:endParaRPr lang="zh-CN" altLang="en-US" sz="40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373361" y="5061664"/>
            <a:ext cx="2633477" cy="5212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3199" y="669956"/>
            <a:ext cx="2708440" cy="264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12209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Freeform 5"/>
          <p:cNvSpPr>
            <a:spLocks noEditPoints="1"/>
          </p:cNvSpPr>
          <p:nvPr/>
        </p:nvSpPr>
        <p:spPr bwMode="auto">
          <a:xfrm>
            <a:off x="100013" y="155575"/>
            <a:ext cx="1098550" cy="679450"/>
          </a:xfrm>
          <a:custGeom>
            <a:avLst/>
            <a:gdLst>
              <a:gd name="T0" fmla="*/ 2147483647 w 572"/>
              <a:gd name="T1" fmla="*/ 2147483647 h 254"/>
              <a:gd name="T2" fmla="*/ 2147483647 w 572"/>
              <a:gd name="T3" fmla="*/ 2147483647 h 254"/>
              <a:gd name="T4" fmla="*/ 2147483647 w 572"/>
              <a:gd name="T5" fmla="*/ 2147483647 h 254"/>
              <a:gd name="T6" fmla="*/ 2147483647 w 572"/>
              <a:gd name="T7" fmla="*/ 2147483647 h 254"/>
              <a:gd name="T8" fmla="*/ 2147483647 w 572"/>
              <a:gd name="T9" fmla="*/ 2147483647 h 254"/>
              <a:gd name="T10" fmla="*/ 2147483647 w 572"/>
              <a:gd name="T11" fmla="*/ 2147483647 h 254"/>
              <a:gd name="T12" fmla="*/ 2147483647 w 572"/>
              <a:gd name="T13" fmla="*/ 2147483647 h 254"/>
              <a:gd name="T14" fmla="*/ 2147483647 w 572"/>
              <a:gd name="T15" fmla="*/ 2147483647 h 254"/>
              <a:gd name="T16" fmla="*/ 2147483647 w 572"/>
              <a:gd name="T17" fmla="*/ 2147483647 h 254"/>
              <a:gd name="T18" fmla="*/ 2147483647 w 572"/>
              <a:gd name="T19" fmla="*/ 2147483647 h 254"/>
              <a:gd name="T20" fmla="*/ 2147483647 w 572"/>
              <a:gd name="T21" fmla="*/ 2147483647 h 254"/>
              <a:gd name="T22" fmla="*/ 2147483647 w 572"/>
              <a:gd name="T23" fmla="*/ 2147483647 h 254"/>
              <a:gd name="T24" fmla="*/ 2147483647 w 572"/>
              <a:gd name="T25" fmla="*/ 2147483647 h 254"/>
              <a:gd name="T26" fmla="*/ 2147483647 w 572"/>
              <a:gd name="T27" fmla="*/ 2147483647 h 254"/>
              <a:gd name="T28" fmla="*/ 2147483647 w 572"/>
              <a:gd name="T29" fmla="*/ 2147483647 h 254"/>
              <a:gd name="T30" fmla="*/ 2147483647 w 572"/>
              <a:gd name="T31" fmla="*/ 2147483647 h 254"/>
              <a:gd name="T32" fmla="*/ 2147483647 w 572"/>
              <a:gd name="T33" fmla="*/ 2147483647 h 254"/>
              <a:gd name="T34" fmla="*/ 2147483647 w 572"/>
              <a:gd name="T35" fmla="*/ 2147483647 h 254"/>
              <a:gd name="T36" fmla="*/ 2147483647 w 572"/>
              <a:gd name="T37" fmla="*/ 2147483647 h 254"/>
              <a:gd name="T38" fmla="*/ 2147483647 w 572"/>
              <a:gd name="T39" fmla="*/ 2147483647 h 254"/>
              <a:gd name="T40" fmla="*/ 2147483647 w 572"/>
              <a:gd name="T41" fmla="*/ 2147483647 h 254"/>
              <a:gd name="T42" fmla="*/ 2147483647 w 572"/>
              <a:gd name="T43" fmla="*/ 2147483647 h 254"/>
              <a:gd name="T44" fmla="*/ 2147483647 w 572"/>
              <a:gd name="T45" fmla="*/ 2147483647 h 254"/>
              <a:gd name="T46" fmla="*/ 2147483647 w 572"/>
              <a:gd name="T47" fmla="*/ 2147483647 h 254"/>
              <a:gd name="T48" fmla="*/ 2147483647 w 572"/>
              <a:gd name="T49" fmla="*/ 2147483647 h 254"/>
              <a:gd name="T50" fmla="*/ 2147483647 w 572"/>
              <a:gd name="T51" fmla="*/ 2147483647 h 254"/>
              <a:gd name="T52" fmla="*/ 2147483647 w 572"/>
              <a:gd name="T53" fmla="*/ 2147483647 h 254"/>
              <a:gd name="T54" fmla="*/ 2147483647 w 572"/>
              <a:gd name="T55" fmla="*/ 2147483647 h 254"/>
              <a:gd name="T56" fmla="*/ 2147483647 w 572"/>
              <a:gd name="T57" fmla="*/ 2147483647 h 254"/>
              <a:gd name="T58" fmla="*/ 2147483647 w 572"/>
              <a:gd name="T59" fmla="*/ 2147483647 h 254"/>
              <a:gd name="T60" fmla="*/ 2147483647 w 572"/>
              <a:gd name="T61" fmla="*/ 2147483647 h 254"/>
              <a:gd name="T62" fmla="*/ 2147483647 w 572"/>
              <a:gd name="T63" fmla="*/ 2147483647 h 254"/>
              <a:gd name="T64" fmla="*/ 2147483647 w 572"/>
              <a:gd name="T65" fmla="*/ 2147483647 h 254"/>
              <a:gd name="T66" fmla="*/ 2147483647 w 572"/>
              <a:gd name="T67" fmla="*/ 2147483647 h 254"/>
              <a:gd name="T68" fmla="*/ 2147483647 w 572"/>
              <a:gd name="T69" fmla="*/ 2147483647 h 254"/>
              <a:gd name="T70" fmla="*/ 2147483647 w 572"/>
              <a:gd name="T71" fmla="*/ 2147483647 h 254"/>
              <a:gd name="T72" fmla="*/ 2147483647 w 572"/>
              <a:gd name="T73" fmla="*/ 2147483647 h 254"/>
              <a:gd name="T74" fmla="*/ 2147483647 w 572"/>
              <a:gd name="T75" fmla="*/ 2147483647 h 254"/>
              <a:gd name="T76" fmla="*/ 2147483647 w 572"/>
              <a:gd name="T77" fmla="*/ 2147483647 h 254"/>
              <a:gd name="T78" fmla="*/ 2147483647 w 572"/>
              <a:gd name="T79" fmla="*/ 2147483647 h 254"/>
              <a:gd name="T80" fmla="*/ 2147483647 w 572"/>
              <a:gd name="T81" fmla="*/ 2147483647 h 254"/>
              <a:gd name="T82" fmla="*/ 2147483647 w 572"/>
              <a:gd name="T83" fmla="*/ 2147483647 h 254"/>
              <a:gd name="T84" fmla="*/ 2147483647 w 572"/>
              <a:gd name="T85" fmla="*/ 2147483647 h 254"/>
              <a:gd name="T86" fmla="*/ 2147483647 w 572"/>
              <a:gd name="T87" fmla="*/ 2147483647 h 254"/>
              <a:gd name="T88" fmla="*/ 2147483647 w 572"/>
              <a:gd name="T89" fmla="*/ 2147483647 h 254"/>
              <a:gd name="T90" fmla="*/ 2147483647 w 572"/>
              <a:gd name="T91" fmla="*/ 2147483647 h 254"/>
              <a:gd name="T92" fmla="*/ 2147483647 w 572"/>
              <a:gd name="T93" fmla="*/ 2147483647 h 254"/>
              <a:gd name="T94" fmla="*/ 2147483647 w 572"/>
              <a:gd name="T95" fmla="*/ 2147483647 h 254"/>
              <a:gd name="T96" fmla="*/ 2147483647 w 572"/>
              <a:gd name="T97" fmla="*/ 2147483647 h 254"/>
              <a:gd name="T98" fmla="*/ 2147483647 w 572"/>
              <a:gd name="T99" fmla="*/ 2147483647 h 254"/>
              <a:gd name="T100" fmla="*/ 2147483647 w 572"/>
              <a:gd name="T101" fmla="*/ 2147483647 h 254"/>
              <a:gd name="T102" fmla="*/ 2147483647 w 572"/>
              <a:gd name="T103" fmla="*/ 2147483647 h 254"/>
              <a:gd name="T104" fmla="*/ 2147483647 w 572"/>
              <a:gd name="T105" fmla="*/ 2147483647 h 254"/>
              <a:gd name="T106" fmla="*/ 2147483647 w 572"/>
              <a:gd name="T107" fmla="*/ 2147483647 h 254"/>
              <a:gd name="T108" fmla="*/ 2147483647 w 572"/>
              <a:gd name="T109" fmla="*/ 2147483647 h 254"/>
              <a:gd name="T110" fmla="*/ 2147483647 w 572"/>
              <a:gd name="T111" fmla="*/ 2147483647 h 254"/>
              <a:gd name="T112" fmla="*/ 2147483647 w 572"/>
              <a:gd name="T113" fmla="*/ 2147483647 h 254"/>
              <a:gd name="T114" fmla="*/ 2147483647 w 572"/>
              <a:gd name="T115" fmla="*/ 2147483647 h 254"/>
              <a:gd name="T116" fmla="*/ 2147483647 w 572"/>
              <a:gd name="T117" fmla="*/ 2147483647 h 254"/>
              <a:gd name="T118" fmla="*/ 2147483647 w 572"/>
              <a:gd name="T119" fmla="*/ 2147483647 h 254"/>
              <a:gd name="T120" fmla="*/ 2147483647 w 572"/>
              <a:gd name="T121" fmla="*/ 2147483647 h 254"/>
              <a:gd name="T122" fmla="*/ 2147483647 w 572"/>
              <a:gd name="T123" fmla="*/ 2147483647 h 254"/>
              <a:gd name="T124" fmla="*/ 2147483647 w 572"/>
              <a:gd name="T125" fmla="*/ 2147483647 h 25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572"/>
              <a:gd name="T190" fmla="*/ 0 h 254"/>
              <a:gd name="T191" fmla="*/ 572 w 572"/>
              <a:gd name="T192" fmla="*/ 254 h 254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572" h="254">
                <a:moveTo>
                  <a:pt x="65" y="219"/>
                </a:moveTo>
                <a:cubicBezTo>
                  <a:pt x="120" y="192"/>
                  <a:pt x="188" y="179"/>
                  <a:pt x="259" y="170"/>
                </a:cubicBezTo>
                <a:cubicBezTo>
                  <a:pt x="304" y="165"/>
                  <a:pt x="356" y="173"/>
                  <a:pt x="401" y="173"/>
                </a:cubicBezTo>
                <a:cubicBezTo>
                  <a:pt x="407" y="173"/>
                  <a:pt x="415" y="175"/>
                  <a:pt x="418" y="174"/>
                </a:cubicBezTo>
                <a:cubicBezTo>
                  <a:pt x="416" y="252"/>
                  <a:pt x="416" y="252"/>
                  <a:pt x="416" y="252"/>
                </a:cubicBezTo>
                <a:cubicBezTo>
                  <a:pt x="416" y="254"/>
                  <a:pt x="420" y="252"/>
                  <a:pt x="422" y="251"/>
                </a:cubicBezTo>
                <a:cubicBezTo>
                  <a:pt x="473" y="218"/>
                  <a:pt x="523" y="182"/>
                  <a:pt x="572" y="146"/>
                </a:cubicBezTo>
                <a:cubicBezTo>
                  <a:pt x="524" y="98"/>
                  <a:pt x="475" y="54"/>
                  <a:pt x="429" y="7"/>
                </a:cubicBezTo>
                <a:cubicBezTo>
                  <a:pt x="427" y="5"/>
                  <a:pt x="426" y="0"/>
                  <a:pt x="423" y="2"/>
                </a:cubicBezTo>
                <a:cubicBezTo>
                  <a:pt x="423" y="2"/>
                  <a:pt x="422" y="3"/>
                  <a:pt x="422" y="3"/>
                </a:cubicBezTo>
                <a:cubicBezTo>
                  <a:pt x="422" y="5"/>
                  <a:pt x="422" y="10"/>
                  <a:pt x="422" y="12"/>
                </a:cubicBezTo>
                <a:cubicBezTo>
                  <a:pt x="422" y="16"/>
                  <a:pt x="422" y="22"/>
                  <a:pt x="415" y="17"/>
                </a:cubicBezTo>
                <a:cubicBezTo>
                  <a:pt x="417" y="20"/>
                  <a:pt x="419" y="20"/>
                  <a:pt x="420" y="22"/>
                </a:cubicBezTo>
                <a:cubicBezTo>
                  <a:pt x="422" y="29"/>
                  <a:pt x="421" y="43"/>
                  <a:pt x="418" y="50"/>
                </a:cubicBezTo>
                <a:cubicBezTo>
                  <a:pt x="422" y="59"/>
                  <a:pt x="420" y="78"/>
                  <a:pt x="416" y="85"/>
                </a:cubicBezTo>
                <a:cubicBezTo>
                  <a:pt x="415" y="87"/>
                  <a:pt x="416" y="91"/>
                  <a:pt x="413" y="88"/>
                </a:cubicBezTo>
                <a:cubicBezTo>
                  <a:pt x="402" y="91"/>
                  <a:pt x="387" y="93"/>
                  <a:pt x="377" y="87"/>
                </a:cubicBezTo>
                <a:cubicBezTo>
                  <a:pt x="377" y="90"/>
                  <a:pt x="380" y="91"/>
                  <a:pt x="381" y="92"/>
                </a:cubicBezTo>
                <a:cubicBezTo>
                  <a:pt x="331" y="96"/>
                  <a:pt x="283" y="89"/>
                  <a:pt x="237" y="85"/>
                </a:cubicBezTo>
                <a:cubicBezTo>
                  <a:pt x="217" y="83"/>
                  <a:pt x="198" y="78"/>
                  <a:pt x="184" y="73"/>
                </a:cubicBezTo>
                <a:cubicBezTo>
                  <a:pt x="169" y="73"/>
                  <a:pt x="152" y="68"/>
                  <a:pt x="139" y="65"/>
                </a:cubicBezTo>
                <a:cubicBezTo>
                  <a:pt x="95" y="55"/>
                  <a:pt x="62" y="35"/>
                  <a:pt x="30" y="15"/>
                </a:cubicBezTo>
                <a:cubicBezTo>
                  <a:pt x="28" y="14"/>
                  <a:pt x="23" y="10"/>
                  <a:pt x="23" y="17"/>
                </a:cubicBezTo>
                <a:cubicBezTo>
                  <a:pt x="23" y="21"/>
                  <a:pt x="31" y="26"/>
                  <a:pt x="31" y="34"/>
                </a:cubicBezTo>
                <a:cubicBezTo>
                  <a:pt x="32" y="34"/>
                  <a:pt x="42" y="50"/>
                  <a:pt x="38" y="57"/>
                </a:cubicBezTo>
                <a:cubicBezTo>
                  <a:pt x="42" y="61"/>
                  <a:pt x="46" y="67"/>
                  <a:pt x="46" y="74"/>
                </a:cubicBezTo>
                <a:cubicBezTo>
                  <a:pt x="45" y="86"/>
                  <a:pt x="43" y="94"/>
                  <a:pt x="48" y="106"/>
                </a:cubicBezTo>
                <a:cubicBezTo>
                  <a:pt x="46" y="168"/>
                  <a:pt x="25" y="209"/>
                  <a:pt x="0" y="246"/>
                </a:cubicBezTo>
                <a:cubicBezTo>
                  <a:pt x="23" y="239"/>
                  <a:pt x="45" y="229"/>
                  <a:pt x="65" y="219"/>
                </a:cubicBezTo>
                <a:close/>
                <a:moveTo>
                  <a:pt x="43" y="224"/>
                </a:moveTo>
                <a:cubicBezTo>
                  <a:pt x="51" y="219"/>
                  <a:pt x="59" y="214"/>
                  <a:pt x="68" y="210"/>
                </a:cubicBezTo>
                <a:cubicBezTo>
                  <a:pt x="60" y="214"/>
                  <a:pt x="51" y="221"/>
                  <a:pt x="43" y="224"/>
                </a:cubicBezTo>
                <a:close/>
                <a:moveTo>
                  <a:pt x="70" y="209"/>
                </a:moveTo>
                <a:cubicBezTo>
                  <a:pt x="71" y="208"/>
                  <a:pt x="73" y="207"/>
                  <a:pt x="75" y="206"/>
                </a:cubicBezTo>
                <a:cubicBezTo>
                  <a:pt x="74" y="208"/>
                  <a:pt x="72" y="209"/>
                  <a:pt x="70" y="209"/>
                </a:cubicBezTo>
                <a:close/>
                <a:moveTo>
                  <a:pt x="203" y="174"/>
                </a:moveTo>
                <a:cubicBezTo>
                  <a:pt x="158" y="181"/>
                  <a:pt x="118" y="192"/>
                  <a:pt x="79" y="204"/>
                </a:cubicBezTo>
                <a:cubicBezTo>
                  <a:pt x="115" y="186"/>
                  <a:pt x="156" y="175"/>
                  <a:pt x="205" y="170"/>
                </a:cubicBezTo>
                <a:cubicBezTo>
                  <a:pt x="208" y="170"/>
                  <a:pt x="203" y="173"/>
                  <a:pt x="203" y="174"/>
                </a:cubicBezTo>
                <a:close/>
                <a:moveTo>
                  <a:pt x="97" y="181"/>
                </a:moveTo>
                <a:cubicBezTo>
                  <a:pt x="94" y="179"/>
                  <a:pt x="91" y="177"/>
                  <a:pt x="89" y="175"/>
                </a:cubicBezTo>
                <a:cubicBezTo>
                  <a:pt x="52" y="141"/>
                  <a:pt x="52" y="141"/>
                  <a:pt x="52" y="141"/>
                </a:cubicBezTo>
                <a:cubicBezTo>
                  <a:pt x="53" y="110"/>
                  <a:pt x="53" y="110"/>
                  <a:pt x="53" y="110"/>
                </a:cubicBezTo>
                <a:cubicBezTo>
                  <a:pt x="53" y="103"/>
                  <a:pt x="57" y="111"/>
                  <a:pt x="57" y="110"/>
                </a:cubicBezTo>
                <a:cubicBezTo>
                  <a:pt x="73" y="128"/>
                  <a:pt x="88" y="144"/>
                  <a:pt x="102" y="162"/>
                </a:cubicBezTo>
                <a:cubicBezTo>
                  <a:pt x="102" y="162"/>
                  <a:pt x="102" y="164"/>
                  <a:pt x="102" y="164"/>
                </a:cubicBezTo>
                <a:cubicBezTo>
                  <a:pt x="88" y="150"/>
                  <a:pt x="74" y="138"/>
                  <a:pt x="59" y="127"/>
                </a:cubicBezTo>
                <a:cubicBezTo>
                  <a:pt x="54" y="124"/>
                  <a:pt x="55" y="132"/>
                  <a:pt x="57" y="132"/>
                </a:cubicBezTo>
                <a:cubicBezTo>
                  <a:pt x="60" y="139"/>
                  <a:pt x="68" y="140"/>
                  <a:pt x="74" y="143"/>
                </a:cubicBezTo>
                <a:cubicBezTo>
                  <a:pt x="89" y="153"/>
                  <a:pt x="100" y="167"/>
                  <a:pt x="113" y="178"/>
                </a:cubicBezTo>
                <a:cubicBezTo>
                  <a:pt x="106" y="157"/>
                  <a:pt x="90" y="142"/>
                  <a:pt x="77" y="127"/>
                </a:cubicBezTo>
                <a:cubicBezTo>
                  <a:pt x="70" y="119"/>
                  <a:pt x="61" y="112"/>
                  <a:pt x="54" y="105"/>
                </a:cubicBezTo>
                <a:cubicBezTo>
                  <a:pt x="55" y="103"/>
                  <a:pt x="53" y="98"/>
                  <a:pt x="54" y="95"/>
                </a:cubicBezTo>
                <a:cubicBezTo>
                  <a:pt x="80" y="120"/>
                  <a:pt x="105" y="148"/>
                  <a:pt x="127" y="173"/>
                </a:cubicBezTo>
                <a:cubicBezTo>
                  <a:pt x="130" y="176"/>
                  <a:pt x="131" y="171"/>
                  <a:pt x="131" y="171"/>
                </a:cubicBezTo>
                <a:cubicBezTo>
                  <a:pt x="122" y="149"/>
                  <a:pt x="110" y="131"/>
                  <a:pt x="97" y="115"/>
                </a:cubicBezTo>
                <a:cubicBezTo>
                  <a:pt x="110" y="128"/>
                  <a:pt x="121" y="143"/>
                  <a:pt x="136" y="153"/>
                </a:cubicBezTo>
                <a:cubicBezTo>
                  <a:pt x="136" y="154"/>
                  <a:pt x="136" y="154"/>
                  <a:pt x="136" y="154"/>
                </a:cubicBezTo>
                <a:cubicBezTo>
                  <a:pt x="142" y="160"/>
                  <a:pt x="147" y="166"/>
                  <a:pt x="154" y="171"/>
                </a:cubicBezTo>
                <a:cubicBezTo>
                  <a:pt x="136" y="176"/>
                  <a:pt x="118" y="180"/>
                  <a:pt x="103" y="187"/>
                </a:cubicBezTo>
                <a:cubicBezTo>
                  <a:pt x="95" y="170"/>
                  <a:pt x="85" y="155"/>
                  <a:pt x="70" y="146"/>
                </a:cubicBezTo>
                <a:cubicBezTo>
                  <a:pt x="77" y="155"/>
                  <a:pt x="89" y="169"/>
                  <a:pt x="97" y="181"/>
                </a:cubicBezTo>
                <a:close/>
                <a:moveTo>
                  <a:pt x="123" y="163"/>
                </a:moveTo>
                <a:cubicBezTo>
                  <a:pt x="101" y="139"/>
                  <a:pt x="79" y="112"/>
                  <a:pt x="54" y="90"/>
                </a:cubicBezTo>
                <a:cubicBezTo>
                  <a:pt x="51" y="68"/>
                  <a:pt x="51" y="68"/>
                  <a:pt x="51" y="68"/>
                </a:cubicBezTo>
                <a:cubicBezTo>
                  <a:pt x="59" y="77"/>
                  <a:pt x="59" y="77"/>
                  <a:pt x="59" y="77"/>
                </a:cubicBezTo>
                <a:cubicBezTo>
                  <a:pt x="57" y="76"/>
                  <a:pt x="55" y="73"/>
                  <a:pt x="53" y="73"/>
                </a:cubicBezTo>
                <a:cubicBezTo>
                  <a:pt x="80" y="98"/>
                  <a:pt x="106" y="127"/>
                  <a:pt x="123" y="163"/>
                </a:cubicBezTo>
                <a:close/>
                <a:moveTo>
                  <a:pt x="174" y="164"/>
                </a:moveTo>
                <a:cubicBezTo>
                  <a:pt x="175" y="165"/>
                  <a:pt x="179" y="167"/>
                  <a:pt x="174" y="168"/>
                </a:cubicBezTo>
                <a:cubicBezTo>
                  <a:pt x="170" y="168"/>
                  <a:pt x="157" y="171"/>
                  <a:pt x="156" y="169"/>
                </a:cubicBezTo>
                <a:cubicBezTo>
                  <a:pt x="139" y="136"/>
                  <a:pt x="117" y="107"/>
                  <a:pt x="94" y="79"/>
                </a:cubicBezTo>
                <a:cubicBezTo>
                  <a:pt x="144" y="133"/>
                  <a:pt x="144" y="133"/>
                  <a:pt x="144" y="133"/>
                </a:cubicBezTo>
                <a:cubicBezTo>
                  <a:pt x="144" y="133"/>
                  <a:pt x="151" y="138"/>
                  <a:pt x="145" y="136"/>
                </a:cubicBezTo>
                <a:lnTo>
                  <a:pt x="174" y="164"/>
                </a:lnTo>
                <a:close/>
                <a:moveTo>
                  <a:pt x="124" y="89"/>
                </a:moveTo>
                <a:cubicBezTo>
                  <a:pt x="124" y="89"/>
                  <a:pt x="125" y="89"/>
                  <a:pt x="126" y="89"/>
                </a:cubicBezTo>
                <a:cubicBezTo>
                  <a:pt x="149" y="111"/>
                  <a:pt x="167" y="135"/>
                  <a:pt x="191" y="155"/>
                </a:cubicBezTo>
                <a:cubicBezTo>
                  <a:pt x="191" y="155"/>
                  <a:pt x="193" y="161"/>
                  <a:pt x="199" y="163"/>
                </a:cubicBezTo>
                <a:cubicBezTo>
                  <a:pt x="191" y="166"/>
                  <a:pt x="181" y="168"/>
                  <a:pt x="179" y="165"/>
                </a:cubicBezTo>
                <a:cubicBezTo>
                  <a:pt x="167" y="134"/>
                  <a:pt x="144" y="112"/>
                  <a:pt x="124" y="89"/>
                </a:cubicBezTo>
                <a:close/>
                <a:moveTo>
                  <a:pt x="211" y="172"/>
                </a:moveTo>
                <a:cubicBezTo>
                  <a:pt x="208" y="168"/>
                  <a:pt x="214" y="168"/>
                  <a:pt x="216" y="168"/>
                </a:cubicBezTo>
                <a:cubicBezTo>
                  <a:pt x="220" y="168"/>
                  <a:pt x="224" y="168"/>
                  <a:pt x="228" y="167"/>
                </a:cubicBezTo>
                <a:cubicBezTo>
                  <a:pt x="233" y="166"/>
                  <a:pt x="239" y="166"/>
                  <a:pt x="245" y="166"/>
                </a:cubicBezTo>
                <a:lnTo>
                  <a:pt x="211" y="172"/>
                </a:lnTo>
                <a:close/>
                <a:moveTo>
                  <a:pt x="248" y="166"/>
                </a:moveTo>
                <a:cubicBezTo>
                  <a:pt x="248" y="165"/>
                  <a:pt x="248" y="165"/>
                  <a:pt x="248" y="165"/>
                </a:cubicBezTo>
                <a:cubicBezTo>
                  <a:pt x="255" y="165"/>
                  <a:pt x="255" y="165"/>
                  <a:pt x="255" y="165"/>
                </a:cubicBezTo>
                <a:cubicBezTo>
                  <a:pt x="256" y="167"/>
                  <a:pt x="249" y="166"/>
                  <a:pt x="248" y="166"/>
                </a:cubicBezTo>
                <a:close/>
                <a:moveTo>
                  <a:pt x="313" y="165"/>
                </a:moveTo>
                <a:cubicBezTo>
                  <a:pt x="312" y="165"/>
                  <a:pt x="309" y="165"/>
                  <a:pt x="307" y="164"/>
                </a:cubicBezTo>
                <a:cubicBezTo>
                  <a:pt x="313" y="163"/>
                  <a:pt x="320" y="165"/>
                  <a:pt x="324" y="165"/>
                </a:cubicBezTo>
                <a:cubicBezTo>
                  <a:pt x="331" y="165"/>
                  <a:pt x="317" y="165"/>
                  <a:pt x="313" y="165"/>
                </a:cubicBezTo>
                <a:close/>
                <a:moveTo>
                  <a:pt x="329" y="159"/>
                </a:moveTo>
                <a:cubicBezTo>
                  <a:pt x="320" y="148"/>
                  <a:pt x="309" y="137"/>
                  <a:pt x="298" y="127"/>
                </a:cubicBezTo>
                <a:cubicBezTo>
                  <a:pt x="311" y="135"/>
                  <a:pt x="322" y="144"/>
                  <a:pt x="336" y="151"/>
                </a:cubicBezTo>
                <a:cubicBezTo>
                  <a:pt x="337" y="151"/>
                  <a:pt x="337" y="151"/>
                  <a:pt x="337" y="151"/>
                </a:cubicBezTo>
                <a:cubicBezTo>
                  <a:pt x="338" y="151"/>
                  <a:pt x="339" y="151"/>
                  <a:pt x="339" y="152"/>
                </a:cubicBezTo>
                <a:cubicBezTo>
                  <a:pt x="346" y="154"/>
                  <a:pt x="339" y="155"/>
                  <a:pt x="345" y="158"/>
                </a:cubicBezTo>
                <a:cubicBezTo>
                  <a:pt x="341" y="159"/>
                  <a:pt x="331" y="161"/>
                  <a:pt x="329" y="159"/>
                </a:cubicBezTo>
                <a:close/>
                <a:moveTo>
                  <a:pt x="334" y="165"/>
                </a:moveTo>
                <a:cubicBezTo>
                  <a:pt x="356" y="164"/>
                  <a:pt x="376" y="165"/>
                  <a:pt x="396" y="169"/>
                </a:cubicBezTo>
                <a:cubicBezTo>
                  <a:pt x="376" y="168"/>
                  <a:pt x="355" y="167"/>
                  <a:pt x="334" y="165"/>
                </a:cubicBezTo>
                <a:close/>
                <a:moveTo>
                  <a:pt x="387" y="157"/>
                </a:moveTo>
                <a:cubicBezTo>
                  <a:pt x="387" y="156"/>
                  <a:pt x="389" y="156"/>
                  <a:pt x="390" y="157"/>
                </a:cubicBezTo>
                <a:cubicBezTo>
                  <a:pt x="392" y="159"/>
                  <a:pt x="386" y="159"/>
                  <a:pt x="387" y="157"/>
                </a:cubicBezTo>
                <a:close/>
                <a:moveTo>
                  <a:pt x="421" y="245"/>
                </a:moveTo>
                <a:cubicBezTo>
                  <a:pt x="421" y="229"/>
                  <a:pt x="421" y="229"/>
                  <a:pt x="421" y="229"/>
                </a:cubicBezTo>
                <a:cubicBezTo>
                  <a:pt x="427" y="229"/>
                  <a:pt x="430" y="235"/>
                  <a:pt x="436" y="237"/>
                </a:cubicBezTo>
                <a:cubicBezTo>
                  <a:pt x="434" y="241"/>
                  <a:pt x="426" y="242"/>
                  <a:pt x="421" y="245"/>
                </a:cubicBezTo>
                <a:close/>
                <a:moveTo>
                  <a:pt x="421" y="224"/>
                </a:moveTo>
                <a:cubicBezTo>
                  <a:pt x="422" y="208"/>
                  <a:pt x="422" y="208"/>
                  <a:pt x="422" y="208"/>
                </a:cubicBezTo>
                <a:cubicBezTo>
                  <a:pt x="428" y="212"/>
                  <a:pt x="438" y="223"/>
                  <a:pt x="439" y="234"/>
                </a:cubicBezTo>
                <a:cubicBezTo>
                  <a:pt x="433" y="230"/>
                  <a:pt x="427" y="227"/>
                  <a:pt x="421" y="224"/>
                </a:cubicBezTo>
                <a:close/>
                <a:moveTo>
                  <a:pt x="488" y="200"/>
                </a:moveTo>
                <a:cubicBezTo>
                  <a:pt x="486" y="201"/>
                  <a:pt x="485" y="199"/>
                  <a:pt x="484" y="198"/>
                </a:cubicBezTo>
                <a:cubicBezTo>
                  <a:pt x="468" y="177"/>
                  <a:pt x="450" y="158"/>
                  <a:pt x="431" y="140"/>
                </a:cubicBezTo>
                <a:cubicBezTo>
                  <a:pt x="432" y="140"/>
                  <a:pt x="433" y="140"/>
                  <a:pt x="434" y="140"/>
                </a:cubicBezTo>
                <a:cubicBezTo>
                  <a:pt x="454" y="156"/>
                  <a:pt x="470" y="171"/>
                  <a:pt x="492" y="190"/>
                </a:cubicBezTo>
                <a:cubicBezTo>
                  <a:pt x="491" y="190"/>
                  <a:pt x="499" y="193"/>
                  <a:pt x="496" y="189"/>
                </a:cubicBezTo>
                <a:cubicBezTo>
                  <a:pt x="480" y="165"/>
                  <a:pt x="460" y="143"/>
                  <a:pt x="437" y="123"/>
                </a:cubicBezTo>
                <a:cubicBezTo>
                  <a:pt x="438" y="123"/>
                  <a:pt x="439" y="123"/>
                  <a:pt x="439" y="124"/>
                </a:cubicBezTo>
                <a:cubicBezTo>
                  <a:pt x="464" y="142"/>
                  <a:pt x="488" y="163"/>
                  <a:pt x="511" y="184"/>
                </a:cubicBezTo>
                <a:cubicBezTo>
                  <a:pt x="505" y="189"/>
                  <a:pt x="496" y="194"/>
                  <a:pt x="488" y="200"/>
                </a:cubicBezTo>
                <a:close/>
                <a:moveTo>
                  <a:pt x="514" y="181"/>
                </a:moveTo>
                <a:cubicBezTo>
                  <a:pt x="495" y="156"/>
                  <a:pt x="472" y="136"/>
                  <a:pt x="448" y="115"/>
                </a:cubicBezTo>
                <a:cubicBezTo>
                  <a:pt x="449" y="115"/>
                  <a:pt x="450" y="115"/>
                  <a:pt x="451" y="116"/>
                </a:cubicBezTo>
                <a:cubicBezTo>
                  <a:pt x="471" y="130"/>
                  <a:pt x="494" y="150"/>
                  <a:pt x="515" y="163"/>
                </a:cubicBezTo>
                <a:cubicBezTo>
                  <a:pt x="519" y="165"/>
                  <a:pt x="524" y="168"/>
                  <a:pt x="527" y="171"/>
                </a:cubicBezTo>
                <a:lnTo>
                  <a:pt x="514" y="181"/>
                </a:lnTo>
                <a:close/>
                <a:moveTo>
                  <a:pt x="558" y="148"/>
                </a:moveTo>
                <a:cubicBezTo>
                  <a:pt x="524" y="120"/>
                  <a:pt x="494" y="89"/>
                  <a:pt x="461" y="59"/>
                </a:cubicBezTo>
                <a:cubicBezTo>
                  <a:pt x="462" y="59"/>
                  <a:pt x="463" y="59"/>
                  <a:pt x="463" y="59"/>
                </a:cubicBezTo>
                <a:cubicBezTo>
                  <a:pt x="497" y="86"/>
                  <a:pt x="530" y="113"/>
                  <a:pt x="562" y="142"/>
                </a:cubicBezTo>
                <a:cubicBezTo>
                  <a:pt x="567" y="146"/>
                  <a:pt x="559" y="146"/>
                  <a:pt x="558" y="148"/>
                </a:cubicBezTo>
                <a:close/>
                <a:moveTo>
                  <a:pt x="431" y="16"/>
                </a:moveTo>
                <a:cubicBezTo>
                  <a:pt x="454" y="39"/>
                  <a:pt x="477" y="62"/>
                  <a:pt x="501" y="84"/>
                </a:cubicBezTo>
                <a:cubicBezTo>
                  <a:pt x="482" y="70"/>
                  <a:pt x="460" y="53"/>
                  <a:pt x="439" y="39"/>
                </a:cubicBezTo>
                <a:cubicBezTo>
                  <a:pt x="442" y="39"/>
                  <a:pt x="445" y="39"/>
                  <a:pt x="443" y="37"/>
                </a:cubicBezTo>
                <a:cubicBezTo>
                  <a:pt x="436" y="33"/>
                  <a:pt x="430" y="28"/>
                  <a:pt x="427" y="23"/>
                </a:cubicBezTo>
                <a:cubicBezTo>
                  <a:pt x="427" y="21"/>
                  <a:pt x="426" y="10"/>
                  <a:pt x="431" y="16"/>
                </a:cubicBezTo>
                <a:close/>
                <a:moveTo>
                  <a:pt x="425" y="48"/>
                </a:moveTo>
                <a:cubicBezTo>
                  <a:pt x="426" y="41"/>
                  <a:pt x="425" y="34"/>
                  <a:pt x="427" y="28"/>
                </a:cubicBezTo>
                <a:cubicBezTo>
                  <a:pt x="431" y="32"/>
                  <a:pt x="434" y="34"/>
                  <a:pt x="438" y="37"/>
                </a:cubicBezTo>
                <a:cubicBezTo>
                  <a:pt x="435" y="39"/>
                  <a:pt x="433" y="35"/>
                  <a:pt x="430" y="36"/>
                </a:cubicBezTo>
                <a:cubicBezTo>
                  <a:pt x="433" y="41"/>
                  <a:pt x="439" y="45"/>
                  <a:pt x="444" y="49"/>
                </a:cubicBezTo>
                <a:cubicBezTo>
                  <a:pt x="444" y="49"/>
                  <a:pt x="445" y="48"/>
                  <a:pt x="445" y="48"/>
                </a:cubicBezTo>
                <a:cubicBezTo>
                  <a:pt x="448" y="50"/>
                  <a:pt x="452" y="52"/>
                  <a:pt x="454" y="55"/>
                </a:cubicBezTo>
                <a:cubicBezTo>
                  <a:pt x="452" y="55"/>
                  <a:pt x="451" y="54"/>
                  <a:pt x="449" y="54"/>
                </a:cubicBezTo>
                <a:cubicBezTo>
                  <a:pt x="473" y="74"/>
                  <a:pt x="497" y="96"/>
                  <a:pt x="519" y="119"/>
                </a:cubicBezTo>
                <a:cubicBezTo>
                  <a:pt x="491" y="96"/>
                  <a:pt x="462" y="73"/>
                  <a:pt x="430" y="54"/>
                </a:cubicBezTo>
                <a:cubicBezTo>
                  <a:pt x="427" y="52"/>
                  <a:pt x="425" y="50"/>
                  <a:pt x="425" y="48"/>
                </a:cubicBezTo>
                <a:close/>
                <a:moveTo>
                  <a:pt x="417" y="96"/>
                </a:moveTo>
                <a:cubicBezTo>
                  <a:pt x="419" y="96"/>
                  <a:pt x="422" y="97"/>
                  <a:pt x="421" y="93"/>
                </a:cubicBezTo>
                <a:cubicBezTo>
                  <a:pt x="426" y="95"/>
                  <a:pt x="425" y="88"/>
                  <a:pt x="421" y="90"/>
                </a:cubicBezTo>
                <a:cubicBezTo>
                  <a:pt x="423" y="81"/>
                  <a:pt x="426" y="71"/>
                  <a:pt x="425" y="60"/>
                </a:cubicBezTo>
                <a:cubicBezTo>
                  <a:pt x="428" y="62"/>
                  <a:pt x="429" y="65"/>
                  <a:pt x="433" y="66"/>
                </a:cubicBezTo>
                <a:cubicBezTo>
                  <a:pt x="431" y="64"/>
                  <a:pt x="434" y="64"/>
                  <a:pt x="435" y="65"/>
                </a:cubicBezTo>
                <a:cubicBezTo>
                  <a:pt x="433" y="60"/>
                  <a:pt x="428" y="63"/>
                  <a:pt x="427" y="57"/>
                </a:cubicBezTo>
                <a:cubicBezTo>
                  <a:pt x="461" y="75"/>
                  <a:pt x="490" y="100"/>
                  <a:pt x="519" y="123"/>
                </a:cubicBezTo>
                <a:cubicBezTo>
                  <a:pt x="531" y="132"/>
                  <a:pt x="544" y="141"/>
                  <a:pt x="555" y="151"/>
                </a:cubicBezTo>
                <a:cubicBezTo>
                  <a:pt x="552" y="155"/>
                  <a:pt x="548" y="152"/>
                  <a:pt x="547" y="151"/>
                </a:cubicBezTo>
                <a:cubicBezTo>
                  <a:pt x="529" y="139"/>
                  <a:pt x="512" y="125"/>
                  <a:pt x="495" y="112"/>
                </a:cubicBezTo>
                <a:cubicBezTo>
                  <a:pt x="508" y="127"/>
                  <a:pt x="526" y="141"/>
                  <a:pt x="542" y="152"/>
                </a:cubicBezTo>
                <a:cubicBezTo>
                  <a:pt x="542" y="152"/>
                  <a:pt x="543" y="153"/>
                  <a:pt x="544" y="153"/>
                </a:cubicBezTo>
                <a:cubicBezTo>
                  <a:pt x="544" y="155"/>
                  <a:pt x="550" y="153"/>
                  <a:pt x="548" y="156"/>
                </a:cubicBezTo>
                <a:cubicBezTo>
                  <a:pt x="545" y="161"/>
                  <a:pt x="538" y="163"/>
                  <a:pt x="533" y="167"/>
                </a:cubicBezTo>
                <a:cubicBezTo>
                  <a:pt x="521" y="155"/>
                  <a:pt x="506" y="142"/>
                  <a:pt x="493" y="130"/>
                </a:cubicBezTo>
                <a:cubicBezTo>
                  <a:pt x="505" y="136"/>
                  <a:pt x="517" y="147"/>
                  <a:pt x="529" y="154"/>
                </a:cubicBezTo>
                <a:cubicBezTo>
                  <a:pt x="531" y="156"/>
                  <a:pt x="528" y="151"/>
                  <a:pt x="527" y="149"/>
                </a:cubicBezTo>
                <a:cubicBezTo>
                  <a:pt x="496" y="122"/>
                  <a:pt x="468" y="92"/>
                  <a:pt x="436" y="68"/>
                </a:cubicBezTo>
                <a:cubicBezTo>
                  <a:pt x="435" y="67"/>
                  <a:pt x="434" y="67"/>
                  <a:pt x="433" y="68"/>
                </a:cubicBezTo>
                <a:cubicBezTo>
                  <a:pt x="455" y="87"/>
                  <a:pt x="477" y="107"/>
                  <a:pt x="498" y="128"/>
                </a:cubicBezTo>
                <a:cubicBezTo>
                  <a:pt x="476" y="112"/>
                  <a:pt x="454" y="95"/>
                  <a:pt x="429" y="80"/>
                </a:cubicBezTo>
                <a:cubicBezTo>
                  <a:pt x="428" y="79"/>
                  <a:pt x="423" y="82"/>
                  <a:pt x="426" y="84"/>
                </a:cubicBezTo>
                <a:cubicBezTo>
                  <a:pt x="460" y="107"/>
                  <a:pt x="498" y="138"/>
                  <a:pt x="524" y="165"/>
                </a:cubicBezTo>
                <a:cubicBezTo>
                  <a:pt x="503" y="150"/>
                  <a:pt x="503" y="150"/>
                  <a:pt x="503" y="150"/>
                </a:cubicBezTo>
                <a:cubicBezTo>
                  <a:pt x="478" y="131"/>
                  <a:pt x="454" y="110"/>
                  <a:pt x="424" y="97"/>
                </a:cubicBezTo>
                <a:cubicBezTo>
                  <a:pt x="424" y="104"/>
                  <a:pt x="445" y="112"/>
                  <a:pt x="442" y="114"/>
                </a:cubicBezTo>
                <a:cubicBezTo>
                  <a:pt x="457" y="129"/>
                  <a:pt x="475" y="143"/>
                  <a:pt x="490" y="160"/>
                </a:cubicBezTo>
                <a:cubicBezTo>
                  <a:pt x="470" y="142"/>
                  <a:pt x="450" y="125"/>
                  <a:pt x="426" y="110"/>
                </a:cubicBezTo>
                <a:cubicBezTo>
                  <a:pt x="423" y="108"/>
                  <a:pt x="418" y="105"/>
                  <a:pt x="413" y="105"/>
                </a:cubicBezTo>
                <a:cubicBezTo>
                  <a:pt x="408" y="106"/>
                  <a:pt x="402" y="101"/>
                  <a:pt x="397" y="97"/>
                </a:cubicBezTo>
                <a:cubicBezTo>
                  <a:pt x="403" y="96"/>
                  <a:pt x="410" y="95"/>
                  <a:pt x="417" y="96"/>
                </a:cubicBezTo>
                <a:close/>
                <a:moveTo>
                  <a:pt x="426" y="118"/>
                </a:moveTo>
                <a:cubicBezTo>
                  <a:pt x="428" y="120"/>
                  <a:pt x="433" y="121"/>
                  <a:pt x="433" y="124"/>
                </a:cubicBezTo>
                <a:cubicBezTo>
                  <a:pt x="452" y="141"/>
                  <a:pt x="472" y="160"/>
                  <a:pt x="487" y="181"/>
                </a:cubicBezTo>
                <a:cubicBezTo>
                  <a:pt x="466" y="163"/>
                  <a:pt x="443" y="141"/>
                  <a:pt x="419" y="124"/>
                </a:cubicBezTo>
                <a:cubicBezTo>
                  <a:pt x="422" y="124"/>
                  <a:pt x="424" y="127"/>
                  <a:pt x="428" y="125"/>
                </a:cubicBezTo>
                <a:cubicBezTo>
                  <a:pt x="413" y="116"/>
                  <a:pt x="398" y="106"/>
                  <a:pt x="384" y="97"/>
                </a:cubicBezTo>
                <a:cubicBezTo>
                  <a:pt x="399" y="102"/>
                  <a:pt x="413" y="111"/>
                  <a:pt x="426" y="118"/>
                </a:cubicBezTo>
                <a:close/>
                <a:moveTo>
                  <a:pt x="405" y="116"/>
                </a:moveTo>
                <a:cubicBezTo>
                  <a:pt x="403" y="121"/>
                  <a:pt x="399" y="113"/>
                  <a:pt x="398" y="112"/>
                </a:cubicBezTo>
                <a:cubicBezTo>
                  <a:pt x="397" y="112"/>
                  <a:pt x="397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09"/>
                  <a:pt x="402" y="114"/>
                  <a:pt x="405" y="116"/>
                </a:cubicBezTo>
                <a:close/>
                <a:moveTo>
                  <a:pt x="361" y="105"/>
                </a:moveTo>
                <a:cubicBezTo>
                  <a:pt x="374" y="117"/>
                  <a:pt x="387" y="129"/>
                  <a:pt x="398" y="143"/>
                </a:cubicBezTo>
                <a:cubicBezTo>
                  <a:pt x="346" y="102"/>
                  <a:pt x="346" y="102"/>
                  <a:pt x="346" y="102"/>
                </a:cubicBezTo>
                <a:cubicBezTo>
                  <a:pt x="345" y="101"/>
                  <a:pt x="343" y="101"/>
                  <a:pt x="342" y="100"/>
                </a:cubicBezTo>
                <a:cubicBezTo>
                  <a:pt x="347" y="97"/>
                  <a:pt x="357" y="101"/>
                  <a:pt x="361" y="105"/>
                </a:cubicBezTo>
                <a:close/>
                <a:moveTo>
                  <a:pt x="334" y="98"/>
                </a:moveTo>
                <a:cubicBezTo>
                  <a:pt x="334" y="101"/>
                  <a:pt x="336" y="103"/>
                  <a:pt x="338" y="105"/>
                </a:cubicBezTo>
                <a:cubicBezTo>
                  <a:pt x="342" y="111"/>
                  <a:pt x="347" y="108"/>
                  <a:pt x="352" y="112"/>
                </a:cubicBezTo>
                <a:cubicBezTo>
                  <a:pt x="411" y="158"/>
                  <a:pt x="411" y="158"/>
                  <a:pt x="411" y="158"/>
                </a:cubicBezTo>
                <a:cubicBezTo>
                  <a:pt x="412" y="158"/>
                  <a:pt x="419" y="161"/>
                  <a:pt x="416" y="158"/>
                </a:cubicBezTo>
                <a:cubicBezTo>
                  <a:pt x="403" y="143"/>
                  <a:pt x="390" y="128"/>
                  <a:pt x="376" y="115"/>
                </a:cubicBezTo>
                <a:cubicBezTo>
                  <a:pt x="375" y="114"/>
                  <a:pt x="371" y="109"/>
                  <a:pt x="372" y="110"/>
                </a:cubicBezTo>
                <a:cubicBezTo>
                  <a:pt x="410" y="133"/>
                  <a:pt x="410" y="133"/>
                  <a:pt x="410" y="133"/>
                </a:cubicBezTo>
                <a:cubicBezTo>
                  <a:pt x="397" y="121"/>
                  <a:pt x="379" y="109"/>
                  <a:pt x="363" y="99"/>
                </a:cubicBezTo>
                <a:cubicBezTo>
                  <a:pt x="368" y="99"/>
                  <a:pt x="374" y="98"/>
                  <a:pt x="377" y="100"/>
                </a:cubicBezTo>
                <a:cubicBezTo>
                  <a:pt x="393" y="111"/>
                  <a:pt x="405" y="123"/>
                  <a:pt x="417" y="137"/>
                </a:cubicBezTo>
                <a:cubicBezTo>
                  <a:pt x="410" y="135"/>
                  <a:pt x="410" y="135"/>
                  <a:pt x="410" y="135"/>
                </a:cubicBezTo>
                <a:cubicBezTo>
                  <a:pt x="413" y="137"/>
                  <a:pt x="416" y="138"/>
                  <a:pt x="418" y="141"/>
                </a:cubicBezTo>
                <a:cubicBezTo>
                  <a:pt x="419" y="142"/>
                  <a:pt x="423" y="143"/>
                  <a:pt x="422" y="140"/>
                </a:cubicBezTo>
                <a:cubicBezTo>
                  <a:pt x="421" y="136"/>
                  <a:pt x="416" y="134"/>
                  <a:pt x="415" y="129"/>
                </a:cubicBezTo>
                <a:cubicBezTo>
                  <a:pt x="418" y="128"/>
                  <a:pt x="420" y="132"/>
                  <a:pt x="421" y="134"/>
                </a:cubicBezTo>
                <a:cubicBezTo>
                  <a:pt x="421" y="135"/>
                  <a:pt x="421" y="135"/>
                  <a:pt x="421" y="135"/>
                </a:cubicBezTo>
                <a:cubicBezTo>
                  <a:pt x="441" y="153"/>
                  <a:pt x="459" y="171"/>
                  <a:pt x="475" y="192"/>
                </a:cubicBezTo>
                <a:cubicBezTo>
                  <a:pt x="476" y="193"/>
                  <a:pt x="479" y="194"/>
                  <a:pt x="478" y="197"/>
                </a:cubicBezTo>
                <a:cubicBezTo>
                  <a:pt x="478" y="193"/>
                  <a:pt x="472" y="196"/>
                  <a:pt x="475" y="192"/>
                </a:cubicBezTo>
                <a:cubicBezTo>
                  <a:pt x="421" y="150"/>
                  <a:pt x="421" y="150"/>
                  <a:pt x="421" y="150"/>
                </a:cubicBezTo>
                <a:cubicBezTo>
                  <a:pt x="419" y="148"/>
                  <a:pt x="412" y="146"/>
                  <a:pt x="414" y="150"/>
                </a:cubicBezTo>
                <a:cubicBezTo>
                  <a:pt x="416" y="155"/>
                  <a:pt x="421" y="161"/>
                  <a:pt x="426" y="163"/>
                </a:cubicBezTo>
                <a:cubicBezTo>
                  <a:pt x="429" y="164"/>
                  <a:pt x="429" y="162"/>
                  <a:pt x="428" y="160"/>
                </a:cubicBezTo>
                <a:cubicBezTo>
                  <a:pt x="468" y="191"/>
                  <a:pt x="468" y="191"/>
                  <a:pt x="468" y="191"/>
                </a:cubicBezTo>
                <a:cubicBezTo>
                  <a:pt x="473" y="194"/>
                  <a:pt x="478" y="199"/>
                  <a:pt x="483" y="204"/>
                </a:cubicBezTo>
                <a:cubicBezTo>
                  <a:pt x="470" y="213"/>
                  <a:pt x="454" y="223"/>
                  <a:pt x="442" y="232"/>
                </a:cubicBezTo>
                <a:cubicBezTo>
                  <a:pt x="438" y="220"/>
                  <a:pt x="432" y="211"/>
                  <a:pt x="422" y="204"/>
                </a:cubicBezTo>
                <a:cubicBezTo>
                  <a:pt x="428" y="205"/>
                  <a:pt x="428" y="205"/>
                  <a:pt x="428" y="205"/>
                </a:cubicBezTo>
                <a:cubicBezTo>
                  <a:pt x="424" y="201"/>
                  <a:pt x="424" y="201"/>
                  <a:pt x="424" y="201"/>
                </a:cubicBezTo>
                <a:cubicBezTo>
                  <a:pt x="426" y="201"/>
                  <a:pt x="433" y="206"/>
                  <a:pt x="428" y="206"/>
                </a:cubicBezTo>
                <a:cubicBezTo>
                  <a:pt x="435" y="211"/>
                  <a:pt x="441" y="218"/>
                  <a:pt x="449" y="221"/>
                </a:cubicBezTo>
                <a:cubicBezTo>
                  <a:pt x="448" y="208"/>
                  <a:pt x="434" y="200"/>
                  <a:pt x="430" y="189"/>
                </a:cubicBezTo>
                <a:cubicBezTo>
                  <a:pt x="433" y="190"/>
                  <a:pt x="441" y="194"/>
                  <a:pt x="445" y="198"/>
                </a:cubicBezTo>
                <a:cubicBezTo>
                  <a:pt x="445" y="199"/>
                  <a:pt x="446" y="199"/>
                  <a:pt x="446" y="199"/>
                </a:cubicBezTo>
                <a:cubicBezTo>
                  <a:pt x="451" y="204"/>
                  <a:pt x="455" y="210"/>
                  <a:pt x="462" y="213"/>
                </a:cubicBezTo>
                <a:cubicBezTo>
                  <a:pt x="461" y="216"/>
                  <a:pt x="466" y="215"/>
                  <a:pt x="466" y="213"/>
                </a:cubicBezTo>
                <a:cubicBezTo>
                  <a:pt x="462" y="197"/>
                  <a:pt x="438" y="173"/>
                  <a:pt x="434" y="169"/>
                </a:cubicBezTo>
                <a:cubicBezTo>
                  <a:pt x="433" y="168"/>
                  <a:pt x="426" y="165"/>
                  <a:pt x="428" y="167"/>
                </a:cubicBezTo>
                <a:cubicBezTo>
                  <a:pt x="439" y="178"/>
                  <a:pt x="451" y="191"/>
                  <a:pt x="459" y="206"/>
                </a:cubicBezTo>
                <a:cubicBezTo>
                  <a:pt x="451" y="200"/>
                  <a:pt x="444" y="191"/>
                  <a:pt x="435" y="187"/>
                </a:cubicBezTo>
                <a:cubicBezTo>
                  <a:pt x="429" y="184"/>
                  <a:pt x="423" y="177"/>
                  <a:pt x="424" y="169"/>
                </a:cubicBezTo>
                <a:cubicBezTo>
                  <a:pt x="424" y="168"/>
                  <a:pt x="417" y="164"/>
                  <a:pt x="420" y="168"/>
                </a:cubicBezTo>
                <a:cubicBezTo>
                  <a:pt x="418" y="167"/>
                  <a:pt x="410" y="166"/>
                  <a:pt x="408" y="165"/>
                </a:cubicBezTo>
                <a:cubicBezTo>
                  <a:pt x="386" y="151"/>
                  <a:pt x="371" y="129"/>
                  <a:pt x="352" y="112"/>
                </a:cubicBezTo>
                <a:cubicBezTo>
                  <a:pt x="351" y="112"/>
                  <a:pt x="350" y="113"/>
                  <a:pt x="353" y="115"/>
                </a:cubicBezTo>
                <a:cubicBezTo>
                  <a:pt x="355" y="116"/>
                  <a:pt x="351" y="117"/>
                  <a:pt x="350" y="116"/>
                </a:cubicBezTo>
                <a:cubicBezTo>
                  <a:pt x="361" y="127"/>
                  <a:pt x="376" y="139"/>
                  <a:pt x="384" y="153"/>
                </a:cubicBezTo>
                <a:cubicBezTo>
                  <a:pt x="360" y="134"/>
                  <a:pt x="335" y="115"/>
                  <a:pt x="304" y="100"/>
                </a:cubicBezTo>
                <a:cubicBezTo>
                  <a:pt x="304" y="100"/>
                  <a:pt x="299" y="101"/>
                  <a:pt x="301" y="102"/>
                </a:cubicBezTo>
                <a:cubicBezTo>
                  <a:pt x="332" y="115"/>
                  <a:pt x="356" y="137"/>
                  <a:pt x="383" y="156"/>
                </a:cubicBezTo>
                <a:cubicBezTo>
                  <a:pt x="383" y="156"/>
                  <a:pt x="381" y="155"/>
                  <a:pt x="380" y="155"/>
                </a:cubicBezTo>
                <a:cubicBezTo>
                  <a:pt x="390" y="163"/>
                  <a:pt x="390" y="163"/>
                  <a:pt x="390" y="163"/>
                </a:cubicBezTo>
                <a:cubicBezTo>
                  <a:pt x="360" y="159"/>
                  <a:pt x="360" y="159"/>
                  <a:pt x="360" y="159"/>
                </a:cubicBezTo>
                <a:cubicBezTo>
                  <a:pt x="341" y="142"/>
                  <a:pt x="320" y="125"/>
                  <a:pt x="299" y="109"/>
                </a:cubicBezTo>
                <a:cubicBezTo>
                  <a:pt x="323" y="124"/>
                  <a:pt x="349" y="139"/>
                  <a:pt x="372" y="157"/>
                </a:cubicBezTo>
                <a:cubicBezTo>
                  <a:pt x="373" y="157"/>
                  <a:pt x="379" y="158"/>
                  <a:pt x="377" y="157"/>
                </a:cubicBezTo>
                <a:cubicBezTo>
                  <a:pt x="348" y="135"/>
                  <a:pt x="317" y="115"/>
                  <a:pt x="285" y="96"/>
                </a:cubicBezTo>
                <a:cubicBezTo>
                  <a:pt x="302" y="98"/>
                  <a:pt x="318" y="98"/>
                  <a:pt x="334" y="98"/>
                </a:cubicBezTo>
                <a:close/>
                <a:moveTo>
                  <a:pt x="423" y="198"/>
                </a:moveTo>
                <a:cubicBezTo>
                  <a:pt x="424" y="187"/>
                  <a:pt x="424" y="187"/>
                  <a:pt x="424" y="187"/>
                </a:cubicBezTo>
                <a:cubicBezTo>
                  <a:pt x="432" y="195"/>
                  <a:pt x="438" y="205"/>
                  <a:pt x="443" y="214"/>
                </a:cubicBezTo>
                <a:cubicBezTo>
                  <a:pt x="437" y="209"/>
                  <a:pt x="431" y="202"/>
                  <a:pt x="423" y="198"/>
                </a:cubicBezTo>
                <a:close/>
                <a:moveTo>
                  <a:pt x="281" y="100"/>
                </a:moveTo>
                <a:cubicBezTo>
                  <a:pt x="283" y="104"/>
                  <a:pt x="289" y="104"/>
                  <a:pt x="292" y="107"/>
                </a:cubicBezTo>
                <a:cubicBezTo>
                  <a:pt x="293" y="107"/>
                  <a:pt x="293" y="107"/>
                  <a:pt x="293" y="107"/>
                </a:cubicBezTo>
                <a:cubicBezTo>
                  <a:pt x="295" y="107"/>
                  <a:pt x="297" y="109"/>
                  <a:pt x="298" y="112"/>
                </a:cubicBezTo>
                <a:cubicBezTo>
                  <a:pt x="354" y="158"/>
                  <a:pt x="354" y="158"/>
                  <a:pt x="354" y="158"/>
                </a:cubicBezTo>
                <a:cubicBezTo>
                  <a:pt x="320" y="139"/>
                  <a:pt x="290" y="116"/>
                  <a:pt x="259" y="94"/>
                </a:cubicBezTo>
                <a:cubicBezTo>
                  <a:pt x="268" y="93"/>
                  <a:pt x="277" y="93"/>
                  <a:pt x="281" y="100"/>
                </a:cubicBezTo>
                <a:close/>
                <a:moveTo>
                  <a:pt x="251" y="94"/>
                </a:moveTo>
                <a:cubicBezTo>
                  <a:pt x="277" y="111"/>
                  <a:pt x="299" y="131"/>
                  <a:pt x="319" y="153"/>
                </a:cubicBezTo>
                <a:cubicBezTo>
                  <a:pt x="290" y="132"/>
                  <a:pt x="263" y="109"/>
                  <a:pt x="232" y="91"/>
                </a:cubicBezTo>
                <a:cubicBezTo>
                  <a:pt x="238" y="91"/>
                  <a:pt x="245" y="91"/>
                  <a:pt x="251" y="94"/>
                </a:cubicBezTo>
                <a:close/>
                <a:moveTo>
                  <a:pt x="306" y="149"/>
                </a:moveTo>
                <a:cubicBezTo>
                  <a:pt x="307" y="148"/>
                  <a:pt x="307" y="148"/>
                  <a:pt x="307" y="148"/>
                </a:cubicBezTo>
                <a:cubicBezTo>
                  <a:pt x="315" y="150"/>
                  <a:pt x="314" y="156"/>
                  <a:pt x="320" y="159"/>
                </a:cubicBezTo>
                <a:cubicBezTo>
                  <a:pt x="315" y="159"/>
                  <a:pt x="306" y="160"/>
                  <a:pt x="304" y="158"/>
                </a:cubicBezTo>
                <a:cubicBezTo>
                  <a:pt x="282" y="135"/>
                  <a:pt x="256" y="114"/>
                  <a:pt x="230" y="95"/>
                </a:cubicBezTo>
                <a:cubicBezTo>
                  <a:pt x="257" y="110"/>
                  <a:pt x="281" y="131"/>
                  <a:pt x="306" y="149"/>
                </a:cubicBezTo>
                <a:close/>
                <a:moveTo>
                  <a:pt x="228" y="96"/>
                </a:moveTo>
                <a:cubicBezTo>
                  <a:pt x="227" y="97"/>
                  <a:pt x="226" y="96"/>
                  <a:pt x="225" y="95"/>
                </a:cubicBezTo>
                <a:cubicBezTo>
                  <a:pt x="224" y="93"/>
                  <a:pt x="228" y="95"/>
                  <a:pt x="228" y="96"/>
                </a:cubicBezTo>
                <a:close/>
                <a:moveTo>
                  <a:pt x="295" y="158"/>
                </a:moveTo>
                <a:cubicBezTo>
                  <a:pt x="258" y="159"/>
                  <a:pt x="258" y="159"/>
                  <a:pt x="258" y="159"/>
                </a:cubicBezTo>
                <a:cubicBezTo>
                  <a:pt x="250" y="148"/>
                  <a:pt x="240" y="139"/>
                  <a:pt x="231" y="129"/>
                </a:cubicBezTo>
                <a:cubicBezTo>
                  <a:pt x="237" y="131"/>
                  <a:pt x="242" y="137"/>
                  <a:pt x="248" y="140"/>
                </a:cubicBezTo>
                <a:cubicBezTo>
                  <a:pt x="257" y="145"/>
                  <a:pt x="263" y="153"/>
                  <a:pt x="274" y="157"/>
                </a:cubicBezTo>
                <a:cubicBezTo>
                  <a:pt x="277" y="159"/>
                  <a:pt x="276" y="153"/>
                  <a:pt x="275" y="152"/>
                </a:cubicBezTo>
                <a:cubicBezTo>
                  <a:pt x="254" y="127"/>
                  <a:pt x="229" y="106"/>
                  <a:pt x="204" y="85"/>
                </a:cubicBezTo>
                <a:cubicBezTo>
                  <a:pt x="236" y="107"/>
                  <a:pt x="265" y="133"/>
                  <a:pt x="295" y="158"/>
                </a:cubicBezTo>
                <a:close/>
                <a:moveTo>
                  <a:pt x="185" y="82"/>
                </a:moveTo>
                <a:cubicBezTo>
                  <a:pt x="194" y="85"/>
                  <a:pt x="203" y="85"/>
                  <a:pt x="207" y="92"/>
                </a:cubicBezTo>
                <a:cubicBezTo>
                  <a:pt x="204" y="92"/>
                  <a:pt x="204" y="92"/>
                  <a:pt x="204" y="92"/>
                </a:cubicBezTo>
                <a:cubicBezTo>
                  <a:pt x="227" y="109"/>
                  <a:pt x="248" y="128"/>
                  <a:pt x="267" y="149"/>
                </a:cubicBezTo>
                <a:cubicBezTo>
                  <a:pt x="237" y="129"/>
                  <a:pt x="211" y="103"/>
                  <a:pt x="182" y="82"/>
                </a:cubicBezTo>
                <a:cubicBezTo>
                  <a:pt x="183" y="82"/>
                  <a:pt x="185" y="82"/>
                  <a:pt x="185" y="82"/>
                </a:cubicBezTo>
                <a:close/>
                <a:moveTo>
                  <a:pt x="188" y="92"/>
                </a:moveTo>
                <a:cubicBezTo>
                  <a:pt x="187" y="93"/>
                  <a:pt x="187" y="93"/>
                  <a:pt x="188" y="94"/>
                </a:cubicBezTo>
                <a:cubicBezTo>
                  <a:pt x="209" y="111"/>
                  <a:pt x="228" y="130"/>
                  <a:pt x="246" y="149"/>
                </a:cubicBezTo>
                <a:cubicBezTo>
                  <a:pt x="246" y="150"/>
                  <a:pt x="246" y="152"/>
                  <a:pt x="246" y="152"/>
                </a:cubicBezTo>
                <a:cubicBezTo>
                  <a:pt x="217" y="127"/>
                  <a:pt x="190" y="101"/>
                  <a:pt x="161" y="76"/>
                </a:cubicBezTo>
                <a:cubicBezTo>
                  <a:pt x="171" y="80"/>
                  <a:pt x="180" y="87"/>
                  <a:pt x="188" y="92"/>
                </a:cubicBezTo>
                <a:close/>
                <a:moveTo>
                  <a:pt x="234" y="147"/>
                </a:moveTo>
                <a:cubicBezTo>
                  <a:pt x="236" y="149"/>
                  <a:pt x="241" y="151"/>
                  <a:pt x="243" y="152"/>
                </a:cubicBezTo>
                <a:cubicBezTo>
                  <a:pt x="240" y="154"/>
                  <a:pt x="248" y="157"/>
                  <a:pt x="247" y="158"/>
                </a:cubicBezTo>
                <a:cubicBezTo>
                  <a:pt x="236" y="163"/>
                  <a:pt x="227" y="161"/>
                  <a:pt x="224" y="153"/>
                </a:cubicBezTo>
                <a:cubicBezTo>
                  <a:pt x="201" y="124"/>
                  <a:pt x="175" y="98"/>
                  <a:pt x="149" y="73"/>
                </a:cubicBezTo>
                <a:cubicBezTo>
                  <a:pt x="178" y="96"/>
                  <a:pt x="206" y="122"/>
                  <a:pt x="234" y="147"/>
                </a:cubicBezTo>
                <a:close/>
                <a:moveTo>
                  <a:pt x="149" y="77"/>
                </a:moveTo>
                <a:cubicBezTo>
                  <a:pt x="169" y="99"/>
                  <a:pt x="192" y="118"/>
                  <a:pt x="210" y="141"/>
                </a:cubicBezTo>
                <a:cubicBezTo>
                  <a:pt x="210" y="141"/>
                  <a:pt x="210" y="142"/>
                  <a:pt x="210" y="143"/>
                </a:cubicBezTo>
                <a:cubicBezTo>
                  <a:pt x="187" y="118"/>
                  <a:pt x="164" y="93"/>
                  <a:pt x="137" y="72"/>
                </a:cubicBezTo>
                <a:cubicBezTo>
                  <a:pt x="142" y="75"/>
                  <a:pt x="145" y="72"/>
                  <a:pt x="149" y="77"/>
                </a:cubicBezTo>
                <a:close/>
                <a:moveTo>
                  <a:pt x="122" y="66"/>
                </a:moveTo>
                <a:cubicBezTo>
                  <a:pt x="161" y="93"/>
                  <a:pt x="191" y="128"/>
                  <a:pt x="223" y="161"/>
                </a:cubicBezTo>
                <a:cubicBezTo>
                  <a:pt x="217" y="163"/>
                  <a:pt x="208" y="163"/>
                  <a:pt x="207" y="162"/>
                </a:cubicBezTo>
                <a:cubicBezTo>
                  <a:pt x="183" y="129"/>
                  <a:pt x="158" y="99"/>
                  <a:pt x="127" y="76"/>
                </a:cubicBezTo>
                <a:cubicBezTo>
                  <a:pt x="154" y="103"/>
                  <a:pt x="181" y="130"/>
                  <a:pt x="202" y="163"/>
                </a:cubicBezTo>
                <a:cubicBezTo>
                  <a:pt x="169" y="128"/>
                  <a:pt x="135" y="90"/>
                  <a:pt x="98" y="59"/>
                </a:cubicBezTo>
                <a:cubicBezTo>
                  <a:pt x="106" y="60"/>
                  <a:pt x="113" y="64"/>
                  <a:pt x="118" y="69"/>
                </a:cubicBezTo>
                <a:cubicBezTo>
                  <a:pt x="115" y="64"/>
                  <a:pt x="121" y="66"/>
                  <a:pt x="122" y="66"/>
                </a:cubicBezTo>
                <a:close/>
                <a:moveTo>
                  <a:pt x="79" y="52"/>
                </a:moveTo>
                <a:cubicBezTo>
                  <a:pt x="80" y="52"/>
                  <a:pt x="80" y="52"/>
                  <a:pt x="80" y="52"/>
                </a:cubicBezTo>
                <a:cubicBezTo>
                  <a:pt x="88" y="53"/>
                  <a:pt x="89" y="61"/>
                  <a:pt x="94" y="66"/>
                </a:cubicBezTo>
                <a:cubicBezTo>
                  <a:pt x="122" y="91"/>
                  <a:pt x="147" y="118"/>
                  <a:pt x="167" y="151"/>
                </a:cubicBezTo>
                <a:cubicBezTo>
                  <a:pt x="131" y="116"/>
                  <a:pt x="99" y="75"/>
                  <a:pt x="62" y="42"/>
                </a:cubicBezTo>
                <a:cubicBezTo>
                  <a:pt x="68" y="44"/>
                  <a:pt x="74" y="48"/>
                  <a:pt x="79" y="52"/>
                </a:cubicBezTo>
                <a:close/>
                <a:moveTo>
                  <a:pt x="37" y="27"/>
                </a:moveTo>
                <a:cubicBezTo>
                  <a:pt x="51" y="37"/>
                  <a:pt x="65" y="49"/>
                  <a:pt x="76" y="63"/>
                </a:cubicBezTo>
                <a:cubicBezTo>
                  <a:pt x="64" y="54"/>
                  <a:pt x="50" y="41"/>
                  <a:pt x="40" y="33"/>
                </a:cubicBezTo>
                <a:cubicBezTo>
                  <a:pt x="37" y="31"/>
                  <a:pt x="38" y="29"/>
                  <a:pt x="37" y="27"/>
                </a:cubicBezTo>
                <a:close/>
                <a:moveTo>
                  <a:pt x="41" y="41"/>
                </a:moveTo>
                <a:cubicBezTo>
                  <a:pt x="58" y="53"/>
                  <a:pt x="75" y="67"/>
                  <a:pt x="88" y="84"/>
                </a:cubicBezTo>
                <a:cubicBezTo>
                  <a:pt x="88" y="84"/>
                  <a:pt x="88" y="85"/>
                  <a:pt x="88" y="86"/>
                </a:cubicBezTo>
                <a:cubicBezTo>
                  <a:pt x="72" y="71"/>
                  <a:pt x="54" y="56"/>
                  <a:pt x="41" y="41"/>
                </a:cubicBezTo>
                <a:close/>
                <a:moveTo>
                  <a:pt x="46" y="51"/>
                </a:moveTo>
                <a:cubicBezTo>
                  <a:pt x="60" y="65"/>
                  <a:pt x="77" y="79"/>
                  <a:pt x="92" y="93"/>
                </a:cubicBezTo>
                <a:cubicBezTo>
                  <a:pt x="91" y="94"/>
                  <a:pt x="98" y="96"/>
                  <a:pt x="96" y="93"/>
                </a:cubicBezTo>
                <a:cubicBezTo>
                  <a:pt x="94" y="88"/>
                  <a:pt x="90" y="84"/>
                  <a:pt x="88" y="79"/>
                </a:cubicBezTo>
                <a:cubicBezTo>
                  <a:pt x="110" y="104"/>
                  <a:pt x="131" y="130"/>
                  <a:pt x="147" y="159"/>
                </a:cubicBezTo>
                <a:cubicBezTo>
                  <a:pt x="115" y="131"/>
                  <a:pt x="88" y="95"/>
                  <a:pt x="57" y="66"/>
                </a:cubicBezTo>
                <a:cubicBezTo>
                  <a:pt x="52" y="62"/>
                  <a:pt x="46" y="59"/>
                  <a:pt x="46" y="51"/>
                </a:cubicBezTo>
                <a:close/>
                <a:moveTo>
                  <a:pt x="47" y="171"/>
                </a:moveTo>
                <a:cubicBezTo>
                  <a:pt x="51" y="173"/>
                  <a:pt x="54" y="177"/>
                  <a:pt x="58" y="179"/>
                </a:cubicBezTo>
                <a:cubicBezTo>
                  <a:pt x="57" y="173"/>
                  <a:pt x="53" y="177"/>
                  <a:pt x="51" y="169"/>
                </a:cubicBezTo>
                <a:cubicBezTo>
                  <a:pt x="63" y="176"/>
                  <a:pt x="70" y="186"/>
                  <a:pt x="79" y="193"/>
                </a:cubicBezTo>
                <a:cubicBezTo>
                  <a:pt x="83" y="195"/>
                  <a:pt x="84" y="191"/>
                  <a:pt x="84" y="189"/>
                </a:cubicBezTo>
                <a:cubicBezTo>
                  <a:pt x="81" y="178"/>
                  <a:pt x="73" y="169"/>
                  <a:pt x="65" y="163"/>
                </a:cubicBezTo>
                <a:cubicBezTo>
                  <a:pt x="65" y="163"/>
                  <a:pt x="64" y="162"/>
                  <a:pt x="63" y="163"/>
                </a:cubicBezTo>
                <a:cubicBezTo>
                  <a:pt x="69" y="170"/>
                  <a:pt x="76" y="178"/>
                  <a:pt x="79" y="188"/>
                </a:cubicBezTo>
                <a:cubicBezTo>
                  <a:pt x="68" y="180"/>
                  <a:pt x="60" y="170"/>
                  <a:pt x="49" y="163"/>
                </a:cubicBezTo>
                <a:cubicBezTo>
                  <a:pt x="51" y="150"/>
                  <a:pt x="51" y="150"/>
                  <a:pt x="51" y="150"/>
                </a:cubicBezTo>
                <a:cubicBezTo>
                  <a:pt x="55" y="152"/>
                  <a:pt x="56" y="160"/>
                  <a:pt x="62" y="156"/>
                </a:cubicBezTo>
                <a:cubicBezTo>
                  <a:pt x="63" y="157"/>
                  <a:pt x="63" y="157"/>
                  <a:pt x="63" y="157"/>
                </a:cubicBezTo>
                <a:cubicBezTo>
                  <a:pt x="75" y="166"/>
                  <a:pt x="87" y="177"/>
                  <a:pt x="98" y="188"/>
                </a:cubicBezTo>
                <a:cubicBezTo>
                  <a:pt x="70" y="201"/>
                  <a:pt x="70" y="201"/>
                  <a:pt x="70" y="201"/>
                </a:cubicBezTo>
                <a:cubicBezTo>
                  <a:pt x="68" y="193"/>
                  <a:pt x="63" y="185"/>
                  <a:pt x="56" y="180"/>
                </a:cubicBezTo>
                <a:cubicBezTo>
                  <a:pt x="59" y="185"/>
                  <a:pt x="66" y="196"/>
                  <a:pt x="66" y="202"/>
                </a:cubicBezTo>
                <a:cubicBezTo>
                  <a:pt x="43" y="183"/>
                  <a:pt x="43" y="183"/>
                  <a:pt x="43" y="183"/>
                </a:cubicBezTo>
                <a:cubicBezTo>
                  <a:pt x="45" y="180"/>
                  <a:pt x="48" y="176"/>
                  <a:pt x="47" y="171"/>
                </a:cubicBezTo>
                <a:close/>
                <a:moveTo>
                  <a:pt x="40" y="191"/>
                </a:moveTo>
                <a:cubicBezTo>
                  <a:pt x="45" y="193"/>
                  <a:pt x="49" y="200"/>
                  <a:pt x="51" y="207"/>
                </a:cubicBezTo>
                <a:cubicBezTo>
                  <a:pt x="47" y="205"/>
                  <a:pt x="40" y="202"/>
                  <a:pt x="37" y="197"/>
                </a:cubicBezTo>
                <a:lnTo>
                  <a:pt x="40" y="191"/>
                </a:lnTo>
                <a:close/>
                <a:moveTo>
                  <a:pt x="51" y="209"/>
                </a:moveTo>
                <a:cubicBezTo>
                  <a:pt x="55" y="208"/>
                  <a:pt x="53" y="203"/>
                  <a:pt x="51" y="200"/>
                </a:cubicBezTo>
                <a:cubicBezTo>
                  <a:pt x="49" y="196"/>
                  <a:pt x="46" y="194"/>
                  <a:pt x="42" y="188"/>
                </a:cubicBezTo>
                <a:cubicBezTo>
                  <a:pt x="48" y="191"/>
                  <a:pt x="59" y="201"/>
                  <a:pt x="63" y="205"/>
                </a:cubicBezTo>
                <a:cubicBezTo>
                  <a:pt x="42" y="217"/>
                  <a:pt x="42" y="217"/>
                  <a:pt x="42" y="217"/>
                </a:cubicBezTo>
                <a:cubicBezTo>
                  <a:pt x="41" y="212"/>
                  <a:pt x="38" y="206"/>
                  <a:pt x="35" y="201"/>
                </a:cubicBezTo>
                <a:cubicBezTo>
                  <a:pt x="41" y="204"/>
                  <a:pt x="46" y="211"/>
                  <a:pt x="51" y="209"/>
                </a:cubicBezTo>
                <a:close/>
                <a:moveTo>
                  <a:pt x="38" y="220"/>
                </a:moveTo>
                <a:cubicBezTo>
                  <a:pt x="28" y="221"/>
                  <a:pt x="18" y="227"/>
                  <a:pt x="14" y="234"/>
                </a:cubicBezTo>
                <a:cubicBezTo>
                  <a:pt x="20" y="225"/>
                  <a:pt x="28" y="216"/>
                  <a:pt x="32" y="205"/>
                </a:cubicBezTo>
                <a:cubicBezTo>
                  <a:pt x="36" y="210"/>
                  <a:pt x="41" y="220"/>
                  <a:pt x="38" y="220"/>
                </a:cubicBezTo>
                <a:close/>
              </a:path>
            </a:pathLst>
          </a:custGeom>
          <a:solidFill>
            <a:srgbClr val="F7B63E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628" name="文本框 42"/>
          <p:cNvSpPr txBox="1">
            <a:spLocks noChangeArrowheads="1"/>
          </p:cNvSpPr>
          <p:nvPr/>
        </p:nvSpPr>
        <p:spPr bwMode="auto">
          <a:xfrm>
            <a:off x="1328738" y="246063"/>
            <a:ext cx="162095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成果展示</a:t>
            </a:r>
            <a:endParaRPr lang="zh-CN" altLang="en-US" sz="28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" t="12014" r="1"/>
          <a:stretch/>
        </p:blipFill>
        <p:spPr>
          <a:xfrm>
            <a:off x="758536" y="835025"/>
            <a:ext cx="11126341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515111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文本框 5"/>
          <p:cNvSpPr txBox="1">
            <a:spLocks noChangeArrowheads="1"/>
          </p:cNvSpPr>
          <p:nvPr/>
        </p:nvSpPr>
        <p:spPr bwMode="auto">
          <a:xfrm>
            <a:off x="3254375" y="4106863"/>
            <a:ext cx="5670550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defTabSz="514350"/>
            <a:r>
              <a:rPr lang="zh-CN" altLang="en-US" sz="5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幼圆"/>
              </a:rPr>
              <a:t>感谢您付出的时间</a:t>
            </a:r>
          </a:p>
        </p:txBody>
      </p:sp>
      <p:sp>
        <p:nvSpPr>
          <p:cNvPr id="59395" name="Freeform 5"/>
          <p:cNvSpPr>
            <a:spLocks noEditPoints="1"/>
          </p:cNvSpPr>
          <p:nvPr/>
        </p:nvSpPr>
        <p:spPr bwMode="auto">
          <a:xfrm rot="-5400000">
            <a:off x="2478881" y="1483520"/>
            <a:ext cx="2041525" cy="1262062"/>
          </a:xfrm>
          <a:custGeom>
            <a:avLst/>
            <a:gdLst>
              <a:gd name="T0" fmla="*/ 2147483647 w 572"/>
              <a:gd name="T1" fmla="*/ 2147483647 h 254"/>
              <a:gd name="T2" fmla="*/ 2147483647 w 572"/>
              <a:gd name="T3" fmla="*/ 2147483647 h 254"/>
              <a:gd name="T4" fmla="*/ 2147483647 w 572"/>
              <a:gd name="T5" fmla="*/ 2147483647 h 254"/>
              <a:gd name="T6" fmla="*/ 2147483647 w 572"/>
              <a:gd name="T7" fmla="*/ 2147483647 h 254"/>
              <a:gd name="T8" fmla="*/ 2147483647 w 572"/>
              <a:gd name="T9" fmla="*/ 2147483647 h 254"/>
              <a:gd name="T10" fmla="*/ 2147483647 w 572"/>
              <a:gd name="T11" fmla="*/ 2147483647 h 254"/>
              <a:gd name="T12" fmla="*/ 2147483647 w 572"/>
              <a:gd name="T13" fmla="*/ 2147483647 h 254"/>
              <a:gd name="T14" fmla="*/ 2147483647 w 572"/>
              <a:gd name="T15" fmla="*/ 2147483647 h 254"/>
              <a:gd name="T16" fmla="*/ 2147483647 w 572"/>
              <a:gd name="T17" fmla="*/ 2147483647 h 254"/>
              <a:gd name="T18" fmla="*/ 2147483647 w 572"/>
              <a:gd name="T19" fmla="*/ 2147483647 h 254"/>
              <a:gd name="T20" fmla="*/ 2147483647 w 572"/>
              <a:gd name="T21" fmla="*/ 2147483647 h 254"/>
              <a:gd name="T22" fmla="*/ 2147483647 w 572"/>
              <a:gd name="T23" fmla="*/ 2147483647 h 254"/>
              <a:gd name="T24" fmla="*/ 2147483647 w 572"/>
              <a:gd name="T25" fmla="*/ 2147483647 h 254"/>
              <a:gd name="T26" fmla="*/ 2147483647 w 572"/>
              <a:gd name="T27" fmla="*/ 2147483647 h 254"/>
              <a:gd name="T28" fmla="*/ 2147483647 w 572"/>
              <a:gd name="T29" fmla="*/ 2147483647 h 254"/>
              <a:gd name="T30" fmla="*/ 2147483647 w 572"/>
              <a:gd name="T31" fmla="*/ 2147483647 h 254"/>
              <a:gd name="T32" fmla="*/ 2147483647 w 572"/>
              <a:gd name="T33" fmla="*/ 2147483647 h 254"/>
              <a:gd name="T34" fmla="*/ 2147483647 w 572"/>
              <a:gd name="T35" fmla="*/ 2147483647 h 254"/>
              <a:gd name="T36" fmla="*/ 2147483647 w 572"/>
              <a:gd name="T37" fmla="*/ 2147483647 h 254"/>
              <a:gd name="T38" fmla="*/ 2147483647 w 572"/>
              <a:gd name="T39" fmla="*/ 2147483647 h 254"/>
              <a:gd name="T40" fmla="*/ 2147483647 w 572"/>
              <a:gd name="T41" fmla="*/ 2147483647 h 254"/>
              <a:gd name="T42" fmla="*/ 2147483647 w 572"/>
              <a:gd name="T43" fmla="*/ 2147483647 h 254"/>
              <a:gd name="T44" fmla="*/ 2147483647 w 572"/>
              <a:gd name="T45" fmla="*/ 2147483647 h 254"/>
              <a:gd name="T46" fmla="*/ 2147483647 w 572"/>
              <a:gd name="T47" fmla="*/ 2147483647 h 254"/>
              <a:gd name="T48" fmla="*/ 2147483647 w 572"/>
              <a:gd name="T49" fmla="*/ 2147483647 h 254"/>
              <a:gd name="T50" fmla="*/ 2147483647 w 572"/>
              <a:gd name="T51" fmla="*/ 2147483647 h 254"/>
              <a:gd name="T52" fmla="*/ 2147483647 w 572"/>
              <a:gd name="T53" fmla="*/ 2147483647 h 254"/>
              <a:gd name="T54" fmla="*/ 2147483647 w 572"/>
              <a:gd name="T55" fmla="*/ 2147483647 h 254"/>
              <a:gd name="T56" fmla="*/ 2147483647 w 572"/>
              <a:gd name="T57" fmla="*/ 2147483647 h 254"/>
              <a:gd name="T58" fmla="*/ 2147483647 w 572"/>
              <a:gd name="T59" fmla="*/ 2147483647 h 254"/>
              <a:gd name="T60" fmla="*/ 2147483647 w 572"/>
              <a:gd name="T61" fmla="*/ 2147483647 h 254"/>
              <a:gd name="T62" fmla="*/ 2147483647 w 572"/>
              <a:gd name="T63" fmla="*/ 2147483647 h 254"/>
              <a:gd name="T64" fmla="*/ 2147483647 w 572"/>
              <a:gd name="T65" fmla="*/ 2147483647 h 254"/>
              <a:gd name="T66" fmla="*/ 2147483647 w 572"/>
              <a:gd name="T67" fmla="*/ 2147483647 h 254"/>
              <a:gd name="T68" fmla="*/ 2147483647 w 572"/>
              <a:gd name="T69" fmla="*/ 2147483647 h 254"/>
              <a:gd name="T70" fmla="*/ 2147483647 w 572"/>
              <a:gd name="T71" fmla="*/ 2147483647 h 254"/>
              <a:gd name="T72" fmla="*/ 2147483647 w 572"/>
              <a:gd name="T73" fmla="*/ 2147483647 h 254"/>
              <a:gd name="T74" fmla="*/ 2147483647 w 572"/>
              <a:gd name="T75" fmla="*/ 2147483647 h 254"/>
              <a:gd name="T76" fmla="*/ 2147483647 w 572"/>
              <a:gd name="T77" fmla="*/ 2147483647 h 254"/>
              <a:gd name="T78" fmla="*/ 2147483647 w 572"/>
              <a:gd name="T79" fmla="*/ 2147483647 h 254"/>
              <a:gd name="T80" fmla="*/ 2147483647 w 572"/>
              <a:gd name="T81" fmla="*/ 2147483647 h 254"/>
              <a:gd name="T82" fmla="*/ 2147483647 w 572"/>
              <a:gd name="T83" fmla="*/ 2147483647 h 254"/>
              <a:gd name="T84" fmla="*/ 2147483647 w 572"/>
              <a:gd name="T85" fmla="*/ 2147483647 h 254"/>
              <a:gd name="T86" fmla="*/ 2147483647 w 572"/>
              <a:gd name="T87" fmla="*/ 2147483647 h 254"/>
              <a:gd name="T88" fmla="*/ 2147483647 w 572"/>
              <a:gd name="T89" fmla="*/ 2147483647 h 254"/>
              <a:gd name="T90" fmla="*/ 2147483647 w 572"/>
              <a:gd name="T91" fmla="*/ 2147483647 h 254"/>
              <a:gd name="T92" fmla="*/ 2147483647 w 572"/>
              <a:gd name="T93" fmla="*/ 2147483647 h 254"/>
              <a:gd name="T94" fmla="*/ 2147483647 w 572"/>
              <a:gd name="T95" fmla="*/ 2147483647 h 254"/>
              <a:gd name="T96" fmla="*/ 2147483647 w 572"/>
              <a:gd name="T97" fmla="*/ 2147483647 h 254"/>
              <a:gd name="T98" fmla="*/ 2147483647 w 572"/>
              <a:gd name="T99" fmla="*/ 2147483647 h 254"/>
              <a:gd name="T100" fmla="*/ 2147483647 w 572"/>
              <a:gd name="T101" fmla="*/ 2147483647 h 254"/>
              <a:gd name="T102" fmla="*/ 2147483647 w 572"/>
              <a:gd name="T103" fmla="*/ 2147483647 h 254"/>
              <a:gd name="T104" fmla="*/ 2147483647 w 572"/>
              <a:gd name="T105" fmla="*/ 2147483647 h 254"/>
              <a:gd name="T106" fmla="*/ 2147483647 w 572"/>
              <a:gd name="T107" fmla="*/ 2147483647 h 254"/>
              <a:gd name="T108" fmla="*/ 2147483647 w 572"/>
              <a:gd name="T109" fmla="*/ 2147483647 h 254"/>
              <a:gd name="T110" fmla="*/ 2147483647 w 572"/>
              <a:gd name="T111" fmla="*/ 2147483647 h 254"/>
              <a:gd name="T112" fmla="*/ 2147483647 w 572"/>
              <a:gd name="T113" fmla="*/ 2147483647 h 254"/>
              <a:gd name="T114" fmla="*/ 2147483647 w 572"/>
              <a:gd name="T115" fmla="*/ 2147483647 h 254"/>
              <a:gd name="T116" fmla="*/ 2147483647 w 572"/>
              <a:gd name="T117" fmla="*/ 2147483647 h 254"/>
              <a:gd name="T118" fmla="*/ 2147483647 w 572"/>
              <a:gd name="T119" fmla="*/ 2147483647 h 254"/>
              <a:gd name="T120" fmla="*/ 2147483647 w 572"/>
              <a:gd name="T121" fmla="*/ 2147483647 h 254"/>
              <a:gd name="T122" fmla="*/ 2147483647 w 572"/>
              <a:gd name="T123" fmla="*/ 2147483647 h 254"/>
              <a:gd name="T124" fmla="*/ 2147483647 w 572"/>
              <a:gd name="T125" fmla="*/ 2147483647 h 25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572"/>
              <a:gd name="T190" fmla="*/ 0 h 254"/>
              <a:gd name="T191" fmla="*/ 572 w 572"/>
              <a:gd name="T192" fmla="*/ 254 h 254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572" h="254">
                <a:moveTo>
                  <a:pt x="65" y="219"/>
                </a:moveTo>
                <a:cubicBezTo>
                  <a:pt x="120" y="192"/>
                  <a:pt x="188" y="179"/>
                  <a:pt x="259" y="170"/>
                </a:cubicBezTo>
                <a:cubicBezTo>
                  <a:pt x="304" y="165"/>
                  <a:pt x="356" y="173"/>
                  <a:pt x="401" y="173"/>
                </a:cubicBezTo>
                <a:cubicBezTo>
                  <a:pt x="407" y="173"/>
                  <a:pt x="415" y="175"/>
                  <a:pt x="418" y="174"/>
                </a:cubicBezTo>
                <a:cubicBezTo>
                  <a:pt x="416" y="252"/>
                  <a:pt x="416" y="252"/>
                  <a:pt x="416" y="252"/>
                </a:cubicBezTo>
                <a:cubicBezTo>
                  <a:pt x="416" y="254"/>
                  <a:pt x="420" y="252"/>
                  <a:pt x="422" y="251"/>
                </a:cubicBezTo>
                <a:cubicBezTo>
                  <a:pt x="473" y="218"/>
                  <a:pt x="523" y="182"/>
                  <a:pt x="572" y="146"/>
                </a:cubicBezTo>
                <a:cubicBezTo>
                  <a:pt x="524" y="98"/>
                  <a:pt x="475" y="54"/>
                  <a:pt x="429" y="7"/>
                </a:cubicBezTo>
                <a:cubicBezTo>
                  <a:pt x="427" y="5"/>
                  <a:pt x="426" y="0"/>
                  <a:pt x="423" y="2"/>
                </a:cubicBezTo>
                <a:cubicBezTo>
                  <a:pt x="423" y="2"/>
                  <a:pt x="422" y="3"/>
                  <a:pt x="422" y="3"/>
                </a:cubicBezTo>
                <a:cubicBezTo>
                  <a:pt x="422" y="5"/>
                  <a:pt x="422" y="10"/>
                  <a:pt x="422" y="12"/>
                </a:cubicBezTo>
                <a:cubicBezTo>
                  <a:pt x="422" y="16"/>
                  <a:pt x="422" y="22"/>
                  <a:pt x="415" y="17"/>
                </a:cubicBezTo>
                <a:cubicBezTo>
                  <a:pt x="417" y="20"/>
                  <a:pt x="419" y="20"/>
                  <a:pt x="420" y="22"/>
                </a:cubicBezTo>
                <a:cubicBezTo>
                  <a:pt x="422" y="29"/>
                  <a:pt x="421" y="43"/>
                  <a:pt x="418" y="50"/>
                </a:cubicBezTo>
                <a:cubicBezTo>
                  <a:pt x="422" y="59"/>
                  <a:pt x="420" y="78"/>
                  <a:pt x="416" y="85"/>
                </a:cubicBezTo>
                <a:cubicBezTo>
                  <a:pt x="415" y="87"/>
                  <a:pt x="416" y="91"/>
                  <a:pt x="413" y="88"/>
                </a:cubicBezTo>
                <a:cubicBezTo>
                  <a:pt x="402" y="91"/>
                  <a:pt x="387" y="93"/>
                  <a:pt x="377" y="87"/>
                </a:cubicBezTo>
                <a:cubicBezTo>
                  <a:pt x="377" y="90"/>
                  <a:pt x="380" y="91"/>
                  <a:pt x="381" y="92"/>
                </a:cubicBezTo>
                <a:cubicBezTo>
                  <a:pt x="331" y="96"/>
                  <a:pt x="283" y="89"/>
                  <a:pt x="237" y="85"/>
                </a:cubicBezTo>
                <a:cubicBezTo>
                  <a:pt x="217" y="83"/>
                  <a:pt x="198" y="78"/>
                  <a:pt x="184" y="73"/>
                </a:cubicBezTo>
                <a:cubicBezTo>
                  <a:pt x="169" y="73"/>
                  <a:pt x="152" y="68"/>
                  <a:pt x="139" y="65"/>
                </a:cubicBezTo>
                <a:cubicBezTo>
                  <a:pt x="95" y="55"/>
                  <a:pt x="62" y="35"/>
                  <a:pt x="30" y="15"/>
                </a:cubicBezTo>
                <a:cubicBezTo>
                  <a:pt x="28" y="14"/>
                  <a:pt x="23" y="10"/>
                  <a:pt x="23" y="17"/>
                </a:cubicBezTo>
                <a:cubicBezTo>
                  <a:pt x="23" y="21"/>
                  <a:pt x="31" y="26"/>
                  <a:pt x="31" y="34"/>
                </a:cubicBezTo>
                <a:cubicBezTo>
                  <a:pt x="32" y="34"/>
                  <a:pt x="42" y="50"/>
                  <a:pt x="38" y="57"/>
                </a:cubicBezTo>
                <a:cubicBezTo>
                  <a:pt x="42" y="61"/>
                  <a:pt x="46" y="67"/>
                  <a:pt x="46" y="74"/>
                </a:cubicBezTo>
                <a:cubicBezTo>
                  <a:pt x="45" y="86"/>
                  <a:pt x="43" y="94"/>
                  <a:pt x="48" y="106"/>
                </a:cubicBezTo>
                <a:cubicBezTo>
                  <a:pt x="46" y="168"/>
                  <a:pt x="25" y="209"/>
                  <a:pt x="0" y="246"/>
                </a:cubicBezTo>
                <a:cubicBezTo>
                  <a:pt x="23" y="239"/>
                  <a:pt x="45" y="229"/>
                  <a:pt x="65" y="219"/>
                </a:cubicBezTo>
                <a:close/>
                <a:moveTo>
                  <a:pt x="43" y="224"/>
                </a:moveTo>
                <a:cubicBezTo>
                  <a:pt x="51" y="219"/>
                  <a:pt x="59" y="214"/>
                  <a:pt x="68" y="210"/>
                </a:cubicBezTo>
                <a:cubicBezTo>
                  <a:pt x="60" y="214"/>
                  <a:pt x="51" y="221"/>
                  <a:pt x="43" y="224"/>
                </a:cubicBezTo>
                <a:close/>
                <a:moveTo>
                  <a:pt x="70" y="209"/>
                </a:moveTo>
                <a:cubicBezTo>
                  <a:pt x="71" y="208"/>
                  <a:pt x="73" y="207"/>
                  <a:pt x="75" y="206"/>
                </a:cubicBezTo>
                <a:cubicBezTo>
                  <a:pt x="74" y="208"/>
                  <a:pt x="72" y="209"/>
                  <a:pt x="70" y="209"/>
                </a:cubicBezTo>
                <a:close/>
                <a:moveTo>
                  <a:pt x="203" y="174"/>
                </a:moveTo>
                <a:cubicBezTo>
                  <a:pt x="158" y="181"/>
                  <a:pt x="118" y="192"/>
                  <a:pt x="79" y="204"/>
                </a:cubicBezTo>
                <a:cubicBezTo>
                  <a:pt x="115" y="186"/>
                  <a:pt x="156" y="175"/>
                  <a:pt x="205" y="170"/>
                </a:cubicBezTo>
                <a:cubicBezTo>
                  <a:pt x="208" y="170"/>
                  <a:pt x="203" y="173"/>
                  <a:pt x="203" y="174"/>
                </a:cubicBezTo>
                <a:close/>
                <a:moveTo>
                  <a:pt x="97" y="181"/>
                </a:moveTo>
                <a:cubicBezTo>
                  <a:pt x="94" y="179"/>
                  <a:pt x="91" y="177"/>
                  <a:pt x="89" y="175"/>
                </a:cubicBezTo>
                <a:cubicBezTo>
                  <a:pt x="52" y="141"/>
                  <a:pt x="52" y="141"/>
                  <a:pt x="52" y="141"/>
                </a:cubicBezTo>
                <a:cubicBezTo>
                  <a:pt x="53" y="110"/>
                  <a:pt x="53" y="110"/>
                  <a:pt x="53" y="110"/>
                </a:cubicBezTo>
                <a:cubicBezTo>
                  <a:pt x="53" y="103"/>
                  <a:pt x="57" y="111"/>
                  <a:pt x="57" y="110"/>
                </a:cubicBezTo>
                <a:cubicBezTo>
                  <a:pt x="73" y="128"/>
                  <a:pt x="88" y="144"/>
                  <a:pt x="102" y="162"/>
                </a:cubicBezTo>
                <a:cubicBezTo>
                  <a:pt x="102" y="162"/>
                  <a:pt x="102" y="164"/>
                  <a:pt x="102" y="164"/>
                </a:cubicBezTo>
                <a:cubicBezTo>
                  <a:pt x="88" y="150"/>
                  <a:pt x="74" y="138"/>
                  <a:pt x="59" y="127"/>
                </a:cubicBezTo>
                <a:cubicBezTo>
                  <a:pt x="54" y="124"/>
                  <a:pt x="55" y="132"/>
                  <a:pt x="57" y="132"/>
                </a:cubicBezTo>
                <a:cubicBezTo>
                  <a:pt x="60" y="139"/>
                  <a:pt x="68" y="140"/>
                  <a:pt x="74" y="143"/>
                </a:cubicBezTo>
                <a:cubicBezTo>
                  <a:pt x="89" y="153"/>
                  <a:pt x="100" y="167"/>
                  <a:pt x="113" y="178"/>
                </a:cubicBezTo>
                <a:cubicBezTo>
                  <a:pt x="106" y="157"/>
                  <a:pt x="90" y="142"/>
                  <a:pt x="77" y="127"/>
                </a:cubicBezTo>
                <a:cubicBezTo>
                  <a:pt x="70" y="119"/>
                  <a:pt x="61" y="112"/>
                  <a:pt x="54" y="105"/>
                </a:cubicBezTo>
                <a:cubicBezTo>
                  <a:pt x="55" y="103"/>
                  <a:pt x="53" y="98"/>
                  <a:pt x="54" y="95"/>
                </a:cubicBezTo>
                <a:cubicBezTo>
                  <a:pt x="80" y="120"/>
                  <a:pt x="105" y="148"/>
                  <a:pt x="127" y="173"/>
                </a:cubicBezTo>
                <a:cubicBezTo>
                  <a:pt x="130" y="176"/>
                  <a:pt x="131" y="171"/>
                  <a:pt x="131" y="171"/>
                </a:cubicBezTo>
                <a:cubicBezTo>
                  <a:pt x="122" y="149"/>
                  <a:pt x="110" y="131"/>
                  <a:pt x="97" y="115"/>
                </a:cubicBezTo>
                <a:cubicBezTo>
                  <a:pt x="110" y="128"/>
                  <a:pt x="121" y="143"/>
                  <a:pt x="136" y="153"/>
                </a:cubicBezTo>
                <a:cubicBezTo>
                  <a:pt x="136" y="154"/>
                  <a:pt x="136" y="154"/>
                  <a:pt x="136" y="154"/>
                </a:cubicBezTo>
                <a:cubicBezTo>
                  <a:pt x="142" y="160"/>
                  <a:pt x="147" y="166"/>
                  <a:pt x="154" y="171"/>
                </a:cubicBezTo>
                <a:cubicBezTo>
                  <a:pt x="136" y="176"/>
                  <a:pt x="118" y="180"/>
                  <a:pt x="103" y="187"/>
                </a:cubicBezTo>
                <a:cubicBezTo>
                  <a:pt x="95" y="170"/>
                  <a:pt x="85" y="155"/>
                  <a:pt x="70" y="146"/>
                </a:cubicBezTo>
                <a:cubicBezTo>
                  <a:pt x="77" y="155"/>
                  <a:pt x="89" y="169"/>
                  <a:pt x="97" y="181"/>
                </a:cubicBezTo>
                <a:close/>
                <a:moveTo>
                  <a:pt x="123" y="163"/>
                </a:moveTo>
                <a:cubicBezTo>
                  <a:pt x="101" y="139"/>
                  <a:pt x="79" y="112"/>
                  <a:pt x="54" y="90"/>
                </a:cubicBezTo>
                <a:cubicBezTo>
                  <a:pt x="51" y="68"/>
                  <a:pt x="51" y="68"/>
                  <a:pt x="51" y="68"/>
                </a:cubicBezTo>
                <a:cubicBezTo>
                  <a:pt x="59" y="77"/>
                  <a:pt x="59" y="77"/>
                  <a:pt x="59" y="77"/>
                </a:cubicBezTo>
                <a:cubicBezTo>
                  <a:pt x="57" y="76"/>
                  <a:pt x="55" y="73"/>
                  <a:pt x="53" y="73"/>
                </a:cubicBezTo>
                <a:cubicBezTo>
                  <a:pt x="80" y="98"/>
                  <a:pt x="106" y="127"/>
                  <a:pt x="123" y="163"/>
                </a:cubicBezTo>
                <a:close/>
                <a:moveTo>
                  <a:pt x="174" y="164"/>
                </a:moveTo>
                <a:cubicBezTo>
                  <a:pt x="175" y="165"/>
                  <a:pt x="179" y="167"/>
                  <a:pt x="174" y="168"/>
                </a:cubicBezTo>
                <a:cubicBezTo>
                  <a:pt x="170" y="168"/>
                  <a:pt x="157" y="171"/>
                  <a:pt x="156" y="169"/>
                </a:cubicBezTo>
                <a:cubicBezTo>
                  <a:pt x="139" y="136"/>
                  <a:pt x="117" y="107"/>
                  <a:pt x="94" y="79"/>
                </a:cubicBezTo>
                <a:cubicBezTo>
                  <a:pt x="144" y="133"/>
                  <a:pt x="144" y="133"/>
                  <a:pt x="144" y="133"/>
                </a:cubicBezTo>
                <a:cubicBezTo>
                  <a:pt x="144" y="133"/>
                  <a:pt x="151" y="138"/>
                  <a:pt x="145" y="136"/>
                </a:cubicBezTo>
                <a:lnTo>
                  <a:pt x="174" y="164"/>
                </a:lnTo>
                <a:close/>
                <a:moveTo>
                  <a:pt x="124" y="89"/>
                </a:moveTo>
                <a:cubicBezTo>
                  <a:pt x="124" y="89"/>
                  <a:pt x="125" y="89"/>
                  <a:pt x="126" y="89"/>
                </a:cubicBezTo>
                <a:cubicBezTo>
                  <a:pt x="149" y="111"/>
                  <a:pt x="167" y="135"/>
                  <a:pt x="191" y="155"/>
                </a:cubicBezTo>
                <a:cubicBezTo>
                  <a:pt x="191" y="155"/>
                  <a:pt x="193" y="161"/>
                  <a:pt x="199" y="163"/>
                </a:cubicBezTo>
                <a:cubicBezTo>
                  <a:pt x="191" y="166"/>
                  <a:pt x="181" y="168"/>
                  <a:pt x="179" y="165"/>
                </a:cubicBezTo>
                <a:cubicBezTo>
                  <a:pt x="167" y="134"/>
                  <a:pt x="144" y="112"/>
                  <a:pt x="124" y="89"/>
                </a:cubicBezTo>
                <a:close/>
                <a:moveTo>
                  <a:pt x="211" y="172"/>
                </a:moveTo>
                <a:cubicBezTo>
                  <a:pt x="208" y="168"/>
                  <a:pt x="214" y="168"/>
                  <a:pt x="216" y="168"/>
                </a:cubicBezTo>
                <a:cubicBezTo>
                  <a:pt x="220" y="168"/>
                  <a:pt x="224" y="168"/>
                  <a:pt x="228" y="167"/>
                </a:cubicBezTo>
                <a:cubicBezTo>
                  <a:pt x="233" y="166"/>
                  <a:pt x="239" y="166"/>
                  <a:pt x="245" y="166"/>
                </a:cubicBezTo>
                <a:lnTo>
                  <a:pt x="211" y="172"/>
                </a:lnTo>
                <a:close/>
                <a:moveTo>
                  <a:pt x="248" y="166"/>
                </a:moveTo>
                <a:cubicBezTo>
                  <a:pt x="248" y="165"/>
                  <a:pt x="248" y="165"/>
                  <a:pt x="248" y="165"/>
                </a:cubicBezTo>
                <a:cubicBezTo>
                  <a:pt x="255" y="165"/>
                  <a:pt x="255" y="165"/>
                  <a:pt x="255" y="165"/>
                </a:cubicBezTo>
                <a:cubicBezTo>
                  <a:pt x="256" y="167"/>
                  <a:pt x="249" y="166"/>
                  <a:pt x="248" y="166"/>
                </a:cubicBezTo>
                <a:close/>
                <a:moveTo>
                  <a:pt x="313" y="165"/>
                </a:moveTo>
                <a:cubicBezTo>
                  <a:pt x="312" y="165"/>
                  <a:pt x="309" y="165"/>
                  <a:pt x="307" y="164"/>
                </a:cubicBezTo>
                <a:cubicBezTo>
                  <a:pt x="313" y="163"/>
                  <a:pt x="320" y="165"/>
                  <a:pt x="324" y="165"/>
                </a:cubicBezTo>
                <a:cubicBezTo>
                  <a:pt x="331" y="165"/>
                  <a:pt x="317" y="165"/>
                  <a:pt x="313" y="165"/>
                </a:cubicBezTo>
                <a:close/>
                <a:moveTo>
                  <a:pt x="329" y="159"/>
                </a:moveTo>
                <a:cubicBezTo>
                  <a:pt x="320" y="148"/>
                  <a:pt x="309" y="137"/>
                  <a:pt x="298" y="127"/>
                </a:cubicBezTo>
                <a:cubicBezTo>
                  <a:pt x="311" y="135"/>
                  <a:pt x="322" y="144"/>
                  <a:pt x="336" y="151"/>
                </a:cubicBezTo>
                <a:cubicBezTo>
                  <a:pt x="337" y="151"/>
                  <a:pt x="337" y="151"/>
                  <a:pt x="337" y="151"/>
                </a:cubicBezTo>
                <a:cubicBezTo>
                  <a:pt x="338" y="151"/>
                  <a:pt x="339" y="151"/>
                  <a:pt x="339" y="152"/>
                </a:cubicBezTo>
                <a:cubicBezTo>
                  <a:pt x="346" y="154"/>
                  <a:pt x="339" y="155"/>
                  <a:pt x="345" y="158"/>
                </a:cubicBezTo>
                <a:cubicBezTo>
                  <a:pt x="341" y="159"/>
                  <a:pt x="331" y="161"/>
                  <a:pt x="329" y="159"/>
                </a:cubicBezTo>
                <a:close/>
                <a:moveTo>
                  <a:pt x="334" y="165"/>
                </a:moveTo>
                <a:cubicBezTo>
                  <a:pt x="356" y="164"/>
                  <a:pt x="376" y="165"/>
                  <a:pt x="396" y="169"/>
                </a:cubicBezTo>
                <a:cubicBezTo>
                  <a:pt x="376" y="168"/>
                  <a:pt x="355" y="167"/>
                  <a:pt x="334" y="165"/>
                </a:cubicBezTo>
                <a:close/>
                <a:moveTo>
                  <a:pt x="387" y="157"/>
                </a:moveTo>
                <a:cubicBezTo>
                  <a:pt x="387" y="156"/>
                  <a:pt x="389" y="156"/>
                  <a:pt x="390" y="157"/>
                </a:cubicBezTo>
                <a:cubicBezTo>
                  <a:pt x="392" y="159"/>
                  <a:pt x="386" y="159"/>
                  <a:pt x="387" y="157"/>
                </a:cubicBezTo>
                <a:close/>
                <a:moveTo>
                  <a:pt x="421" y="245"/>
                </a:moveTo>
                <a:cubicBezTo>
                  <a:pt x="421" y="229"/>
                  <a:pt x="421" y="229"/>
                  <a:pt x="421" y="229"/>
                </a:cubicBezTo>
                <a:cubicBezTo>
                  <a:pt x="427" y="229"/>
                  <a:pt x="430" y="235"/>
                  <a:pt x="436" y="237"/>
                </a:cubicBezTo>
                <a:cubicBezTo>
                  <a:pt x="434" y="241"/>
                  <a:pt x="426" y="242"/>
                  <a:pt x="421" y="245"/>
                </a:cubicBezTo>
                <a:close/>
                <a:moveTo>
                  <a:pt x="421" y="224"/>
                </a:moveTo>
                <a:cubicBezTo>
                  <a:pt x="422" y="208"/>
                  <a:pt x="422" y="208"/>
                  <a:pt x="422" y="208"/>
                </a:cubicBezTo>
                <a:cubicBezTo>
                  <a:pt x="428" y="212"/>
                  <a:pt x="438" y="223"/>
                  <a:pt x="439" y="234"/>
                </a:cubicBezTo>
                <a:cubicBezTo>
                  <a:pt x="433" y="230"/>
                  <a:pt x="427" y="227"/>
                  <a:pt x="421" y="224"/>
                </a:cubicBezTo>
                <a:close/>
                <a:moveTo>
                  <a:pt x="488" y="200"/>
                </a:moveTo>
                <a:cubicBezTo>
                  <a:pt x="486" y="201"/>
                  <a:pt x="485" y="199"/>
                  <a:pt x="484" y="198"/>
                </a:cubicBezTo>
                <a:cubicBezTo>
                  <a:pt x="468" y="177"/>
                  <a:pt x="450" y="158"/>
                  <a:pt x="431" y="140"/>
                </a:cubicBezTo>
                <a:cubicBezTo>
                  <a:pt x="432" y="140"/>
                  <a:pt x="433" y="140"/>
                  <a:pt x="434" y="140"/>
                </a:cubicBezTo>
                <a:cubicBezTo>
                  <a:pt x="454" y="156"/>
                  <a:pt x="470" y="171"/>
                  <a:pt x="492" y="190"/>
                </a:cubicBezTo>
                <a:cubicBezTo>
                  <a:pt x="491" y="190"/>
                  <a:pt x="499" y="193"/>
                  <a:pt x="496" y="189"/>
                </a:cubicBezTo>
                <a:cubicBezTo>
                  <a:pt x="480" y="165"/>
                  <a:pt x="460" y="143"/>
                  <a:pt x="437" y="123"/>
                </a:cubicBezTo>
                <a:cubicBezTo>
                  <a:pt x="438" y="123"/>
                  <a:pt x="439" y="123"/>
                  <a:pt x="439" y="124"/>
                </a:cubicBezTo>
                <a:cubicBezTo>
                  <a:pt x="464" y="142"/>
                  <a:pt x="488" y="163"/>
                  <a:pt x="511" y="184"/>
                </a:cubicBezTo>
                <a:cubicBezTo>
                  <a:pt x="505" y="189"/>
                  <a:pt x="496" y="194"/>
                  <a:pt x="488" y="200"/>
                </a:cubicBezTo>
                <a:close/>
                <a:moveTo>
                  <a:pt x="514" y="181"/>
                </a:moveTo>
                <a:cubicBezTo>
                  <a:pt x="495" y="156"/>
                  <a:pt x="472" y="136"/>
                  <a:pt x="448" y="115"/>
                </a:cubicBezTo>
                <a:cubicBezTo>
                  <a:pt x="449" y="115"/>
                  <a:pt x="450" y="115"/>
                  <a:pt x="451" y="116"/>
                </a:cubicBezTo>
                <a:cubicBezTo>
                  <a:pt x="471" y="130"/>
                  <a:pt x="494" y="150"/>
                  <a:pt x="515" y="163"/>
                </a:cubicBezTo>
                <a:cubicBezTo>
                  <a:pt x="519" y="165"/>
                  <a:pt x="524" y="168"/>
                  <a:pt x="527" y="171"/>
                </a:cubicBezTo>
                <a:lnTo>
                  <a:pt x="514" y="181"/>
                </a:lnTo>
                <a:close/>
                <a:moveTo>
                  <a:pt x="558" y="148"/>
                </a:moveTo>
                <a:cubicBezTo>
                  <a:pt x="524" y="120"/>
                  <a:pt x="494" y="89"/>
                  <a:pt x="461" y="59"/>
                </a:cubicBezTo>
                <a:cubicBezTo>
                  <a:pt x="462" y="59"/>
                  <a:pt x="463" y="59"/>
                  <a:pt x="463" y="59"/>
                </a:cubicBezTo>
                <a:cubicBezTo>
                  <a:pt x="497" y="86"/>
                  <a:pt x="530" y="113"/>
                  <a:pt x="562" y="142"/>
                </a:cubicBezTo>
                <a:cubicBezTo>
                  <a:pt x="567" y="146"/>
                  <a:pt x="559" y="146"/>
                  <a:pt x="558" y="148"/>
                </a:cubicBezTo>
                <a:close/>
                <a:moveTo>
                  <a:pt x="431" y="16"/>
                </a:moveTo>
                <a:cubicBezTo>
                  <a:pt x="454" y="39"/>
                  <a:pt x="477" y="62"/>
                  <a:pt x="501" y="84"/>
                </a:cubicBezTo>
                <a:cubicBezTo>
                  <a:pt x="482" y="70"/>
                  <a:pt x="460" y="53"/>
                  <a:pt x="439" y="39"/>
                </a:cubicBezTo>
                <a:cubicBezTo>
                  <a:pt x="442" y="39"/>
                  <a:pt x="445" y="39"/>
                  <a:pt x="443" y="37"/>
                </a:cubicBezTo>
                <a:cubicBezTo>
                  <a:pt x="436" y="33"/>
                  <a:pt x="430" y="28"/>
                  <a:pt x="427" y="23"/>
                </a:cubicBezTo>
                <a:cubicBezTo>
                  <a:pt x="427" y="21"/>
                  <a:pt x="426" y="10"/>
                  <a:pt x="431" y="16"/>
                </a:cubicBezTo>
                <a:close/>
                <a:moveTo>
                  <a:pt x="425" y="48"/>
                </a:moveTo>
                <a:cubicBezTo>
                  <a:pt x="426" y="41"/>
                  <a:pt x="425" y="34"/>
                  <a:pt x="427" y="28"/>
                </a:cubicBezTo>
                <a:cubicBezTo>
                  <a:pt x="431" y="32"/>
                  <a:pt x="434" y="34"/>
                  <a:pt x="438" y="37"/>
                </a:cubicBezTo>
                <a:cubicBezTo>
                  <a:pt x="435" y="39"/>
                  <a:pt x="433" y="35"/>
                  <a:pt x="430" y="36"/>
                </a:cubicBezTo>
                <a:cubicBezTo>
                  <a:pt x="433" y="41"/>
                  <a:pt x="439" y="45"/>
                  <a:pt x="444" y="49"/>
                </a:cubicBezTo>
                <a:cubicBezTo>
                  <a:pt x="444" y="49"/>
                  <a:pt x="445" y="48"/>
                  <a:pt x="445" y="48"/>
                </a:cubicBezTo>
                <a:cubicBezTo>
                  <a:pt x="448" y="50"/>
                  <a:pt x="452" y="52"/>
                  <a:pt x="454" y="55"/>
                </a:cubicBezTo>
                <a:cubicBezTo>
                  <a:pt x="452" y="55"/>
                  <a:pt x="451" y="54"/>
                  <a:pt x="449" y="54"/>
                </a:cubicBezTo>
                <a:cubicBezTo>
                  <a:pt x="473" y="74"/>
                  <a:pt x="497" y="96"/>
                  <a:pt x="519" y="119"/>
                </a:cubicBezTo>
                <a:cubicBezTo>
                  <a:pt x="491" y="96"/>
                  <a:pt x="462" y="73"/>
                  <a:pt x="430" y="54"/>
                </a:cubicBezTo>
                <a:cubicBezTo>
                  <a:pt x="427" y="52"/>
                  <a:pt x="425" y="50"/>
                  <a:pt x="425" y="48"/>
                </a:cubicBezTo>
                <a:close/>
                <a:moveTo>
                  <a:pt x="417" y="96"/>
                </a:moveTo>
                <a:cubicBezTo>
                  <a:pt x="419" y="96"/>
                  <a:pt x="422" y="97"/>
                  <a:pt x="421" y="93"/>
                </a:cubicBezTo>
                <a:cubicBezTo>
                  <a:pt x="426" y="95"/>
                  <a:pt x="425" y="88"/>
                  <a:pt x="421" y="90"/>
                </a:cubicBezTo>
                <a:cubicBezTo>
                  <a:pt x="423" y="81"/>
                  <a:pt x="426" y="71"/>
                  <a:pt x="425" y="60"/>
                </a:cubicBezTo>
                <a:cubicBezTo>
                  <a:pt x="428" y="62"/>
                  <a:pt x="429" y="65"/>
                  <a:pt x="433" y="66"/>
                </a:cubicBezTo>
                <a:cubicBezTo>
                  <a:pt x="431" y="64"/>
                  <a:pt x="434" y="64"/>
                  <a:pt x="435" y="65"/>
                </a:cubicBezTo>
                <a:cubicBezTo>
                  <a:pt x="433" y="60"/>
                  <a:pt x="428" y="63"/>
                  <a:pt x="427" y="57"/>
                </a:cubicBezTo>
                <a:cubicBezTo>
                  <a:pt x="461" y="75"/>
                  <a:pt x="490" y="100"/>
                  <a:pt x="519" y="123"/>
                </a:cubicBezTo>
                <a:cubicBezTo>
                  <a:pt x="531" y="132"/>
                  <a:pt x="544" y="141"/>
                  <a:pt x="555" y="151"/>
                </a:cubicBezTo>
                <a:cubicBezTo>
                  <a:pt x="552" y="155"/>
                  <a:pt x="548" y="152"/>
                  <a:pt x="547" y="151"/>
                </a:cubicBezTo>
                <a:cubicBezTo>
                  <a:pt x="529" y="139"/>
                  <a:pt x="512" y="125"/>
                  <a:pt x="495" y="112"/>
                </a:cubicBezTo>
                <a:cubicBezTo>
                  <a:pt x="508" y="127"/>
                  <a:pt x="526" y="141"/>
                  <a:pt x="542" y="152"/>
                </a:cubicBezTo>
                <a:cubicBezTo>
                  <a:pt x="542" y="152"/>
                  <a:pt x="543" y="153"/>
                  <a:pt x="544" y="153"/>
                </a:cubicBezTo>
                <a:cubicBezTo>
                  <a:pt x="544" y="155"/>
                  <a:pt x="550" y="153"/>
                  <a:pt x="548" y="156"/>
                </a:cubicBezTo>
                <a:cubicBezTo>
                  <a:pt x="545" y="161"/>
                  <a:pt x="538" y="163"/>
                  <a:pt x="533" y="167"/>
                </a:cubicBezTo>
                <a:cubicBezTo>
                  <a:pt x="521" y="155"/>
                  <a:pt x="506" y="142"/>
                  <a:pt x="493" y="130"/>
                </a:cubicBezTo>
                <a:cubicBezTo>
                  <a:pt x="505" y="136"/>
                  <a:pt x="517" y="147"/>
                  <a:pt x="529" y="154"/>
                </a:cubicBezTo>
                <a:cubicBezTo>
                  <a:pt x="531" y="156"/>
                  <a:pt x="528" y="151"/>
                  <a:pt x="527" y="149"/>
                </a:cubicBezTo>
                <a:cubicBezTo>
                  <a:pt x="496" y="122"/>
                  <a:pt x="468" y="92"/>
                  <a:pt x="436" y="68"/>
                </a:cubicBezTo>
                <a:cubicBezTo>
                  <a:pt x="435" y="67"/>
                  <a:pt x="434" y="67"/>
                  <a:pt x="433" y="68"/>
                </a:cubicBezTo>
                <a:cubicBezTo>
                  <a:pt x="455" y="87"/>
                  <a:pt x="477" y="107"/>
                  <a:pt x="498" y="128"/>
                </a:cubicBezTo>
                <a:cubicBezTo>
                  <a:pt x="476" y="112"/>
                  <a:pt x="454" y="95"/>
                  <a:pt x="429" y="80"/>
                </a:cubicBezTo>
                <a:cubicBezTo>
                  <a:pt x="428" y="79"/>
                  <a:pt x="423" y="82"/>
                  <a:pt x="426" y="84"/>
                </a:cubicBezTo>
                <a:cubicBezTo>
                  <a:pt x="460" y="107"/>
                  <a:pt x="498" y="138"/>
                  <a:pt x="524" y="165"/>
                </a:cubicBezTo>
                <a:cubicBezTo>
                  <a:pt x="503" y="150"/>
                  <a:pt x="503" y="150"/>
                  <a:pt x="503" y="150"/>
                </a:cubicBezTo>
                <a:cubicBezTo>
                  <a:pt x="478" y="131"/>
                  <a:pt x="454" y="110"/>
                  <a:pt x="424" y="97"/>
                </a:cubicBezTo>
                <a:cubicBezTo>
                  <a:pt x="424" y="104"/>
                  <a:pt x="445" y="112"/>
                  <a:pt x="442" y="114"/>
                </a:cubicBezTo>
                <a:cubicBezTo>
                  <a:pt x="457" y="129"/>
                  <a:pt x="475" y="143"/>
                  <a:pt x="490" y="160"/>
                </a:cubicBezTo>
                <a:cubicBezTo>
                  <a:pt x="470" y="142"/>
                  <a:pt x="450" y="125"/>
                  <a:pt x="426" y="110"/>
                </a:cubicBezTo>
                <a:cubicBezTo>
                  <a:pt x="423" y="108"/>
                  <a:pt x="418" y="105"/>
                  <a:pt x="413" y="105"/>
                </a:cubicBezTo>
                <a:cubicBezTo>
                  <a:pt x="408" y="106"/>
                  <a:pt x="402" y="101"/>
                  <a:pt x="397" y="97"/>
                </a:cubicBezTo>
                <a:cubicBezTo>
                  <a:pt x="403" y="96"/>
                  <a:pt x="410" y="95"/>
                  <a:pt x="417" y="96"/>
                </a:cubicBezTo>
                <a:close/>
                <a:moveTo>
                  <a:pt x="426" y="118"/>
                </a:moveTo>
                <a:cubicBezTo>
                  <a:pt x="428" y="120"/>
                  <a:pt x="433" y="121"/>
                  <a:pt x="433" y="124"/>
                </a:cubicBezTo>
                <a:cubicBezTo>
                  <a:pt x="452" y="141"/>
                  <a:pt x="472" y="160"/>
                  <a:pt x="487" y="181"/>
                </a:cubicBezTo>
                <a:cubicBezTo>
                  <a:pt x="466" y="163"/>
                  <a:pt x="443" y="141"/>
                  <a:pt x="419" y="124"/>
                </a:cubicBezTo>
                <a:cubicBezTo>
                  <a:pt x="422" y="124"/>
                  <a:pt x="424" y="127"/>
                  <a:pt x="428" y="125"/>
                </a:cubicBezTo>
                <a:cubicBezTo>
                  <a:pt x="413" y="116"/>
                  <a:pt x="398" y="106"/>
                  <a:pt x="384" y="97"/>
                </a:cubicBezTo>
                <a:cubicBezTo>
                  <a:pt x="399" y="102"/>
                  <a:pt x="413" y="111"/>
                  <a:pt x="426" y="118"/>
                </a:cubicBezTo>
                <a:close/>
                <a:moveTo>
                  <a:pt x="405" y="116"/>
                </a:moveTo>
                <a:cubicBezTo>
                  <a:pt x="403" y="121"/>
                  <a:pt x="399" y="113"/>
                  <a:pt x="398" y="112"/>
                </a:cubicBezTo>
                <a:cubicBezTo>
                  <a:pt x="397" y="112"/>
                  <a:pt x="397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09"/>
                  <a:pt x="402" y="114"/>
                  <a:pt x="405" y="116"/>
                </a:cubicBezTo>
                <a:close/>
                <a:moveTo>
                  <a:pt x="361" y="105"/>
                </a:moveTo>
                <a:cubicBezTo>
                  <a:pt x="374" y="117"/>
                  <a:pt x="387" y="129"/>
                  <a:pt x="398" y="143"/>
                </a:cubicBezTo>
                <a:cubicBezTo>
                  <a:pt x="346" y="102"/>
                  <a:pt x="346" y="102"/>
                  <a:pt x="346" y="102"/>
                </a:cubicBezTo>
                <a:cubicBezTo>
                  <a:pt x="345" y="101"/>
                  <a:pt x="343" y="101"/>
                  <a:pt x="342" y="100"/>
                </a:cubicBezTo>
                <a:cubicBezTo>
                  <a:pt x="347" y="97"/>
                  <a:pt x="357" y="101"/>
                  <a:pt x="361" y="105"/>
                </a:cubicBezTo>
                <a:close/>
                <a:moveTo>
                  <a:pt x="334" y="98"/>
                </a:moveTo>
                <a:cubicBezTo>
                  <a:pt x="334" y="101"/>
                  <a:pt x="336" y="103"/>
                  <a:pt x="338" y="105"/>
                </a:cubicBezTo>
                <a:cubicBezTo>
                  <a:pt x="342" y="111"/>
                  <a:pt x="347" y="108"/>
                  <a:pt x="352" y="112"/>
                </a:cubicBezTo>
                <a:cubicBezTo>
                  <a:pt x="411" y="158"/>
                  <a:pt x="411" y="158"/>
                  <a:pt x="411" y="158"/>
                </a:cubicBezTo>
                <a:cubicBezTo>
                  <a:pt x="412" y="158"/>
                  <a:pt x="419" y="161"/>
                  <a:pt x="416" y="158"/>
                </a:cubicBezTo>
                <a:cubicBezTo>
                  <a:pt x="403" y="143"/>
                  <a:pt x="390" y="128"/>
                  <a:pt x="376" y="115"/>
                </a:cubicBezTo>
                <a:cubicBezTo>
                  <a:pt x="375" y="114"/>
                  <a:pt x="371" y="109"/>
                  <a:pt x="372" y="110"/>
                </a:cubicBezTo>
                <a:cubicBezTo>
                  <a:pt x="410" y="133"/>
                  <a:pt x="410" y="133"/>
                  <a:pt x="410" y="133"/>
                </a:cubicBezTo>
                <a:cubicBezTo>
                  <a:pt x="397" y="121"/>
                  <a:pt x="379" y="109"/>
                  <a:pt x="363" y="99"/>
                </a:cubicBezTo>
                <a:cubicBezTo>
                  <a:pt x="368" y="99"/>
                  <a:pt x="374" y="98"/>
                  <a:pt x="377" y="100"/>
                </a:cubicBezTo>
                <a:cubicBezTo>
                  <a:pt x="393" y="111"/>
                  <a:pt x="405" y="123"/>
                  <a:pt x="417" y="137"/>
                </a:cubicBezTo>
                <a:cubicBezTo>
                  <a:pt x="410" y="135"/>
                  <a:pt x="410" y="135"/>
                  <a:pt x="410" y="135"/>
                </a:cubicBezTo>
                <a:cubicBezTo>
                  <a:pt x="413" y="137"/>
                  <a:pt x="416" y="138"/>
                  <a:pt x="418" y="141"/>
                </a:cubicBezTo>
                <a:cubicBezTo>
                  <a:pt x="419" y="142"/>
                  <a:pt x="423" y="143"/>
                  <a:pt x="422" y="140"/>
                </a:cubicBezTo>
                <a:cubicBezTo>
                  <a:pt x="421" y="136"/>
                  <a:pt x="416" y="134"/>
                  <a:pt x="415" y="129"/>
                </a:cubicBezTo>
                <a:cubicBezTo>
                  <a:pt x="418" y="128"/>
                  <a:pt x="420" y="132"/>
                  <a:pt x="421" y="134"/>
                </a:cubicBezTo>
                <a:cubicBezTo>
                  <a:pt x="421" y="135"/>
                  <a:pt x="421" y="135"/>
                  <a:pt x="421" y="135"/>
                </a:cubicBezTo>
                <a:cubicBezTo>
                  <a:pt x="441" y="153"/>
                  <a:pt x="459" y="171"/>
                  <a:pt x="475" y="192"/>
                </a:cubicBezTo>
                <a:cubicBezTo>
                  <a:pt x="476" y="193"/>
                  <a:pt x="479" y="194"/>
                  <a:pt x="478" y="197"/>
                </a:cubicBezTo>
                <a:cubicBezTo>
                  <a:pt x="478" y="193"/>
                  <a:pt x="472" y="196"/>
                  <a:pt x="475" y="192"/>
                </a:cubicBezTo>
                <a:cubicBezTo>
                  <a:pt x="421" y="150"/>
                  <a:pt x="421" y="150"/>
                  <a:pt x="421" y="150"/>
                </a:cubicBezTo>
                <a:cubicBezTo>
                  <a:pt x="419" y="148"/>
                  <a:pt x="412" y="146"/>
                  <a:pt x="414" y="150"/>
                </a:cubicBezTo>
                <a:cubicBezTo>
                  <a:pt x="416" y="155"/>
                  <a:pt x="421" y="161"/>
                  <a:pt x="426" y="163"/>
                </a:cubicBezTo>
                <a:cubicBezTo>
                  <a:pt x="429" y="164"/>
                  <a:pt x="429" y="162"/>
                  <a:pt x="428" y="160"/>
                </a:cubicBezTo>
                <a:cubicBezTo>
                  <a:pt x="468" y="191"/>
                  <a:pt x="468" y="191"/>
                  <a:pt x="468" y="191"/>
                </a:cubicBezTo>
                <a:cubicBezTo>
                  <a:pt x="473" y="194"/>
                  <a:pt x="478" y="199"/>
                  <a:pt x="483" y="204"/>
                </a:cubicBezTo>
                <a:cubicBezTo>
                  <a:pt x="470" y="213"/>
                  <a:pt x="454" y="223"/>
                  <a:pt x="442" y="232"/>
                </a:cubicBezTo>
                <a:cubicBezTo>
                  <a:pt x="438" y="220"/>
                  <a:pt x="432" y="211"/>
                  <a:pt x="422" y="204"/>
                </a:cubicBezTo>
                <a:cubicBezTo>
                  <a:pt x="428" y="205"/>
                  <a:pt x="428" y="205"/>
                  <a:pt x="428" y="205"/>
                </a:cubicBezTo>
                <a:cubicBezTo>
                  <a:pt x="424" y="201"/>
                  <a:pt x="424" y="201"/>
                  <a:pt x="424" y="201"/>
                </a:cubicBezTo>
                <a:cubicBezTo>
                  <a:pt x="426" y="201"/>
                  <a:pt x="433" y="206"/>
                  <a:pt x="428" y="206"/>
                </a:cubicBezTo>
                <a:cubicBezTo>
                  <a:pt x="435" y="211"/>
                  <a:pt x="441" y="218"/>
                  <a:pt x="449" y="221"/>
                </a:cubicBezTo>
                <a:cubicBezTo>
                  <a:pt x="448" y="208"/>
                  <a:pt x="434" y="200"/>
                  <a:pt x="430" y="189"/>
                </a:cubicBezTo>
                <a:cubicBezTo>
                  <a:pt x="433" y="190"/>
                  <a:pt x="441" y="194"/>
                  <a:pt x="445" y="198"/>
                </a:cubicBezTo>
                <a:cubicBezTo>
                  <a:pt x="445" y="199"/>
                  <a:pt x="446" y="199"/>
                  <a:pt x="446" y="199"/>
                </a:cubicBezTo>
                <a:cubicBezTo>
                  <a:pt x="451" y="204"/>
                  <a:pt x="455" y="210"/>
                  <a:pt x="462" y="213"/>
                </a:cubicBezTo>
                <a:cubicBezTo>
                  <a:pt x="461" y="216"/>
                  <a:pt x="466" y="215"/>
                  <a:pt x="466" y="213"/>
                </a:cubicBezTo>
                <a:cubicBezTo>
                  <a:pt x="462" y="197"/>
                  <a:pt x="438" y="173"/>
                  <a:pt x="434" y="169"/>
                </a:cubicBezTo>
                <a:cubicBezTo>
                  <a:pt x="433" y="168"/>
                  <a:pt x="426" y="165"/>
                  <a:pt x="428" y="167"/>
                </a:cubicBezTo>
                <a:cubicBezTo>
                  <a:pt x="439" y="178"/>
                  <a:pt x="451" y="191"/>
                  <a:pt x="459" y="206"/>
                </a:cubicBezTo>
                <a:cubicBezTo>
                  <a:pt x="451" y="200"/>
                  <a:pt x="444" y="191"/>
                  <a:pt x="435" y="187"/>
                </a:cubicBezTo>
                <a:cubicBezTo>
                  <a:pt x="429" y="184"/>
                  <a:pt x="423" y="177"/>
                  <a:pt x="424" y="169"/>
                </a:cubicBezTo>
                <a:cubicBezTo>
                  <a:pt x="424" y="168"/>
                  <a:pt x="417" y="164"/>
                  <a:pt x="420" y="168"/>
                </a:cubicBezTo>
                <a:cubicBezTo>
                  <a:pt x="418" y="167"/>
                  <a:pt x="410" y="166"/>
                  <a:pt x="408" y="165"/>
                </a:cubicBezTo>
                <a:cubicBezTo>
                  <a:pt x="386" y="151"/>
                  <a:pt x="371" y="129"/>
                  <a:pt x="352" y="112"/>
                </a:cubicBezTo>
                <a:cubicBezTo>
                  <a:pt x="351" y="112"/>
                  <a:pt x="350" y="113"/>
                  <a:pt x="353" y="115"/>
                </a:cubicBezTo>
                <a:cubicBezTo>
                  <a:pt x="355" y="116"/>
                  <a:pt x="351" y="117"/>
                  <a:pt x="350" y="116"/>
                </a:cubicBezTo>
                <a:cubicBezTo>
                  <a:pt x="361" y="127"/>
                  <a:pt x="376" y="139"/>
                  <a:pt x="384" y="153"/>
                </a:cubicBezTo>
                <a:cubicBezTo>
                  <a:pt x="360" y="134"/>
                  <a:pt x="335" y="115"/>
                  <a:pt x="304" y="100"/>
                </a:cubicBezTo>
                <a:cubicBezTo>
                  <a:pt x="304" y="100"/>
                  <a:pt x="299" y="101"/>
                  <a:pt x="301" y="102"/>
                </a:cubicBezTo>
                <a:cubicBezTo>
                  <a:pt x="332" y="115"/>
                  <a:pt x="356" y="137"/>
                  <a:pt x="383" y="156"/>
                </a:cubicBezTo>
                <a:cubicBezTo>
                  <a:pt x="383" y="156"/>
                  <a:pt x="381" y="155"/>
                  <a:pt x="380" y="155"/>
                </a:cubicBezTo>
                <a:cubicBezTo>
                  <a:pt x="390" y="163"/>
                  <a:pt x="390" y="163"/>
                  <a:pt x="390" y="163"/>
                </a:cubicBezTo>
                <a:cubicBezTo>
                  <a:pt x="360" y="159"/>
                  <a:pt x="360" y="159"/>
                  <a:pt x="360" y="159"/>
                </a:cubicBezTo>
                <a:cubicBezTo>
                  <a:pt x="341" y="142"/>
                  <a:pt x="320" y="125"/>
                  <a:pt x="299" y="109"/>
                </a:cubicBezTo>
                <a:cubicBezTo>
                  <a:pt x="323" y="124"/>
                  <a:pt x="349" y="139"/>
                  <a:pt x="372" y="157"/>
                </a:cubicBezTo>
                <a:cubicBezTo>
                  <a:pt x="373" y="157"/>
                  <a:pt x="379" y="158"/>
                  <a:pt x="377" y="157"/>
                </a:cubicBezTo>
                <a:cubicBezTo>
                  <a:pt x="348" y="135"/>
                  <a:pt x="317" y="115"/>
                  <a:pt x="285" y="96"/>
                </a:cubicBezTo>
                <a:cubicBezTo>
                  <a:pt x="302" y="98"/>
                  <a:pt x="318" y="98"/>
                  <a:pt x="334" y="98"/>
                </a:cubicBezTo>
                <a:close/>
                <a:moveTo>
                  <a:pt x="423" y="198"/>
                </a:moveTo>
                <a:cubicBezTo>
                  <a:pt x="424" y="187"/>
                  <a:pt x="424" y="187"/>
                  <a:pt x="424" y="187"/>
                </a:cubicBezTo>
                <a:cubicBezTo>
                  <a:pt x="432" y="195"/>
                  <a:pt x="438" y="205"/>
                  <a:pt x="443" y="214"/>
                </a:cubicBezTo>
                <a:cubicBezTo>
                  <a:pt x="437" y="209"/>
                  <a:pt x="431" y="202"/>
                  <a:pt x="423" y="198"/>
                </a:cubicBezTo>
                <a:close/>
                <a:moveTo>
                  <a:pt x="281" y="100"/>
                </a:moveTo>
                <a:cubicBezTo>
                  <a:pt x="283" y="104"/>
                  <a:pt x="289" y="104"/>
                  <a:pt x="292" y="107"/>
                </a:cubicBezTo>
                <a:cubicBezTo>
                  <a:pt x="293" y="107"/>
                  <a:pt x="293" y="107"/>
                  <a:pt x="293" y="107"/>
                </a:cubicBezTo>
                <a:cubicBezTo>
                  <a:pt x="295" y="107"/>
                  <a:pt x="297" y="109"/>
                  <a:pt x="298" y="112"/>
                </a:cubicBezTo>
                <a:cubicBezTo>
                  <a:pt x="354" y="158"/>
                  <a:pt x="354" y="158"/>
                  <a:pt x="354" y="158"/>
                </a:cubicBezTo>
                <a:cubicBezTo>
                  <a:pt x="320" y="139"/>
                  <a:pt x="290" y="116"/>
                  <a:pt x="259" y="94"/>
                </a:cubicBezTo>
                <a:cubicBezTo>
                  <a:pt x="268" y="93"/>
                  <a:pt x="277" y="93"/>
                  <a:pt x="281" y="100"/>
                </a:cubicBezTo>
                <a:close/>
                <a:moveTo>
                  <a:pt x="251" y="94"/>
                </a:moveTo>
                <a:cubicBezTo>
                  <a:pt x="277" y="111"/>
                  <a:pt x="299" y="131"/>
                  <a:pt x="319" y="153"/>
                </a:cubicBezTo>
                <a:cubicBezTo>
                  <a:pt x="290" y="132"/>
                  <a:pt x="263" y="109"/>
                  <a:pt x="232" y="91"/>
                </a:cubicBezTo>
                <a:cubicBezTo>
                  <a:pt x="238" y="91"/>
                  <a:pt x="245" y="91"/>
                  <a:pt x="251" y="94"/>
                </a:cubicBezTo>
                <a:close/>
                <a:moveTo>
                  <a:pt x="306" y="149"/>
                </a:moveTo>
                <a:cubicBezTo>
                  <a:pt x="307" y="148"/>
                  <a:pt x="307" y="148"/>
                  <a:pt x="307" y="148"/>
                </a:cubicBezTo>
                <a:cubicBezTo>
                  <a:pt x="315" y="150"/>
                  <a:pt x="314" y="156"/>
                  <a:pt x="320" y="159"/>
                </a:cubicBezTo>
                <a:cubicBezTo>
                  <a:pt x="315" y="159"/>
                  <a:pt x="306" y="160"/>
                  <a:pt x="304" y="158"/>
                </a:cubicBezTo>
                <a:cubicBezTo>
                  <a:pt x="282" y="135"/>
                  <a:pt x="256" y="114"/>
                  <a:pt x="230" y="95"/>
                </a:cubicBezTo>
                <a:cubicBezTo>
                  <a:pt x="257" y="110"/>
                  <a:pt x="281" y="131"/>
                  <a:pt x="306" y="149"/>
                </a:cubicBezTo>
                <a:close/>
                <a:moveTo>
                  <a:pt x="228" y="96"/>
                </a:moveTo>
                <a:cubicBezTo>
                  <a:pt x="227" y="97"/>
                  <a:pt x="226" y="96"/>
                  <a:pt x="225" y="95"/>
                </a:cubicBezTo>
                <a:cubicBezTo>
                  <a:pt x="224" y="93"/>
                  <a:pt x="228" y="95"/>
                  <a:pt x="228" y="96"/>
                </a:cubicBezTo>
                <a:close/>
                <a:moveTo>
                  <a:pt x="295" y="158"/>
                </a:moveTo>
                <a:cubicBezTo>
                  <a:pt x="258" y="159"/>
                  <a:pt x="258" y="159"/>
                  <a:pt x="258" y="159"/>
                </a:cubicBezTo>
                <a:cubicBezTo>
                  <a:pt x="250" y="148"/>
                  <a:pt x="240" y="139"/>
                  <a:pt x="231" y="129"/>
                </a:cubicBezTo>
                <a:cubicBezTo>
                  <a:pt x="237" y="131"/>
                  <a:pt x="242" y="137"/>
                  <a:pt x="248" y="140"/>
                </a:cubicBezTo>
                <a:cubicBezTo>
                  <a:pt x="257" y="145"/>
                  <a:pt x="263" y="153"/>
                  <a:pt x="274" y="157"/>
                </a:cubicBezTo>
                <a:cubicBezTo>
                  <a:pt x="277" y="159"/>
                  <a:pt x="276" y="153"/>
                  <a:pt x="275" y="152"/>
                </a:cubicBezTo>
                <a:cubicBezTo>
                  <a:pt x="254" y="127"/>
                  <a:pt x="229" y="106"/>
                  <a:pt x="204" y="85"/>
                </a:cubicBezTo>
                <a:cubicBezTo>
                  <a:pt x="236" y="107"/>
                  <a:pt x="265" y="133"/>
                  <a:pt x="295" y="158"/>
                </a:cubicBezTo>
                <a:close/>
                <a:moveTo>
                  <a:pt x="185" y="82"/>
                </a:moveTo>
                <a:cubicBezTo>
                  <a:pt x="194" y="85"/>
                  <a:pt x="203" y="85"/>
                  <a:pt x="207" y="92"/>
                </a:cubicBezTo>
                <a:cubicBezTo>
                  <a:pt x="204" y="92"/>
                  <a:pt x="204" y="92"/>
                  <a:pt x="204" y="92"/>
                </a:cubicBezTo>
                <a:cubicBezTo>
                  <a:pt x="227" y="109"/>
                  <a:pt x="248" y="128"/>
                  <a:pt x="267" y="149"/>
                </a:cubicBezTo>
                <a:cubicBezTo>
                  <a:pt x="237" y="129"/>
                  <a:pt x="211" y="103"/>
                  <a:pt x="182" y="82"/>
                </a:cubicBezTo>
                <a:cubicBezTo>
                  <a:pt x="183" y="82"/>
                  <a:pt x="185" y="82"/>
                  <a:pt x="185" y="82"/>
                </a:cubicBezTo>
                <a:close/>
                <a:moveTo>
                  <a:pt x="188" y="92"/>
                </a:moveTo>
                <a:cubicBezTo>
                  <a:pt x="187" y="93"/>
                  <a:pt x="187" y="93"/>
                  <a:pt x="188" y="94"/>
                </a:cubicBezTo>
                <a:cubicBezTo>
                  <a:pt x="209" y="111"/>
                  <a:pt x="228" y="130"/>
                  <a:pt x="246" y="149"/>
                </a:cubicBezTo>
                <a:cubicBezTo>
                  <a:pt x="246" y="150"/>
                  <a:pt x="246" y="152"/>
                  <a:pt x="246" y="152"/>
                </a:cubicBezTo>
                <a:cubicBezTo>
                  <a:pt x="217" y="127"/>
                  <a:pt x="190" y="101"/>
                  <a:pt x="161" y="76"/>
                </a:cubicBezTo>
                <a:cubicBezTo>
                  <a:pt x="171" y="80"/>
                  <a:pt x="180" y="87"/>
                  <a:pt x="188" y="92"/>
                </a:cubicBezTo>
                <a:close/>
                <a:moveTo>
                  <a:pt x="234" y="147"/>
                </a:moveTo>
                <a:cubicBezTo>
                  <a:pt x="236" y="149"/>
                  <a:pt x="241" y="151"/>
                  <a:pt x="243" y="152"/>
                </a:cubicBezTo>
                <a:cubicBezTo>
                  <a:pt x="240" y="154"/>
                  <a:pt x="248" y="157"/>
                  <a:pt x="247" y="158"/>
                </a:cubicBezTo>
                <a:cubicBezTo>
                  <a:pt x="236" y="163"/>
                  <a:pt x="227" y="161"/>
                  <a:pt x="224" y="153"/>
                </a:cubicBezTo>
                <a:cubicBezTo>
                  <a:pt x="201" y="124"/>
                  <a:pt x="175" y="98"/>
                  <a:pt x="149" y="73"/>
                </a:cubicBezTo>
                <a:cubicBezTo>
                  <a:pt x="178" y="96"/>
                  <a:pt x="206" y="122"/>
                  <a:pt x="234" y="147"/>
                </a:cubicBezTo>
                <a:close/>
                <a:moveTo>
                  <a:pt x="149" y="77"/>
                </a:moveTo>
                <a:cubicBezTo>
                  <a:pt x="169" y="99"/>
                  <a:pt x="192" y="118"/>
                  <a:pt x="210" y="141"/>
                </a:cubicBezTo>
                <a:cubicBezTo>
                  <a:pt x="210" y="141"/>
                  <a:pt x="210" y="142"/>
                  <a:pt x="210" y="143"/>
                </a:cubicBezTo>
                <a:cubicBezTo>
                  <a:pt x="187" y="118"/>
                  <a:pt x="164" y="93"/>
                  <a:pt x="137" y="72"/>
                </a:cubicBezTo>
                <a:cubicBezTo>
                  <a:pt x="142" y="75"/>
                  <a:pt x="145" y="72"/>
                  <a:pt x="149" y="77"/>
                </a:cubicBezTo>
                <a:close/>
                <a:moveTo>
                  <a:pt x="122" y="66"/>
                </a:moveTo>
                <a:cubicBezTo>
                  <a:pt x="161" y="93"/>
                  <a:pt x="191" y="128"/>
                  <a:pt x="223" y="161"/>
                </a:cubicBezTo>
                <a:cubicBezTo>
                  <a:pt x="217" y="163"/>
                  <a:pt x="208" y="163"/>
                  <a:pt x="207" y="162"/>
                </a:cubicBezTo>
                <a:cubicBezTo>
                  <a:pt x="183" y="129"/>
                  <a:pt x="158" y="99"/>
                  <a:pt x="127" y="76"/>
                </a:cubicBezTo>
                <a:cubicBezTo>
                  <a:pt x="154" y="103"/>
                  <a:pt x="181" y="130"/>
                  <a:pt x="202" y="163"/>
                </a:cubicBezTo>
                <a:cubicBezTo>
                  <a:pt x="169" y="128"/>
                  <a:pt x="135" y="90"/>
                  <a:pt x="98" y="59"/>
                </a:cubicBezTo>
                <a:cubicBezTo>
                  <a:pt x="106" y="60"/>
                  <a:pt x="113" y="64"/>
                  <a:pt x="118" y="69"/>
                </a:cubicBezTo>
                <a:cubicBezTo>
                  <a:pt x="115" y="64"/>
                  <a:pt x="121" y="66"/>
                  <a:pt x="122" y="66"/>
                </a:cubicBezTo>
                <a:close/>
                <a:moveTo>
                  <a:pt x="79" y="52"/>
                </a:moveTo>
                <a:cubicBezTo>
                  <a:pt x="80" y="52"/>
                  <a:pt x="80" y="52"/>
                  <a:pt x="80" y="52"/>
                </a:cubicBezTo>
                <a:cubicBezTo>
                  <a:pt x="88" y="53"/>
                  <a:pt x="89" y="61"/>
                  <a:pt x="94" y="66"/>
                </a:cubicBezTo>
                <a:cubicBezTo>
                  <a:pt x="122" y="91"/>
                  <a:pt x="147" y="118"/>
                  <a:pt x="167" y="151"/>
                </a:cubicBezTo>
                <a:cubicBezTo>
                  <a:pt x="131" y="116"/>
                  <a:pt x="99" y="75"/>
                  <a:pt x="62" y="42"/>
                </a:cubicBezTo>
                <a:cubicBezTo>
                  <a:pt x="68" y="44"/>
                  <a:pt x="74" y="48"/>
                  <a:pt x="79" y="52"/>
                </a:cubicBezTo>
                <a:close/>
                <a:moveTo>
                  <a:pt x="37" y="27"/>
                </a:moveTo>
                <a:cubicBezTo>
                  <a:pt x="51" y="37"/>
                  <a:pt x="65" y="49"/>
                  <a:pt x="76" y="63"/>
                </a:cubicBezTo>
                <a:cubicBezTo>
                  <a:pt x="64" y="54"/>
                  <a:pt x="50" y="41"/>
                  <a:pt x="40" y="33"/>
                </a:cubicBezTo>
                <a:cubicBezTo>
                  <a:pt x="37" y="31"/>
                  <a:pt x="38" y="29"/>
                  <a:pt x="37" y="27"/>
                </a:cubicBezTo>
                <a:close/>
                <a:moveTo>
                  <a:pt x="41" y="41"/>
                </a:moveTo>
                <a:cubicBezTo>
                  <a:pt x="58" y="53"/>
                  <a:pt x="75" y="67"/>
                  <a:pt x="88" y="84"/>
                </a:cubicBezTo>
                <a:cubicBezTo>
                  <a:pt x="88" y="84"/>
                  <a:pt x="88" y="85"/>
                  <a:pt x="88" y="86"/>
                </a:cubicBezTo>
                <a:cubicBezTo>
                  <a:pt x="72" y="71"/>
                  <a:pt x="54" y="56"/>
                  <a:pt x="41" y="41"/>
                </a:cubicBezTo>
                <a:close/>
                <a:moveTo>
                  <a:pt x="46" y="51"/>
                </a:moveTo>
                <a:cubicBezTo>
                  <a:pt x="60" y="65"/>
                  <a:pt x="77" y="79"/>
                  <a:pt x="92" y="93"/>
                </a:cubicBezTo>
                <a:cubicBezTo>
                  <a:pt x="91" y="94"/>
                  <a:pt x="98" y="96"/>
                  <a:pt x="96" y="93"/>
                </a:cubicBezTo>
                <a:cubicBezTo>
                  <a:pt x="94" y="88"/>
                  <a:pt x="90" y="84"/>
                  <a:pt x="88" y="79"/>
                </a:cubicBezTo>
                <a:cubicBezTo>
                  <a:pt x="110" y="104"/>
                  <a:pt x="131" y="130"/>
                  <a:pt x="147" y="159"/>
                </a:cubicBezTo>
                <a:cubicBezTo>
                  <a:pt x="115" y="131"/>
                  <a:pt x="88" y="95"/>
                  <a:pt x="57" y="66"/>
                </a:cubicBezTo>
                <a:cubicBezTo>
                  <a:pt x="52" y="62"/>
                  <a:pt x="46" y="59"/>
                  <a:pt x="46" y="51"/>
                </a:cubicBezTo>
                <a:close/>
                <a:moveTo>
                  <a:pt x="47" y="171"/>
                </a:moveTo>
                <a:cubicBezTo>
                  <a:pt x="51" y="173"/>
                  <a:pt x="54" y="177"/>
                  <a:pt x="58" y="179"/>
                </a:cubicBezTo>
                <a:cubicBezTo>
                  <a:pt x="57" y="173"/>
                  <a:pt x="53" y="177"/>
                  <a:pt x="51" y="169"/>
                </a:cubicBezTo>
                <a:cubicBezTo>
                  <a:pt x="63" y="176"/>
                  <a:pt x="70" y="186"/>
                  <a:pt x="79" y="193"/>
                </a:cubicBezTo>
                <a:cubicBezTo>
                  <a:pt x="83" y="195"/>
                  <a:pt x="84" y="191"/>
                  <a:pt x="84" y="189"/>
                </a:cubicBezTo>
                <a:cubicBezTo>
                  <a:pt x="81" y="178"/>
                  <a:pt x="73" y="169"/>
                  <a:pt x="65" y="163"/>
                </a:cubicBezTo>
                <a:cubicBezTo>
                  <a:pt x="65" y="163"/>
                  <a:pt x="64" y="162"/>
                  <a:pt x="63" y="163"/>
                </a:cubicBezTo>
                <a:cubicBezTo>
                  <a:pt x="69" y="170"/>
                  <a:pt x="76" y="178"/>
                  <a:pt x="79" y="188"/>
                </a:cubicBezTo>
                <a:cubicBezTo>
                  <a:pt x="68" y="180"/>
                  <a:pt x="60" y="170"/>
                  <a:pt x="49" y="163"/>
                </a:cubicBezTo>
                <a:cubicBezTo>
                  <a:pt x="51" y="150"/>
                  <a:pt x="51" y="150"/>
                  <a:pt x="51" y="150"/>
                </a:cubicBezTo>
                <a:cubicBezTo>
                  <a:pt x="55" y="152"/>
                  <a:pt x="56" y="160"/>
                  <a:pt x="62" y="156"/>
                </a:cubicBezTo>
                <a:cubicBezTo>
                  <a:pt x="63" y="157"/>
                  <a:pt x="63" y="157"/>
                  <a:pt x="63" y="157"/>
                </a:cubicBezTo>
                <a:cubicBezTo>
                  <a:pt x="75" y="166"/>
                  <a:pt x="87" y="177"/>
                  <a:pt x="98" y="188"/>
                </a:cubicBezTo>
                <a:cubicBezTo>
                  <a:pt x="70" y="201"/>
                  <a:pt x="70" y="201"/>
                  <a:pt x="70" y="201"/>
                </a:cubicBezTo>
                <a:cubicBezTo>
                  <a:pt x="68" y="193"/>
                  <a:pt x="63" y="185"/>
                  <a:pt x="56" y="180"/>
                </a:cubicBezTo>
                <a:cubicBezTo>
                  <a:pt x="59" y="185"/>
                  <a:pt x="66" y="196"/>
                  <a:pt x="66" y="202"/>
                </a:cubicBezTo>
                <a:cubicBezTo>
                  <a:pt x="43" y="183"/>
                  <a:pt x="43" y="183"/>
                  <a:pt x="43" y="183"/>
                </a:cubicBezTo>
                <a:cubicBezTo>
                  <a:pt x="45" y="180"/>
                  <a:pt x="48" y="176"/>
                  <a:pt x="47" y="171"/>
                </a:cubicBezTo>
                <a:close/>
                <a:moveTo>
                  <a:pt x="40" y="191"/>
                </a:moveTo>
                <a:cubicBezTo>
                  <a:pt x="45" y="193"/>
                  <a:pt x="49" y="200"/>
                  <a:pt x="51" y="207"/>
                </a:cubicBezTo>
                <a:cubicBezTo>
                  <a:pt x="47" y="205"/>
                  <a:pt x="40" y="202"/>
                  <a:pt x="37" y="197"/>
                </a:cubicBezTo>
                <a:lnTo>
                  <a:pt x="40" y="191"/>
                </a:lnTo>
                <a:close/>
                <a:moveTo>
                  <a:pt x="51" y="209"/>
                </a:moveTo>
                <a:cubicBezTo>
                  <a:pt x="55" y="208"/>
                  <a:pt x="53" y="203"/>
                  <a:pt x="51" y="200"/>
                </a:cubicBezTo>
                <a:cubicBezTo>
                  <a:pt x="49" y="196"/>
                  <a:pt x="46" y="194"/>
                  <a:pt x="42" y="188"/>
                </a:cubicBezTo>
                <a:cubicBezTo>
                  <a:pt x="48" y="191"/>
                  <a:pt x="59" y="201"/>
                  <a:pt x="63" y="205"/>
                </a:cubicBezTo>
                <a:cubicBezTo>
                  <a:pt x="42" y="217"/>
                  <a:pt x="42" y="217"/>
                  <a:pt x="42" y="217"/>
                </a:cubicBezTo>
                <a:cubicBezTo>
                  <a:pt x="41" y="212"/>
                  <a:pt x="38" y="206"/>
                  <a:pt x="35" y="201"/>
                </a:cubicBezTo>
                <a:cubicBezTo>
                  <a:pt x="41" y="204"/>
                  <a:pt x="46" y="211"/>
                  <a:pt x="51" y="209"/>
                </a:cubicBezTo>
                <a:close/>
                <a:moveTo>
                  <a:pt x="38" y="220"/>
                </a:moveTo>
                <a:cubicBezTo>
                  <a:pt x="28" y="221"/>
                  <a:pt x="18" y="227"/>
                  <a:pt x="14" y="234"/>
                </a:cubicBezTo>
                <a:cubicBezTo>
                  <a:pt x="20" y="225"/>
                  <a:pt x="28" y="216"/>
                  <a:pt x="32" y="205"/>
                </a:cubicBezTo>
                <a:cubicBezTo>
                  <a:pt x="36" y="210"/>
                  <a:pt x="41" y="220"/>
                  <a:pt x="38" y="220"/>
                </a:cubicBezTo>
                <a:close/>
              </a:path>
            </a:pathLst>
          </a:custGeom>
          <a:solidFill>
            <a:srgbClr val="F7B63E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396" name="Freeform 5"/>
          <p:cNvSpPr>
            <a:spLocks noEditPoints="1"/>
          </p:cNvSpPr>
          <p:nvPr/>
        </p:nvSpPr>
        <p:spPr bwMode="auto">
          <a:xfrm rot="-5400000">
            <a:off x="4371975" y="1563688"/>
            <a:ext cx="2041525" cy="1263650"/>
          </a:xfrm>
          <a:custGeom>
            <a:avLst/>
            <a:gdLst>
              <a:gd name="T0" fmla="*/ 2147483647 w 572"/>
              <a:gd name="T1" fmla="*/ 2147483647 h 254"/>
              <a:gd name="T2" fmla="*/ 2147483647 w 572"/>
              <a:gd name="T3" fmla="*/ 2147483647 h 254"/>
              <a:gd name="T4" fmla="*/ 2147483647 w 572"/>
              <a:gd name="T5" fmla="*/ 2147483647 h 254"/>
              <a:gd name="T6" fmla="*/ 2147483647 w 572"/>
              <a:gd name="T7" fmla="*/ 2147483647 h 254"/>
              <a:gd name="T8" fmla="*/ 2147483647 w 572"/>
              <a:gd name="T9" fmla="*/ 2147483647 h 254"/>
              <a:gd name="T10" fmla="*/ 2147483647 w 572"/>
              <a:gd name="T11" fmla="*/ 2147483647 h 254"/>
              <a:gd name="T12" fmla="*/ 2147483647 w 572"/>
              <a:gd name="T13" fmla="*/ 2147483647 h 254"/>
              <a:gd name="T14" fmla="*/ 2147483647 w 572"/>
              <a:gd name="T15" fmla="*/ 2147483647 h 254"/>
              <a:gd name="T16" fmla="*/ 2147483647 w 572"/>
              <a:gd name="T17" fmla="*/ 2147483647 h 254"/>
              <a:gd name="T18" fmla="*/ 2147483647 w 572"/>
              <a:gd name="T19" fmla="*/ 2147483647 h 254"/>
              <a:gd name="T20" fmla="*/ 2147483647 w 572"/>
              <a:gd name="T21" fmla="*/ 2147483647 h 254"/>
              <a:gd name="T22" fmla="*/ 2147483647 w 572"/>
              <a:gd name="T23" fmla="*/ 2147483647 h 254"/>
              <a:gd name="T24" fmla="*/ 2147483647 w 572"/>
              <a:gd name="T25" fmla="*/ 2147483647 h 254"/>
              <a:gd name="T26" fmla="*/ 2147483647 w 572"/>
              <a:gd name="T27" fmla="*/ 2147483647 h 254"/>
              <a:gd name="T28" fmla="*/ 2147483647 w 572"/>
              <a:gd name="T29" fmla="*/ 2147483647 h 254"/>
              <a:gd name="T30" fmla="*/ 2147483647 w 572"/>
              <a:gd name="T31" fmla="*/ 2147483647 h 254"/>
              <a:gd name="T32" fmla="*/ 2147483647 w 572"/>
              <a:gd name="T33" fmla="*/ 2147483647 h 254"/>
              <a:gd name="T34" fmla="*/ 2147483647 w 572"/>
              <a:gd name="T35" fmla="*/ 2147483647 h 254"/>
              <a:gd name="T36" fmla="*/ 2147483647 w 572"/>
              <a:gd name="T37" fmla="*/ 2147483647 h 254"/>
              <a:gd name="T38" fmla="*/ 2147483647 w 572"/>
              <a:gd name="T39" fmla="*/ 2147483647 h 254"/>
              <a:gd name="T40" fmla="*/ 2147483647 w 572"/>
              <a:gd name="T41" fmla="*/ 2147483647 h 254"/>
              <a:gd name="T42" fmla="*/ 2147483647 w 572"/>
              <a:gd name="T43" fmla="*/ 2147483647 h 254"/>
              <a:gd name="T44" fmla="*/ 2147483647 w 572"/>
              <a:gd name="T45" fmla="*/ 2147483647 h 254"/>
              <a:gd name="T46" fmla="*/ 2147483647 w 572"/>
              <a:gd name="T47" fmla="*/ 2147483647 h 254"/>
              <a:gd name="T48" fmla="*/ 2147483647 w 572"/>
              <a:gd name="T49" fmla="*/ 2147483647 h 254"/>
              <a:gd name="T50" fmla="*/ 2147483647 w 572"/>
              <a:gd name="T51" fmla="*/ 2147483647 h 254"/>
              <a:gd name="T52" fmla="*/ 2147483647 w 572"/>
              <a:gd name="T53" fmla="*/ 2147483647 h 254"/>
              <a:gd name="T54" fmla="*/ 2147483647 w 572"/>
              <a:gd name="T55" fmla="*/ 2147483647 h 254"/>
              <a:gd name="T56" fmla="*/ 2147483647 w 572"/>
              <a:gd name="T57" fmla="*/ 2147483647 h 254"/>
              <a:gd name="T58" fmla="*/ 2147483647 w 572"/>
              <a:gd name="T59" fmla="*/ 2147483647 h 254"/>
              <a:gd name="T60" fmla="*/ 2147483647 w 572"/>
              <a:gd name="T61" fmla="*/ 2147483647 h 254"/>
              <a:gd name="T62" fmla="*/ 2147483647 w 572"/>
              <a:gd name="T63" fmla="*/ 2147483647 h 254"/>
              <a:gd name="T64" fmla="*/ 2147483647 w 572"/>
              <a:gd name="T65" fmla="*/ 2147483647 h 254"/>
              <a:gd name="T66" fmla="*/ 2147483647 w 572"/>
              <a:gd name="T67" fmla="*/ 2147483647 h 254"/>
              <a:gd name="T68" fmla="*/ 2147483647 w 572"/>
              <a:gd name="T69" fmla="*/ 2147483647 h 254"/>
              <a:gd name="T70" fmla="*/ 2147483647 w 572"/>
              <a:gd name="T71" fmla="*/ 2147483647 h 254"/>
              <a:gd name="T72" fmla="*/ 2147483647 w 572"/>
              <a:gd name="T73" fmla="*/ 2147483647 h 254"/>
              <a:gd name="T74" fmla="*/ 2147483647 w 572"/>
              <a:gd name="T75" fmla="*/ 2147483647 h 254"/>
              <a:gd name="T76" fmla="*/ 2147483647 w 572"/>
              <a:gd name="T77" fmla="*/ 2147483647 h 254"/>
              <a:gd name="T78" fmla="*/ 2147483647 w 572"/>
              <a:gd name="T79" fmla="*/ 2147483647 h 254"/>
              <a:gd name="T80" fmla="*/ 2147483647 w 572"/>
              <a:gd name="T81" fmla="*/ 2147483647 h 254"/>
              <a:gd name="T82" fmla="*/ 2147483647 w 572"/>
              <a:gd name="T83" fmla="*/ 2147483647 h 254"/>
              <a:gd name="T84" fmla="*/ 2147483647 w 572"/>
              <a:gd name="T85" fmla="*/ 2147483647 h 254"/>
              <a:gd name="T86" fmla="*/ 2147483647 w 572"/>
              <a:gd name="T87" fmla="*/ 2147483647 h 254"/>
              <a:gd name="T88" fmla="*/ 2147483647 w 572"/>
              <a:gd name="T89" fmla="*/ 2147483647 h 254"/>
              <a:gd name="T90" fmla="*/ 2147483647 w 572"/>
              <a:gd name="T91" fmla="*/ 2147483647 h 254"/>
              <a:gd name="T92" fmla="*/ 2147483647 w 572"/>
              <a:gd name="T93" fmla="*/ 2147483647 h 254"/>
              <a:gd name="T94" fmla="*/ 2147483647 w 572"/>
              <a:gd name="T95" fmla="*/ 2147483647 h 254"/>
              <a:gd name="T96" fmla="*/ 2147483647 w 572"/>
              <a:gd name="T97" fmla="*/ 2147483647 h 254"/>
              <a:gd name="T98" fmla="*/ 2147483647 w 572"/>
              <a:gd name="T99" fmla="*/ 2147483647 h 254"/>
              <a:gd name="T100" fmla="*/ 2147483647 w 572"/>
              <a:gd name="T101" fmla="*/ 2147483647 h 254"/>
              <a:gd name="T102" fmla="*/ 2147483647 w 572"/>
              <a:gd name="T103" fmla="*/ 2147483647 h 254"/>
              <a:gd name="T104" fmla="*/ 2147483647 w 572"/>
              <a:gd name="T105" fmla="*/ 2147483647 h 254"/>
              <a:gd name="T106" fmla="*/ 2147483647 w 572"/>
              <a:gd name="T107" fmla="*/ 2147483647 h 254"/>
              <a:gd name="T108" fmla="*/ 2147483647 w 572"/>
              <a:gd name="T109" fmla="*/ 2147483647 h 254"/>
              <a:gd name="T110" fmla="*/ 2147483647 w 572"/>
              <a:gd name="T111" fmla="*/ 2147483647 h 254"/>
              <a:gd name="T112" fmla="*/ 2147483647 w 572"/>
              <a:gd name="T113" fmla="*/ 2147483647 h 254"/>
              <a:gd name="T114" fmla="*/ 2147483647 w 572"/>
              <a:gd name="T115" fmla="*/ 2147483647 h 254"/>
              <a:gd name="T116" fmla="*/ 2147483647 w 572"/>
              <a:gd name="T117" fmla="*/ 2147483647 h 254"/>
              <a:gd name="T118" fmla="*/ 2147483647 w 572"/>
              <a:gd name="T119" fmla="*/ 2147483647 h 254"/>
              <a:gd name="T120" fmla="*/ 2147483647 w 572"/>
              <a:gd name="T121" fmla="*/ 2147483647 h 254"/>
              <a:gd name="T122" fmla="*/ 2147483647 w 572"/>
              <a:gd name="T123" fmla="*/ 2147483647 h 254"/>
              <a:gd name="T124" fmla="*/ 2147483647 w 572"/>
              <a:gd name="T125" fmla="*/ 2147483647 h 25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572"/>
              <a:gd name="T190" fmla="*/ 0 h 254"/>
              <a:gd name="T191" fmla="*/ 572 w 572"/>
              <a:gd name="T192" fmla="*/ 254 h 254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572" h="254">
                <a:moveTo>
                  <a:pt x="65" y="219"/>
                </a:moveTo>
                <a:cubicBezTo>
                  <a:pt x="120" y="192"/>
                  <a:pt x="188" y="179"/>
                  <a:pt x="259" y="170"/>
                </a:cubicBezTo>
                <a:cubicBezTo>
                  <a:pt x="304" y="165"/>
                  <a:pt x="356" y="173"/>
                  <a:pt x="401" y="173"/>
                </a:cubicBezTo>
                <a:cubicBezTo>
                  <a:pt x="407" y="173"/>
                  <a:pt x="415" y="175"/>
                  <a:pt x="418" y="174"/>
                </a:cubicBezTo>
                <a:cubicBezTo>
                  <a:pt x="416" y="252"/>
                  <a:pt x="416" y="252"/>
                  <a:pt x="416" y="252"/>
                </a:cubicBezTo>
                <a:cubicBezTo>
                  <a:pt x="416" y="254"/>
                  <a:pt x="420" y="252"/>
                  <a:pt x="422" y="251"/>
                </a:cubicBezTo>
                <a:cubicBezTo>
                  <a:pt x="473" y="218"/>
                  <a:pt x="523" y="182"/>
                  <a:pt x="572" y="146"/>
                </a:cubicBezTo>
                <a:cubicBezTo>
                  <a:pt x="524" y="98"/>
                  <a:pt x="475" y="54"/>
                  <a:pt x="429" y="7"/>
                </a:cubicBezTo>
                <a:cubicBezTo>
                  <a:pt x="427" y="5"/>
                  <a:pt x="426" y="0"/>
                  <a:pt x="423" y="2"/>
                </a:cubicBezTo>
                <a:cubicBezTo>
                  <a:pt x="423" y="2"/>
                  <a:pt x="422" y="3"/>
                  <a:pt x="422" y="3"/>
                </a:cubicBezTo>
                <a:cubicBezTo>
                  <a:pt x="422" y="5"/>
                  <a:pt x="422" y="10"/>
                  <a:pt x="422" y="12"/>
                </a:cubicBezTo>
                <a:cubicBezTo>
                  <a:pt x="422" y="16"/>
                  <a:pt x="422" y="22"/>
                  <a:pt x="415" y="17"/>
                </a:cubicBezTo>
                <a:cubicBezTo>
                  <a:pt x="417" y="20"/>
                  <a:pt x="419" y="20"/>
                  <a:pt x="420" y="22"/>
                </a:cubicBezTo>
                <a:cubicBezTo>
                  <a:pt x="422" y="29"/>
                  <a:pt x="421" y="43"/>
                  <a:pt x="418" y="50"/>
                </a:cubicBezTo>
                <a:cubicBezTo>
                  <a:pt x="422" y="59"/>
                  <a:pt x="420" y="78"/>
                  <a:pt x="416" y="85"/>
                </a:cubicBezTo>
                <a:cubicBezTo>
                  <a:pt x="415" y="87"/>
                  <a:pt x="416" y="91"/>
                  <a:pt x="413" y="88"/>
                </a:cubicBezTo>
                <a:cubicBezTo>
                  <a:pt x="402" y="91"/>
                  <a:pt x="387" y="93"/>
                  <a:pt x="377" y="87"/>
                </a:cubicBezTo>
                <a:cubicBezTo>
                  <a:pt x="377" y="90"/>
                  <a:pt x="380" y="91"/>
                  <a:pt x="381" y="92"/>
                </a:cubicBezTo>
                <a:cubicBezTo>
                  <a:pt x="331" y="96"/>
                  <a:pt x="283" y="89"/>
                  <a:pt x="237" y="85"/>
                </a:cubicBezTo>
                <a:cubicBezTo>
                  <a:pt x="217" y="83"/>
                  <a:pt x="198" y="78"/>
                  <a:pt x="184" y="73"/>
                </a:cubicBezTo>
                <a:cubicBezTo>
                  <a:pt x="169" y="73"/>
                  <a:pt x="152" y="68"/>
                  <a:pt x="139" y="65"/>
                </a:cubicBezTo>
                <a:cubicBezTo>
                  <a:pt x="95" y="55"/>
                  <a:pt x="62" y="35"/>
                  <a:pt x="30" y="15"/>
                </a:cubicBezTo>
                <a:cubicBezTo>
                  <a:pt x="28" y="14"/>
                  <a:pt x="23" y="10"/>
                  <a:pt x="23" y="17"/>
                </a:cubicBezTo>
                <a:cubicBezTo>
                  <a:pt x="23" y="21"/>
                  <a:pt x="31" y="26"/>
                  <a:pt x="31" y="34"/>
                </a:cubicBezTo>
                <a:cubicBezTo>
                  <a:pt x="32" y="34"/>
                  <a:pt x="42" y="50"/>
                  <a:pt x="38" y="57"/>
                </a:cubicBezTo>
                <a:cubicBezTo>
                  <a:pt x="42" y="61"/>
                  <a:pt x="46" y="67"/>
                  <a:pt x="46" y="74"/>
                </a:cubicBezTo>
                <a:cubicBezTo>
                  <a:pt x="45" y="86"/>
                  <a:pt x="43" y="94"/>
                  <a:pt x="48" y="106"/>
                </a:cubicBezTo>
                <a:cubicBezTo>
                  <a:pt x="46" y="168"/>
                  <a:pt x="25" y="209"/>
                  <a:pt x="0" y="246"/>
                </a:cubicBezTo>
                <a:cubicBezTo>
                  <a:pt x="23" y="239"/>
                  <a:pt x="45" y="229"/>
                  <a:pt x="65" y="219"/>
                </a:cubicBezTo>
                <a:close/>
                <a:moveTo>
                  <a:pt x="43" y="224"/>
                </a:moveTo>
                <a:cubicBezTo>
                  <a:pt x="51" y="219"/>
                  <a:pt x="59" y="214"/>
                  <a:pt x="68" y="210"/>
                </a:cubicBezTo>
                <a:cubicBezTo>
                  <a:pt x="60" y="214"/>
                  <a:pt x="51" y="221"/>
                  <a:pt x="43" y="224"/>
                </a:cubicBezTo>
                <a:close/>
                <a:moveTo>
                  <a:pt x="70" y="209"/>
                </a:moveTo>
                <a:cubicBezTo>
                  <a:pt x="71" y="208"/>
                  <a:pt x="73" y="207"/>
                  <a:pt x="75" y="206"/>
                </a:cubicBezTo>
                <a:cubicBezTo>
                  <a:pt x="74" y="208"/>
                  <a:pt x="72" y="209"/>
                  <a:pt x="70" y="209"/>
                </a:cubicBezTo>
                <a:close/>
                <a:moveTo>
                  <a:pt x="203" y="174"/>
                </a:moveTo>
                <a:cubicBezTo>
                  <a:pt x="158" y="181"/>
                  <a:pt x="118" y="192"/>
                  <a:pt x="79" y="204"/>
                </a:cubicBezTo>
                <a:cubicBezTo>
                  <a:pt x="115" y="186"/>
                  <a:pt x="156" y="175"/>
                  <a:pt x="205" y="170"/>
                </a:cubicBezTo>
                <a:cubicBezTo>
                  <a:pt x="208" y="170"/>
                  <a:pt x="203" y="173"/>
                  <a:pt x="203" y="174"/>
                </a:cubicBezTo>
                <a:close/>
                <a:moveTo>
                  <a:pt x="97" y="181"/>
                </a:moveTo>
                <a:cubicBezTo>
                  <a:pt x="94" y="179"/>
                  <a:pt x="91" y="177"/>
                  <a:pt x="89" y="175"/>
                </a:cubicBezTo>
                <a:cubicBezTo>
                  <a:pt x="52" y="141"/>
                  <a:pt x="52" y="141"/>
                  <a:pt x="52" y="141"/>
                </a:cubicBezTo>
                <a:cubicBezTo>
                  <a:pt x="53" y="110"/>
                  <a:pt x="53" y="110"/>
                  <a:pt x="53" y="110"/>
                </a:cubicBezTo>
                <a:cubicBezTo>
                  <a:pt x="53" y="103"/>
                  <a:pt x="57" y="111"/>
                  <a:pt x="57" y="110"/>
                </a:cubicBezTo>
                <a:cubicBezTo>
                  <a:pt x="73" y="128"/>
                  <a:pt x="88" y="144"/>
                  <a:pt x="102" y="162"/>
                </a:cubicBezTo>
                <a:cubicBezTo>
                  <a:pt x="102" y="162"/>
                  <a:pt x="102" y="164"/>
                  <a:pt x="102" y="164"/>
                </a:cubicBezTo>
                <a:cubicBezTo>
                  <a:pt x="88" y="150"/>
                  <a:pt x="74" y="138"/>
                  <a:pt x="59" y="127"/>
                </a:cubicBezTo>
                <a:cubicBezTo>
                  <a:pt x="54" y="124"/>
                  <a:pt x="55" y="132"/>
                  <a:pt x="57" y="132"/>
                </a:cubicBezTo>
                <a:cubicBezTo>
                  <a:pt x="60" y="139"/>
                  <a:pt x="68" y="140"/>
                  <a:pt x="74" y="143"/>
                </a:cubicBezTo>
                <a:cubicBezTo>
                  <a:pt x="89" y="153"/>
                  <a:pt x="100" y="167"/>
                  <a:pt x="113" y="178"/>
                </a:cubicBezTo>
                <a:cubicBezTo>
                  <a:pt x="106" y="157"/>
                  <a:pt x="90" y="142"/>
                  <a:pt x="77" y="127"/>
                </a:cubicBezTo>
                <a:cubicBezTo>
                  <a:pt x="70" y="119"/>
                  <a:pt x="61" y="112"/>
                  <a:pt x="54" y="105"/>
                </a:cubicBezTo>
                <a:cubicBezTo>
                  <a:pt x="55" y="103"/>
                  <a:pt x="53" y="98"/>
                  <a:pt x="54" y="95"/>
                </a:cubicBezTo>
                <a:cubicBezTo>
                  <a:pt x="80" y="120"/>
                  <a:pt x="105" y="148"/>
                  <a:pt x="127" y="173"/>
                </a:cubicBezTo>
                <a:cubicBezTo>
                  <a:pt x="130" y="176"/>
                  <a:pt x="131" y="171"/>
                  <a:pt x="131" y="171"/>
                </a:cubicBezTo>
                <a:cubicBezTo>
                  <a:pt x="122" y="149"/>
                  <a:pt x="110" y="131"/>
                  <a:pt x="97" y="115"/>
                </a:cubicBezTo>
                <a:cubicBezTo>
                  <a:pt x="110" y="128"/>
                  <a:pt x="121" y="143"/>
                  <a:pt x="136" y="153"/>
                </a:cubicBezTo>
                <a:cubicBezTo>
                  <a:pt x="136" y="154"/>
                  <a:pt x="136" y="154"/>
                  <a:pt x="136" y="154"/>
                </a:cubicBezTo>
                <a:cubicBezTo>
                  <a:pt x="142" y="160"/>
                  <a:pt x="147" y="166"/>
                  <a:pt x="154" y="171"/>
                </a:cubicBezTo>
                <a:cubicBezTo>
                  <a:pt x="136" y="176"/>
                  <a:pt x="118" y="180"/>
                  <a:pt x="103" y="187"/>
                </a:cubicBezTo>
                <a:cubicBezTo>
                  <a:pt x="95" y="170"/>
                  <a:pt x="85" y="155"/>
                  <a:pt x="70" y="146"/>
                </a:cubicBezTo>
                <a:cubicBezTo>
                  <a:pt x="77" y="155"/>
                  <a:pt x="89" y="169"/>
                  <a:pt x="97" y="181"/>
                </a:cubicBezTo>
                <a:close/>
                <a:moveTo>
                  <a:pt x="123" y="163"/>
                </a:moveTo>
                <a:cubicBezTo>
                  <a:pt x="101" y="139"/>
                  <a:pt x="79" y="112"/>
                  <a:pt x="54" y="90"/>
                </a:cubicBezTo>
                <a:cubicBezTo>
                  <a:pt x="51" y="68"/>
                  <a:pt x="51" y="68"/>
                  <a:pt x="51" y="68"/>
                </a:cubicBezTo>
                <a:cubicBezTo>
                  <a:pt x="59" y="77"/>
                  <a:pt x="59" y="77"/>
                  <a:pt x="59" y="77"/>
                </a:cubicBezTo>
                <a:cubicBezTo>
                  <a:pt x="57" y="76"/>
                  <a:pt x="55" y="73"/>
                  <a:pt x="53" y="73"/>
                </a:cubicBezTo>
                <a:cubicBezTo>
                  <a:pt x="80" y="98"/>
                  <a:pt x="106" y="127"/>
                  <a:pt x="123" y="163"/>
                </a:cubicBezTo>
                <a:close/>
                <a:moveTo>
                  <a:pt x="174" y="164"/>
                </a:moveTo>
                <a:cubicBezTo>
                  <a:pt x="175" y="165"/>
                  <a:pt x="179" y="167"/>
                  <a:pt x="174" y="168"/>
                </a:cubicBezTo>
                <a:cubicBezTo>
                  <a:pt x="170" y="168"/>
                  <a:pt x="157" y="171"/>
                  <a:pt x="156" y="169"/>
                </a:cubicBezTo>
                <a:cubicBezTo>
                  <a:pt x="139" y="136"/>
                  <a:pt x="117" y="107"/>
                  <a:pt x="94" y="79"/>
                </a:cubicBezTo>
                <a:cubicBezTo>
                  <a:pt x="144" y="133"/>
                  <a:pt x="144" y="133"/>
                  <a:pt x="144" y="133"/>
                </a:cubicBezTo>
                <a:cubicBezTo>
                  <a:pt x="144" y="133"/>
                  <a:pt x="151" y="138"/>
                  <a:pt x="145" y="136"/>
                </a:cubicBezTo>
                <a:lnTo>
                  <a:pt x="174" y="164"/>
                </a:lnTo>
                <a:close/>
                <a:moveTo>
                  <a:pt x="124" y="89"/>
                </a:moveTo>
                <a:cubicBezTo>
                  <a:pt x="124" y="89"/>
                  <a:pt x="125" y="89"/>
                  <a:pt x="126" y="89"/>
                </a:cubicBezTo>
                <a:cubicBezTo>
                  <a:pt x="149" y="111"/>
                  <a:pt x="167" y="135"/>
                  <a:pt x="191" y="155"/>
                </a:cubicBezTo>
                <a:cubicBezTo>
                  <a:pt x="191" y="155"/>
                  <a:pt x="193" y="161"/>
                  <a:pt x="199" y="163"/>
                </a:cubicBezTo>
                <a:cubicBezTo>
                  <a:pt x="191" y="166"/>
                  <a:pt x="181" y="168"/>
                  <a:pt x="179" y="165"/>
                </a:cubicBezTo>
                <a:cubicBezTo>
                  <a:pt x="167" y="134"/>
                  <a:pt x="144" y="112"/>
                  <a:pt x="124" y="89"/>
                </a:cubicBezTo>
                <a:close/>
                <a:moveTo>
                  <a:pt x="211" y="172"/>
                </a:moveTo>
                <a:cubicBezTo>
                  <a:pt x="208" y="168"/>
                  <a:pt x="214" y="168"/>
                  <a:pt x="216" y="168"/>
                </a:cubicBezTo>
                <a:cubicBezTo>
                  <a:pt x="220" y="168"/>
                  <a:pt x="224" y="168"/>
                  <a:pt x="228" y="167"/>
                </a:cubicBezTo>
                <a:cubicBezTo>
                  <a:pt x="233" y="166"/>
                  <a:pt x="239" y="166"/>
                  <a:pt x="245" y="166"/>
                </a:cubicBezTo>
                <a:lnTo>
                  <a:pt x="211" y="172"/>
                </a:lnTo>
                <a:close/>
                <a:moveTo>
                  <a:pt x="248" y="166"/>
                </a:moveTo>
                <a:cubicBezTo>
                  <a:pt x="248" y="165"/>
                  <a:pt x="248" y="165"/>
                  <a:pt x="248" y="165"/>
                </a:cubicBezTo>
                <a:cubicBezTo>
                  <a:pt x="255" y="165"/>
                  <a:pt x="255" y="165"/>
                  <a:pt x="255" y="165"/>
                </a:cubicBezTo>
                <a:cubicBezTo>
                  <a:pt x="256" y="167"/>
                  <a:pt x="249" y="166"/>
                  <a:pt x="248" y="166"/>
                </a:cubicBezTo>
                <a:close/>
                <a:moveTo>
                  <a:pt x="313" y="165"/>
                </a:moveTo>
                <a:cubicBezTo>
                  <a:pt x="312" y="165"/>
                  <a:pt x="309" y="165"/>
                  <a:pt x="307" y="164"/>
                </a:cubicBezTo>
                <a:cubicBezTo>
                  <a:pt x="313" y="163"/>
                  <a:pt x="320" y="165"/>
                  <a:pt x="324" y="165"/>
                </a:cubicBezTo>
                <a:cubicBezTo>
                  <a:pt x="331" y="165"/>
                  <a:pt x="317" y="165"/>
                  <a:pt x="313" y="165"/>
                </a:cubicBezTo>
                <a:close/>
                <a:moveTo>
                  <a:pt x="329" y="159"/>
                </a:moveTo>
                <a:cubicBezTo>
                  <a:pt x="320" y="148"/>
                  <a:pt x="309" y="137"/>
                  <a:pt x="298" y="127"/>
                </a:cubicBezTo>
                <a:cubicBezTo>
                  <a:pt x="311" y="135"/>
                  <a:pt x="322" y="144"/>
                  <a:pt x="336" y="151"/>
                </a:cubicBezTo>
                <a:cubicBezTo>
                  <a:pt x="337" y="151"/>
                  <a:pt x="337" y="151"/>
                  <a:pt x="337" y="151"/>
                </a:cubicBezTo>
                <a:cubicBezTo>
                  <a:pt x="338" y="151"/>
                  <a:pt x="339" y="151"/>
                  <a:pt x="339" y="152"/>
                </a:cubicBezTo>
                <a:cubicBezTo>
                  <a:pt x="346" y="154"/>
                  <a:pt x="339" y="155"/>
                  <a:pt x="345" y="158"/>
                </a:cubicBezTo>
                <a:cubicBezTo>
                  <a:pt x="341" y="159"/>
                  <a:pt x="331" y="161"/>
                  <a:pt x="329" y="159"/>
                </a:cubicBezTo>
                <a:close/>
                <a:moveTo>
                  <a:pt x="334" y="165"/>
                </a:moveTo>
                <a:cubicBezTo>
                  <a:pt x="356" y="164"/>
                  <a:pt x="376" y="165"/>
                  <a:pt x="396" y="169"/>
                </a:cubicBezTo>
                <a:cubicBezTo>
                  <a:pt x="376" y="168"/>
                  <a:pt x="355" y="167"/>
                  <a:pt x="334" y="165"/>
                </a:cubicBezTo>
                <a:close/>
                <a:moveTo>
                  <a:pt x="387" y="157"/>
                </a:moveTo>
                <a:cubicBezTo>
                  <a:pt x="387" y="156"/>
                  <a:pt x="389" y="156"/>
                  <a:pt x="390" y="157"/>
                </a:cubicBezTo>
                <a:cubicBezTo>
                  <a:pt x="392" y="159"/>
                  <a:pt x="386" y="159"/>
                  <a:pt x="387" y="157"/>
                </a:cubicBezTo>
                <a:close/>
                <a:moveTo>
                  <a:pt x="421" y="245"/>
                </a:moveTo>
                <a:cubicBezTo>
                  <a:pt x="421" y="229"/>
                  <a:pt x="421" y="229"/>
                  <a:pt x="421" y="229"/>
                </a:cubicBezTo>
                <a:cubicBezTo>
                  <a:pt x="427" y="229"/>
                  <a:pt x="430" y="235"/>
                  <a:pt x="436" y="237"/>
                </a:cubicBezTo>
                <a:cubicBezTo>
                  <a:pt x="434" y="241"/>
                  <a:pt x="426" y="242"/>
                  <a:pt x="421" y="245"/>
                </a:cubicBezTo>
                <a:close/>
                <a:moveTo>
                  <a:pt x="421" y="224"/>
                </a:moveTo>
                <a:cubicBezTo>
                  <a:pt x="422" y="208"/>
                  <a:pt x="422" y="208"/>
                  <a:pt x="422" y="208"/>
                </a:cubicBezTo>
                <a:cubicBezTo>
                  <a:pt x="428" y="212"/>
                  <a:pt x="438" y="223"/>
                  <a:pt x="439" y="234"/>
                </a:cubicBezTo>
                <a:cubicBezTo>
                  <a:pt x="433" y="230"/>
                  <a:pt x="427" y="227"/>
                  <a:pt x="421" y="224"/>
                </a:cubicBezTo>
                <a:close/>
                <a:moveTo>
                  <a:pt x="488" y="200"/>
                </a:moveTo>
                <a:cubicBezTo>
                  <a:pt x="486" y="201"/>
                  <a:pt x="485" y="199"/>
                  <a:pt x="484" y="198"/>
                </a:cubicBezTo>
                <a:cubicBezTo>
                  <a:pt x="468" y="177"/>
                  <a:pt x="450" y="158"/>
                  <a:pt x="431" y="140"/>
                </a:cubicBezTo>
                <a:cubicBezTo>
                  <a:pt x="432" y="140"/>
                  <a:pt x="433" y="140"/>
                  <a:pt x="434" y="140"/>
                </a:cubicBezTo>
                <a:cubicBezTo>
                  <a:pt x="454" y="156"/>
                  <a:pt x="470" y="171"/>
                  <a:pt x="492" y="190"/>
                </a:cubicBezTo>
                <a:cubicBezTo>
                  <a:pt x="491" y="190"/>
                  <a:pt x="499" y="193"/>
                  <a:pt x="496" y="189"/>
                </a:cubicBezTo>
                <a:cubicBezTo>
                  <a:pt x="480" y="165"/>
                  <a:pt x="460" y="143"/>
                  <a:pt x="437" y="123"/>
                </a:cubicBezTo>
                <a:cubicBezTo>
                  <a:pt x="438" y="123"/>
                  <a:pt x="439" y="123"/>
                  <a:pt x="439" y="124"/>
                </a:cubicBezTo>
                <a:cubicBezTo>
                  <a:pt x="464" y="142"/>
                  <a:pt x="488" y="163"/>
                  <a:pt x="511" y="184"/>
                </a:cubicBezTo>
                <a:cubicBezTo>
                  <a:pt x="505" y="189"/>
                  <a:pt x="496" y="194"/>
                  <a:pt x="488" y="200"/>
                </a:cubicBezTo>
                <a:close/>
                <a:moveTo>
                  <a:pt x="514" y="181"/>
                </a:moveTo>
                <a:cubicBezTo>
                  <a:pt x="495" y="156"/>
                  <a:pt x="472" y="136"/>
                  <a:pt x="448" y="115"/>
                </a:cubicBezTo>
                <a:cubicBezTo>
                  <a:pt x="449" y="115"/>
                  <a:pt x="450" y="115"/>
                  <a:pt x="451" y="116"/>
                </a:cubicBezTo>
                <a:cubicBezTo>
                  <a:pt x="471" y="130"/>
                  <a:pt x="494" y="150"/>
                  <a:pt x="515" y="163"/>
                </a:cubicBezTo>
                <a:cubicBezTo>
                  <a:pt x="519" y="165"/>
                  <a:pt x="524" y="168"/>
                  <a:pt x="527" y="171"/>
                </a:cubicBezTo>
                <a:lnTo>
                  <a:pt x="514" y="181"/>
                </a:lnTo>
                <a:close/>
                <a:moveTo>
                  <a:pt x="558" y="148"/>
                </a:moveTo>
                <a:cubicBezTo>
                  <a:pt x="524" y="120"/>
                  <a:pt x="494" y="89"/>
                  <a:pt x="461" y="59"/>
                </a:cubicBezTo>
                <a:cubicBezTo>
                  <a:pt x="462" y="59"/>
                  <a:pt x="463" y="59"/>
                  <a:pt x="463" y="59"/>
                </a:cubicBezTo>
                <a:cubicBezTo>
                  <a:pt x="497" y="86"/>
                  <a:pt x="530" y="113"/>
                  <a:pt x="562" y="142"/>
                </a:cubicBezTo>
                <a:cubicBezTo>
                  <a:pt x="567" y="146"/>
                  <a:pt x="559" y="146"/>
                  <a:pt x="558" y="148"/>
                </a:cubicBezTo>
                <a:close/>
                <a:moveTo>
                  <a:pt x="431" y="16"/>
                </a:moveTo>
                <a:cubicBezTo>
                  <a:pt x="454" y="39"/>
                  <a:pt x="477" y="62"/>
                  <a:pt x="501" y="84"/>
                </a:cubicBezTo>
                <a:cubicBezTo>
                  <a:pt x="482" y="70"/>
                  <a:pt x="460" y="53"/>
                  <a:pt x="439" y="39"/>
                </a:cubicBezTo>
                <a:cubicBezTo>
                  <a:pt x="442" y="39"/>
                  <a:pt x="445" y="39"/>
                  <a:pt x="443" y="37"/>
                </a:cubicBezTo>
                <a:cubicBezTo>
                  <a:pt x="436" y="33"/>
                  <a:pt x="430" y="28"/>
                  <a:pt x="427" y="23"/>
                </a:cubicBezTo>
                <a:cubicBezTo>
                  <a:pt x="427" y="21"/>
                  <a:pt x="426" y="10"/>
                  <a:pt x="431" y="16"/>
                </a:cubicBezTo>
                <a:close/>
                <a:moveTo>
                  <a:pt x="425" y="48"/>
                </a:moveTo>
                <a:cubicBezTo>
                  <a:pt x="426" y="41"/>
                  <a:pt x="425" y="34"/>
                  <a:pt x="427" y="28"/>
                </a:cubicBezTo>
                <a:cubicBezTo>
                  <a:pt x="431" y="32"/>
                  <a:pt x="434" y="34"/>
                  <a:pt x="438" y="37"/>
                </a:cubicBezTo>
                <a:cubicBezTo>
                  <a:pt x="435" y="39"/>
                  <a:pt x="433" y="35"/>
                  <a:pt x="430" y="36"/>
                </a:cubicBezTo>
                <a:cubicBezTo>
                  <a:pt x="433" y="41"/>
                  <a:pt x="439" y="45"/>
                  <a:pt x="444" y="49"/>
                </a:cubicBezTo>
                <a:cubicBezTo>
                  <a:pt x="444" y="49"/>
                  <a:pt x="445" y="48"/>
                  <a:pt x="445" y="48"/>
                </a:cubicBezTo>
                <a:cubicBezTo>
                  <a:pt x="448" y="50"/>
                  <a:pt x="452" y="52"/>
                  <a:pt x="454" y="55"/>
                </a:cubicBezTo>
                <a:cubicBezTo>
                  <a:pt x="452" y="55"/>
                  <a:pt x="451" y="54"/>
                  <a:pt x="449" y="54"/>
                </a:cubicBezTo>
                <a:cubicBezTo>
                  <a:pt x="473" y="74"/>
                  <a:pt x="497" y="96"/>
                  <a:pt x="519" y="119"/>
                </a:cubicBezTo>
                <a:cubicBezTo>
                  <a:pt x="491" y="96"/>
                  <a:pt x="462" y="73"/>
                  <a:pt x="430" y="54"/>
                </a:cubicBezTo>
                <a:cubicBezTo>
                  <a:pt x="427" y="52"/>
                  <a:pt x="425" y="50"/>
                  <a:pt x="425" y="48"/>
                </a:cubicBezTo>
                <a:close/>
                <a:moveTo>
                  <a:pt x="417" y="96"/>
                </a:moveTo>
                <a:cubicBezTo>
                  <a:pt x="419" y="96"/>
                  <a:pt x="422" y="97"/>
                  <a:pt x="421" y="93"/>
                </a:cubicBezTo>
                <a:cubicBezTo>
                  <a:pt x="426" y="95"/>
                  <a:pt x="425" y="88"/>
                  <a:pt x="421" y="90"/>
                </a:cubicBezTo>
                <a:cubicBezTo>
                  <a:pt x="423" y="81"/>
                  <a:pt x="426" y="71"/>
                  <a:pt x="425" y="60"/>
                </a:cubicBezTo>
                <a:cubicBezTo>
                  <a:pt x="428" y="62"/>
                  <a:pt x="429" y="65"/>
                  <a:pt x="433" y="66"/>
                </a:cubicBezTo>
                <a:cubicBezTo>
                  <a:pt x="431" y="64"/>
                  <a:pt x="434" y="64"/>
                  <a:pt x="435" y="65"/>
                </a:cubicBezTo>
                <a:cubicBezTo>
                  <a:pt x="433" y="60"/>
                  <a:pt x="428" y="63"/>
                  <a:pt x="427" y="57"/>
                </a:cubicBezTo>
                <a:cubicBezTo>
                  <a:pt x="461" y="75"/>
                  <a:pt x="490" y="100"/>
                  <a:pt x="519" y="123"/>
                </a:cubicBezTo>
                <a:cubicBezTo>
                  <a:pt x="531" y="132"/>
                  <a:pt x="544" y="141"/>
                  <a:pt x="555" y="151"/>
                </a:cubicBezTo>
                <a:cubicBezTo>
                  <a:pt x="552" y="155"/>
                  <a:pt x="548" y="152"/>
                  <a:pt x="547" y="151"/>
                </a:cubicBezTo>
                <a:cubicBezTo>
                  <a:pt x="529" y="139"/>
                  <a:pt x="512" y="125"/>
                  <a:pt x="495" y="112"/>
                </a:cubicBezTo>
                <a:cubicBezTo>
                  <a:pt x="508" y="127"/>
                  <a:pt x="526" y="141"/>
                  <a:pt x="542" y="152"/>
                </a:cubicBezTo>
                <a:cubicBezTo>
                  <a:pt x="542" y="152"/>
                  <a:pt x="543" y="153"/>
                  <a:pt x="544" y="153"/>
                </a:cubicBezTo>
                <a:cubicBezTo>
                  <a:pt x="544" y="155"/>
                  <a:pt x="550" y="153"/>
                  <a:pt x="548" y="156"/>
                </a:cubicBezTo>
                <a:cubicBezTo>
                  <a:pt x="545" y="161"/>
                  <a:pt x="538" y="163"/>
                  <a:pt x="533" y="167"/>
                </a:cubicBezTo>
                <a:cubicBezTo>
                  <a:pt x="521" y="155"/>
                  <a:pt x="506" y="142"/>
                  <a:pt x="493" y="130"/>
                </a:cubicBezTo>
                <a:cubicBezTo>
                  <a:pt x="505" y="136"/>
                  <a:pt x="517" y="147"/>
                  <a:pt x="529" y="154"/>
                </a:cubicBezTo>
                <a:cubicBezTo>
                  <a:pt x="531" y="156"/>
                  <a:pt x="528" y="151"/>
                  <a:pt x="527" y="149"/>
                </a:cubicBezTo>
                <a:cubicBezTo>
                  <a:pt x="496" y="122"/>
                  <a:pt x="468" y="92"/>
                  <a:pt x="436" y="68"/>
                </a:cubicBezTo>
                <a:cubicBezTo>
                  <a:pt x="435" y="67"/>
                  <a:pt x="434" y="67"/>
                  <a:pt x="433" y="68"/>
                </a:cubicBezTo>
                <a:cubicBezTo>
                  <a:pt x="455" y="87"/>
                  <a:pt x="477" y="107"/>
                  <a:pt x="498" y="128"/>
                </a:cubicBezTo>
                <a:cubicBezTo>
                  <a:pt x="476" y="112"/>
                  <a:pt x="454" y="95"/>
                  <a:pt x="429" y="80"/>
                </a:cubicBezTo>
                <a:cubicBezTo>
                  <a:pt x="428" y="79"/>
                  <a:pt x="423" y="82"/>
                  <a:pt x="426" y="84"/>
                </a:cubicBezTo>
                <a:cubicBezTo>
                  <a:pt x="460" y="107"/>
                  <a:pt x="498" y="138"/>
                  <a:pt x="524" y="165"/>
                </a:cubicBezTo>
                <a:cubicBezTo>
                  <a:pt x="503" y="150"/>
                  <a:pt x="503" y="150"/>
                  <a:pt x="503" y="150"/>
                </a:cubicBezTo>
                <a:cubicBezTo>
                  <a:pt x="478" y="131"/>
                  <a:pt x="454" y="110"/>
                  <a:pt x="424" y="97"/>
                </a:cubicBezTo>
                <a:cubicBezTo>
                  <a:pt x="424" y="104"/>
                  <a:pt x="445" y="112"/>
                  <a:pt x="442" y="114"/>
                </a:cubicBezTo>
                <a:cubicBezTo>
                  <a:pt x="457" y="129"/>
                  <a:pt x="475" y="143"/>
                  <a:pt x="490" y="160"/>
                </a:cubicBezTo>
                <a:cubicBezTo>
                  <a:pt x="470" y="142"/>
                  <a:pt x="450" y="125"/>
                  <a:pt x="426" y="110"/>
                </a:cubicBezTo>
                <a:cubicBezTo>
                  <a:pt x="423" y="108"/>
                  <a:pt x="418" y="105"/>
                  <a:pt x="413" y="105"/>
                </a:cubicBezTo>
                <a:cubicBezTo>
                  <a:pt x="408" y="106"/>
                  <a:pt x="402" y="101"/>
                  <a:pt x="397" y="97"/>
                </a:cubicBezTo>
                <a:cubicBezTo>
                  <a:pt x="403" y="96"/>
                  <a:pt x="410" y="95"/>
                  <a:pt x="417" y="96"/>
                </a:cubicBezTo>
                <a:close/>
                <a:moveTo>
                  <a:pt x="426" y="118"/>
                </a:moveTo>
                <a:cubicBezTo>
                  <a:pt x="428" y="120"/>
                  <a:pt x="433" y="121"/>
                  <a:pt x="433" y="124"/>
                </a:cubicBezTo>
                <a:cubicBezTo>
                  <a:pt x="452" y="141"/>
                  <a:pt x="472" y="160"/>
                  <a:pt x="487" y="181"/>
                </a:cubicBezTo>
                <a:cubicBezTo>
                  <a:pt x="466" y="163"/>
                  <a:pt x="443" y="141"/>
                  <a:pt x="419" y="124"/>
                </a:cubicBezTo>
                <a:cubicBezTo>
                  <a:pt x="422" y="124"/>
                  <a:pt x="424" y="127"/>
                  <a:pt x="428" y="125"/>
                </a:cubicBezTo>
                <a:cubicBezTo>
                  <a:pt x="413" y="116"/>
                  <a:pt x="398" y="106"/>
                  <a:pt x="384" y="97"/>
                </a:cubicBezTo>
                <a:cubicBezTo>
                  <a:pt x="399" y="102"/>
                  <a:pt x="413" y="111"/>
                  <a:pt x="426" y="118"/>
                </a:cubicBezTo>
                <a:close/>
                <a:moveTo>
                  <a:pt x="405" y="116"/>
                </a:moveTo>
                <a:cubicBezTo>
                  <a:pt x="403" y="121"/>
                  <a:pt x="399" y="113"/>
                  <a:pt x="398" y="112"/>
                </a:cubicBezTo>
                <a:cubicBezTo>
                  <a:pt x="397" y="112"/>
                  <a:pt x="397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09"/>
                  <a:pt x="402" y="114"/>
                  <a:pt x="405" y="116"/>
                </a:cubicBezTo>
                <a:close/>
                <a:moveTo>
                  <a:pt x="361" y="105"/>
                </a:moveTo>
                <a:cubicBezTo>
                  <a:pt x="374" y="117"/>
                  <a:pt x="387" y="129"/>
                  <a:pt x="398" y="143"/>
                </a:cubicBezTo>
                <a:cubicBezTo>
                  <a:pt x="346" y="102"/>
                  <a:pt x="346" y="102"/>
                  <a:pt x="346" y="102"/>
                </a:cubicBezTo>
                <a:cubicBezTo>
                  <a:pt x="345" y="101"/>
                  <a:pt x="343" y="101"/>
                  <a:pt x="342" y="100"/>
                </a:cubicBezTo>
                <a:cubicBezTo>
                  <a:pt x="347" y="97"/>
                  <a:pt x="357" y="101"/>
                  <a:pt x="361" y="105"/>
                </a:cubicBezTo>
                <a:close/>
                <a:moveTo>
                  <a:pt x="334" y="98"/>
                </a:moveTo>
                <a:cubicBezTo>
                  <a:pt x="334" y="101"/>
                  <a:pt x="336" y="103"/>
                  <a:pt x="338" y="105"/>
                </a:cubicBezTo>
                <a:cubicBezTo>
                  <a:pt x="342" y="111"/>
                  <a:pt x="347" y="108"/>
                  <a:pt x="352" y="112"/>
                </a:cubicBezTo>
                <a:cubicBezTo>
                  <a:pt x="411" y="158"/>
                  <a:pt x="411" y="158"/>
                  <a:pt x="411" y="158"/>
                </a:cubicBezTo>
                <a:cubicBezTo>
                  <a:pt x="412" y="158"/>
                  <a:pt x="419" y="161"/>
                  <a:pt x="416" y="158"/>
                </a:cubicBezTo>
                <a:cubicBezTo>
                  <a:pt x="403" y="143"/>
                  <a:pt x="390" y="128"/>
                  <a:pt x="376" y="115"/>
                </a:cubicBezTo>
                <a:cubicBezTo>
                  <a:pt x="375" y="114"/>
                  <a:pt x="371" y="109"/>
                  <a:pt x="372" y="110"/>
                </a:cubicBezTo>
                <a:cubicBezTo>
                  <a:pt x="410" y="133"/>
                  <a:pt x="410" y="133"/>
                  <a:pt x="410" y="133"/>
                </a:cubicBezTo>
                <a:cubicBezTo>
                  <a:pt x="397" y="121"/>
                  <a:pt x="379" y="109"/>
                  <a:pt x="363" y="99"/>
                </a:cubicBezTo>
                <a:cubicBezTo>
                  <a:pt x="368" y="99"/>
                  <a:pt x="374" y="98"/>
                  <a:pt x="377" y="100"/>
                </a:cubicBezTo>
                <a:cubicBezTo>
                  <a:pt x="393" y="111"/>
                  <a:pt x="405" y="123"/>
                  <a:pt x="417" y="137"/>
                </a:cubicBezTo>
                <a:cubicBezTo>
                  <a:pt x="410" y="135"/>
                  <a:pt x="410" y="135"/>
                  <a:pt x="410" y="135"/>
                </a:cubicBezTo>
                <a:cubicBezTo>
                  <a:pt x="413" y="137"/>
                  <a:pt x="416" y="138"/>
                  <a:pt x="418" y="141"/>
                </a:cubicBezTo>
                <a:cubicBezTo>
                  <a:pt x="419" y="142"/>
                  <a:pt x="423" y="143"/>
                  <a:pt x="422" y="140"/>
                </a:cubicBezTo>
                <a:cubicBezTo>
                  <a:pt x="421" y="136"/>
                  <a:pt x="416" y="134"/>
                  <a:pt x="415" y="129"/>
                </a:cubicBezTo>
                <a:cubicBezTo>
                  <a:pt x="418" y="128"/>
                  <a:pt x="420" y="132"/>
                  <a:pt x="421" y="134"/>
                </a:cubicBezTo>
                <a:cubicBezTo>
                  <a:pt x="421" y="135"/>
                  <a:pt x="421" y="135"/>
                  <a:pt x="421" y="135"/>
                </a:cubicBezTo>
                <a:cubicBezTo>
                  <a:pt x="441" y="153"/>
                  <a:pt x="459" y="171"/>
                  <a:pt x="475" y="192"/>
                </a:cubicBezTo>
                <a:cubicBezTo>
                  <a:pt x="476" y="193"/>
                  <a:pt x="479" y="194"/>
                  <a:pt x="478" y="197"/>
                </a:cubicBezTo>
                <a:cubicBezTo>
                  <a:pt x="478" y="193"/>
                  <a:pt x="472" y="196"/>
                  <a:pt x="475" y="192"/>
                </a:cubicBezTo>
                <a:cubicBezTo>
                  <a:pt x="421" y="150"/>
                  <a:pt x="421" y="150"/>
                  <a:pt x="421" y="150"/>
                </a:cubicBezTo>
                <a:cubicBezTo>
                  <a:pt x="419" y="148"/>
                  <a:pt x="412" y="146"/>
                  <a:pt x="414" y="150"/>
                </a:cubicBezTo>
                <a:cubicBezTo>
                  <a:pt x="416" y="155"/>
                  <a:pt x="421" y="161"/>
                  <a:pt x="426" y="163"/>
                </a:cubicBezTo>
                <a:cubicBezTo>
                  <a:pt x="429" y="164"/>
                  <a:pt x="429" y="162"/>
                  <a:pt x="428" y="160"/>
                </a:cubicBezTo>
                <a:cubicBezTo>
                  <a:pt x="468" y="191"/>
                  <a:pt x="468" y="191"/>
                  <a:pt x="468" y="191"/>
                </a:cubicBezTo>
                <a:cubicBezTo>
                  <a:pt x="473" y="194"/>
                  <a:pt x="478" y="199"/>
                  <a:pt x="483" y="204"/>
                </a:cubicBezTo>
                <a:cubicBezTo>
                  <a:pt x="470" y="213"/>
                  <a:pt x="454" y="223"/>
                  <a:pt x="442" y="232"/>
                </a:cubicBezTo>
                <a:cubicBezTo>
                  <a:pt x="438" y="220"/>
                  <a:pt x="432" y="211"/>
                  <a:pt x="422" y="204"/>
                </a:cubicBezTo>
                <a:cubicBezTo>
                  <a:pt x="428" y="205"/>
                  <a:pt x="428" y="205"/>
                  <a:pt x="428" y="205"/>
                </a:cubicBezTo>
                <a:cubicBezTo>
                  <a:pt x="424" y="201"/>
                  <a:pt x="424" y="201"/>
                  <a:pt x="424" y="201"/>
                </a:cubicBezTo>
                <a:cubicBezTo>
                  <a:pt x="426" y="201"/>
                  <a:pt x="433" y="206"/>
                  <a:pt x="428" y="206"/>
                </a:cubicBezTo>
                <a:cubicBezTo>
                  <a:pt x="435" y="211"/>
                  <a:pt x="441" y="218"/>
                  <a:pt x="449" y="221"/>
                </a:cubicBezTo>
                <a:cubicBezTo>
                  <a:pt x="448" y="208"/>
                  <a:pt x="434" y="200"/>
                  <a:pt x="430" y="189"/>
                </a:cubicBezTo>
                <a:cubicBezTo>
                  <a:pt x="433" y="190"/>
                  <a:pt x="441" y="194"/>
                  <a:pt x="445" y="198"/>
                </a:cubicBezTo>
                <a:cubicBezTo>
                  <a:pt x="445" y="199"/>
                  <a:pt x="446" y="199"/>
                  <a:pt x="446" y="199"/>
                </a:cubicBezTo>
                <a:cubicBezTo>
                  <a:pt x="451" y="204"/>
                  <a:pt x="455" y="210"/>
                  <a:pt x="462" y="213"/>
                </a:cubicBezTo>
                <a:cubicBezTo>
                  <a:pt x="461" y="216"/>
                  <a:pt x="466" y="215"/>
                  <a:pt x="466" y="213"/>
                </a:cubicBezTo>
                <a:cubicBezTo>
                  <a:pt x="462" y="197"/>
                  <a:pt x="438" y="173"/>
                  <a:pt x="434" y="169"/>
                </a:cubicBezTo>
                <a:cubicBezTo>
                  <a:pt x="433" y="168"/>
                  <a:pt x="426" y="165"/>
                  <a:pt x="428" y="167"/>
                </a:cubicBezTo>
                <a:cubicBezTo>
                  <a:pt x="439" y="178"/>
                  <a:pt x="451" y="191"/>
                  <a:pt x="459" y="206"/>
                </a:cubicBezTo>
                <a:cubicBezTo>
                  <a:pt x="451" y="200"/>
                  <a:pt x="444" y="191"/>
                  <a:pt x="435" y="187"/>
                </a:cubicBezTo>
                <a:cubicBezTo>
                  <a:pt x="429" y="184"/>
                  <a:pt x="423" y="177"/>
                  <a:pt x="424" y="169"/>
                </a:cubicBezTo>
                <a:cubicBezTo>
                  <a:pt x="424" y="168"/>
                  <a:pt x="417" y="164"/>
                  <a:pt x="420" y="168"/>
                </a:cubicBezTo>
                <a:cubicBezTo>
                  <a:pt x="418" y="167"/>
                  <a:pt x="410" y="166"/>
                  <a:pt x="408" y="165"/>
                </a:cubicBezTo>
                <a:cubicBezTo>
                  <a:pt x="386" y="151"/>
                  <a:pt x="371" y="129"/>
                  <a:pt x="352" y="112"/>
                </a:cubicBezTo>
                <a:cubicBezTo>
                  <a:pt x="351" y="112"/>
                  <a:pt x="350" y="113"/>
                  <a:pt x="353" y="115"/>
                </a:cubicBezTo>
                <a:cubicBezTo>
                  <a:pt x="355" y="116"/>
                  <a:pt x="351" y="117"/>
                  <a:pt x="350" y="116"/>
                </a:cubicBezTo>
                <a:cubicBezTo>
                  <a:pt x="361" y="127"/>
                  <a:pt x="376" y="139"/>
                  <a:pt x="384" y="153"/>
                </a:cubicBezTo>
                <a:cubicBezTo>
                  <a:pt x="360" y="134"/>
                  <a:pt x="335" y="115"/>
                  <a:pt x="304" y="100"/>
                </a:cubicBezTo>
                <a:cubicBezTo>
                  <a:pt x="304" y="100"/>
                  <a:pt x="299" y="101"/>
                  <a:pt x="301" y="102"/>
                </a:cubicBezTo>
                <a:cubicBezTo>
                  <a:pt x="332" y="115"/>
                  <a:pt x="356" y="137"/>
                  <a:pt x="383" y="156"/>
                </a:cubicBezTo>
                <a:cubicBezTo>
                  <a:pt x="383" y="156"/>
                  <a:pt x="381" y="155"/>
                  <a:pt x="380" y="155"/>
                </a:cubicBezTo>
                <a:cubicBezTo>
                  <a:pt x="390" y="163"/>
                  <a:pt x="390" y="163"/>
                  <a:pt x="390" y="163"/>
                </a:cubicBezTo>
                <a:cubicBezTo>
                  <a:pt x="360" y="159"/>
                  <a:pt x="360" y="159"/>
                  <a:pt x="360" y="159"/>
                </a:cubicBezTo>
                <a:cubicBezTo>
                  <a:pt x="341" y="142"/>
                  <a:pt x="320" y="125"/>
                  <a:pt x="299" y="109"/>
                </a:cubicBezTo>
                <a:cubicBezTo>
                  <a:pt x="323" y="124"/>
                  <a:pt x="349" y="139"/>
                  <a:pt x="372" y="157"/>
                </a:cubicBezTo>
                <a:cubicBezTo>
                  <a:pt x="373" y="157"/>
                  <a:pt x="379" y="158"/>
                  <a:pt x="377" y="157"/>
                </a:cubicBezTo>
                <a:cubicBezTo>
                  <a:pt x="348" y="135"/>
                  <a:pt x="317" y="115"/>
                  <a:pt x="285" y="96"/>
                </a:cubicBezTo>
                <a:cubicBezTo>
                  <a:pt x="302" y="98"/>
                  <a:pt x="318" y="98"/>
                  <a:pt x="334" y="98"/>
                </a:cubicBezTo>
                <a:close/>
                <a:moveTo>
                  <a:pt x="423" y="198"/>
                </a:moveTo>
                <a:cubicBezTo>
                  <a:pt x="424" y="187"/>
                  <a:pt x="424" y="187"/>
                  <a:pt x="424" y="187"/>
                </a:cubicBezTo>
                <a:cubicBezTo>
                  <a:pt x="432" y="195"/>
                  <a:pt x="438" y="205"/>
                  <a:pt x="443" y="214"/>
                </a:cubicBezTo>
                <a:cubicBezTo>
                  <a:pt x="437" y="209"/>
                  <a:pt x="431" y="202"/>
                  <a:pt x="423" y="198"/>
                </a:cubicBezTo>
                <a:close/>
                <a:moveTo>
                  <a:pt x="281" y="100"/>
                </a:moveTo>
                <a:cubicBezTo>
                  <a:pt x="283" y="104"/>
                  <a:pt x="289" y="104"/>
                  <a:pt x="292" y="107"/>
                </a:cubicBezTo>
                <a:cubicBezTo>
                  <a:pt x="293" y="107"/>
                  <a:pt x="293" y="107"/>
                  <a:pt x="293" y="107"/>
                </a:cubicBezTo>
                <a:cubicBezTo>
                  <a:pt x="295" y="107"/>
                  <a:pt x="297" y="109"/>
                  <a:pt x="298" y="112"/>
                </a:cubicBezTo>
                <a:cubicBezTo>
                  <a:pt x="354" y="158"/>
                  <a:pt x="354" y="158"/>
                  <a:pt x="354" y="158"/>
                </a:cubicBezTo>
                <a:cubicBezTo>
                  <a:pt x="320" y="139"/>
                  <a:pt x="290" y="116"/>
                  <a:pt x="259" y="94"/>
                </a:cubicBezTo>
                <a:cubicBezTo>
                  <a:pt x="268" y="93"/>
                  <a:pt x="277" y="93"/>
                  <a:pt x="281" y="100"/>
                </a:cubicBezTo>
                <a:close/>
                <a:moveTo>
                  <a:pt x="251" y="94"/>
                </a:moveTo>
                <a:cubicBezTo>
                  <a:pt x="277" y="111"/>
                  <a:pt x="299" y="131"/>
                  <a:pt x="319" y="153"/>
                </a:cubicBezTo>
                <a:cubicBezTo>
                  <a:pt x="290" y="132"/>
                  <a:pt x="263" y="109"/>
                  <a:pt x="232" y="91"/>
                </a:cubicBezTo>
                <a:cubicBezTo>
                  <a:pt x="238" y="91"/>
                  <a:pt x="245" y="91"/>
                  <a:pt x="251" y="94"/>
                </a:cubicBezTo>
                <a:close/>
                <a:moveTo>
                  <a:pt x="306" y="149"/>
                </a:moveTo>
                <a:cubicBezTo>
                  <a:pt x="307" y="148"/>
                  <a:pt x="307" y="148"/>
                  <a:pt x="307" y="148"/>
                </a:cubicBezTo>
                <a:cubicBezTo>
                  <a:pt x="315" y="150"/>
                  <a:pt x="314" y="156"/>
                  <a:pt x="320" y="159"/>
                </a:cubicBezTo>
                <a:cubicBezTo>
                  <a:pt x="315" y="159"/>
                  <a:pt x="306" y="160"/>
                  <a:pt x="304" y="158"/>
                </a:cubicBezTo>
                <a:cubicBezTo>
                  <a:pt x="282" y="135"/>
                  <a:pt x="256" y="114"/>
                  <a:pt x="230" y="95"/>
                </a:cubicBezTo>
                <a:cubicBezTo>
                  <a:pt x="257" y="110"/>
                  <a:pt x="281" y="131"/>
                  <a:pt x="306" y="149"/>
                </a:cubicBezTo>
                <a:close/>
                <a:moveTo>
                  <a:pt x="228" y="96"/>
                </a:moveTo>
                <a:cubicBezTo>
                  <a:pt x="227" y="97"/>
                  <a:pt x="226" y="96"/>
                  <a:pt x="225" y="95"/>
                </a:cubicBezTo>
                <a:cubicBezTo>
                  <a:pt x="224" y="93"/>
                  <a:pt x="228" y="95"/>
                  <a:pt x="228" y="96"/>
                </a:cubicBezTo>
                <a:close/>
                <a:moveTo>
                  <a:pt x="295" y="158"/>
                </a:moveTo>
                <a:cubicBezTo>
                  <a:pt x="258" y="159"/>
                  <a:pt x="258" y="159"/>
                  <a:pt x="258" y="159"/>
                </a:cubicBezTo>
                <a:cubicBezTo>
                  <a:pt x="250" y="148"/>
                  <a:pt x="240" y="139"/>
                  <a:pt x="231" y="129"/>
                </a:cubicBezTo>
                <a:cubicBezTo>
                  <a:pt x="237" y="131"/>
                  <a:pt x="242" y="137"/>
                  <a:pt x="248" y="140"/>
                </a:cubicBezTo>
                <a:cubicBezTo>
                  <a:pt x="257" y="145"/>
                  <a:pt x="263" y="153"/>
                  <a:pt x="274" y="157"/>
                </a:cubicBezTo>
                <a:cubicBezTo>
                  <a:pt x="277" y="159"/>
                  <a:pt x="276" y="153"/>
                  <a:pt x="275" y="152"/>
                </a:cubicBezTo>
                <a:cubicBezTo>
                  <a:pt x="254" y="127"/>
                  <a:pt x="229" y="106"/>
                  <a:pt x="204" y="85"/>
                </a:cubicBezTo>
                <a:cubicBezTo>
                  <a:pt x="236" y="107"/>
                  <a:pt x="265" y="133"/>
                  <a:pt x="295" y="158"/>
                </a:cubicBezTo>
                <a:close/>
                <a:moveTo>
                  <a:pt x="185" y="82"/>
                </a:moveTo>
                <a:cubicBezTo>
                  <a:pt x="194" y="85"/>
                  <a:pt x="203" y="85"/>
                  <a:pt x="207" y="92"/>
                </a:cubicBezTo>
                <a:cubicBezTo>
                  <a:pt x="204" y="92"/>
                  <a:pt x="204" y="92"/>
                  <a:pt x="204" y="92"/>
                </a:cubicBezTo>
                <a:cubicBezTo>
                  <a:pt x="227" y="109"/>
                  <a:pt x="248" y="128"/>
                  <a:pt x="267" y="149"/>
                </a:cubicBezTo>
                <a:cubicBezTo>
                  <a:pt x="237" y="129"/>
                  <a:pt x="211" y="103"/>
                  <a:pt x="182" y="82"/>
                </a:cubicBezTo>
                <a:cubicBezTo>
                  <a:pt x="183" y="82"/>
                  <a:pt x="185" y="82"/>
                  <a:pt x="185" y="82"/>
                </a:cubicBezTo>
                <a:close/>
                <a:moveTo>
                  <a:pt x="188" y="92"/>
                </a:moveTo>
                <a:cubicBezTo>
                  <a:pt x="187" y="93"/>
                  <a:pt x="187" y="93"/>
                  <a:pt x="188" y="94"/>
                </a:cubicBezTo>
                <a:cubicBezTo>
                  <a:pt x="209" y="111"/>
                  <a:pt x="228" y="130"/>
                  <a:pt x="246" y="149"/>
                </a:cubicBezTo>
                <a:cubicBezTo>
                  <a:pt x="246" y="150"/>
                  <a:pt x="246" y="152"/>
                  <a:pt x="246" y="152"/>
                </a:cubicBezTo>
                <a:cubicBezTo>
                  <a:pt x="217" y="127"/>
                  <a:pt x="190" y="101"/>
                  <a:pt x="161" y="76"/>
                </a:cubicBezTo>
                <a:cubicBezTo>
                  <a:pt x="171" y="80"/>
                  <a:pt x="180" y="87"/>
                  <a:pt x="188" y="92"/>
                </a:cubicBezTo>
                <a:close/>
                <a:moveTo>
                  <a:pt x="234" y="147"/>
                </a:moveTo>
                <a:cubicBezTo>
                  <a:pt x="236" y="149"/>
                  <a:pt x="241" y="151"/>
                  <a:pt x="243" y="152"/>
                </a:cubicBezTo>
                <a:cubicBezTo>
                  <a:pt x="240" y="154"/>
                  <a:pt x="248" y="157"/>
                  <a:pt x="247" y="158"/>
                </a:cubicBezTo>
                <a:cubicBezTo>
                  <a:pt x="236" y="163"/>
                  <a:pt x="227" y="161"/>
                  <a:pt x="224" y="153"/>
                </a:cubicBezTo>
                <a:cubicBezTo>
                  <a:pt x="201" y="124"/>
                  <a:pt x="175" y="98"/>
                  <a:pt x="149" y="73"/>
                </a:cubicBezTo>
                <a:cubicBezTo>
                  <a:pt x="178" y="96"/>
                  <a:pt x="206" y="122"/>
                  <a:pt x="234" y="147"/>
                </a:cubicBezTo>
                <a:close/>
                <a:moveTo>
                  <a:pt x="149" y="77"/>
                </a:moveTo>
                <a:cubicBezTo>
                  <a:pt x="169" y="99"/>
                  <a:pt x="192" y="118"/>
                  <a:pt x="210" y="141"/>
                </a:cubicBezTo>
                <a:cubicBezTo>
                  <a:pt x="210" y="141"/>
                  <a:pt x="210" y="142"/>
                  <a:pt x="210" y="143"/>
                </a:cubicBezTo>
                <a:cubicBezTo>
                  <a:pt x="187" y="118"/>
                  <a:pt x="164" y="93"/>
                  <a:pt x="137" y="72"/>
                </a:cubicBezTo>
                <a:cubicBezTo>
                  <a:pt x="142" y="75"/>
                  <a:pt x="145" y="72"/>
                  <a:pt x="149" y="77"/>
                </a:cubicBezTo>
                <a:close/>
                <a:moveTo>
                  <a:pt x="122" y="66"/>
                </a:moveTo>
                <a:cubicBezTo>
                  <a:pt x="161" y="93"/>
                  <a:pt x="191" y="128"/>
                  <a:pt x="223" y="161"/>
                </a:cubicBezTo>
                <a:cubicBezTo>
                  <a:pt x="217" y="163"/>
                  <a:pt x="208" y="163"/>
                  <a:pt x="207" y="162"/>
                </a:cubicBezTo>
                <a:cubicBezTo>
                  <a:pt x="183" y="129"/>
                  <a:pt x="158" y="99"/>
                  <a:pt x="127" y="76"/>
                </a:cubicBezTo>
                <a:cubicBezTo>
                  <a:pt x="154" y="103"/>
                  <a:pt x="181" y="130"/>
                  <a:pt x="202" y="163"/>
                </a:cubicBezTo>
                <a:cubicBezTo>
                  <a:pt x="169" y="128"/>
                  <a:pt x="135" y="90"/>
                  <a:pt x="98" y="59"/>
                </a:cubicBezTo>
                <a:cubicBezTo>
                  <a:pt x="106" y="60"/>
                  <a:pt x="113" y="64"/>
                  <a:pt x="118" y="69"/>
                </a:cubicBezTo>
                <a:cubicBezTo>
                  <a:pt x="115" y="64"/>
                  <a:pt x="121" y="66"/>
                  <a:pt x="122" y="66"/>
                </a:cubicBezTo>
                <a:close/>
                <a:moveTo>
                  <a:pt x="79" y="52"/>
                </a:moveTo>
                <a:cubicBezTo>
                  <a:pt x="80" y="52"/>
                  <a:pt x="80" y="52"/>
                  <a:pt x="80" y="52"/>
                </a:cubicBezTo>
                <a:cubicBezTo>
                  <a:pt x="88" y="53"/>
                  <a:pt x="89" y="61"/>
                  <a:pt x="94" y="66"/>
                </a:cubicBezTo>
                <a:cubicBezTo>
                  <a:pt x="122" y="91"/>
                  <a:pt x="147" y="118"/>
                  <a:pt x="167" y="151"/>
                </a:cubicBezTo>
                <a:cubicBezTo>
                  <a:pt x="131" y="116"/>
                  <a:pt x="99" y="75"/>
                  <a:pt x="62" y="42"/>
                </a:cubicBezTo>
                <a:cubicBezTo>
                  <a:pt x="68" y="44"/>
                  <a:pt x="74" y="48"/>
                  <a:pt x="79" y="52"/>
                </a:cubicBezTo>
                <a:close/>
                <a:moveTo>
                  <a:pt x="37" y="27"/>
                </a:moveTo>
                <a:cubicBezTo>
                  <a:pt x="51" y="37"/>
                  <a:pt x="65" y="49"/>
                  <a:pt x="76" y="63"/>
                </a:cubicBezTo>
                <a:cubicBezTo>
                  <a:pt x="64" y="54"/>
                  <a:pt x="50" y="41"/>
                  <a:pt x="40" y="33"/>
                </a:cubicBezTo>
                <a:cubicBezTo>
                  <a:pt x="37" y="31"/>
                  <a:pt x="38" y="29"/>
                  <a:pt x="37" y="27"/>
                </a:cubicBezTo>
                <a:close/>
                <a:moveTo>
                  <a:pt x="41" y="41"/>
                </a:moveTo>
                <a:cubicBezTo>
                  <a:pt x="58" y="53"/>
                  <a:pt x="75" y="67"/>
                  <a:pt x="88" y="84"/>
                </a:cubicBezTo>
                <a:cubicBezTo>
                  <a:pt x="88" y="84"/>
                  <a:pt x="88" y="85"/>
                  <a:pt x="88" y="86"/>
                </a:cubicBezTo>
                <a:cubicBezTo>
                  <a:pt x="72" y="71"/>
                  <a:pt x="54" y="56"/>
                  <a:pt x="41" y="41"/>
                </a:cubicBezTo>
                <a:close/>
                <a:moveTo>
                  <a:pt x="46" y="51"/>
                </a:moveTo>
                <a:cubicBezTo>
                  <a:pt x="60" y="65"/>
                  <a:pt x="77" y="79"/>
                  <a:pt x="92" y="93"/>
                </a:cubicBezTo>
                <a:cubicBezTo>
                  <a:pt x="91" y="94"/>
                  <a:pt x="98" y="96"/>
                  <a:pt x="96" y="93"/>
                </a:cubicBezTo>
                <a:cubicBezTo>
                  <a:pt x="94" y="88"/>
                  <a:pt x="90" y="84"/>
                  <a:pt x="88" y="79"/>
                </a:cubicBezTo>
                <a:cubicBezTo>
                  <a:pt x="110" y="104"/>
                  <a:pt x="131" y="130"/>
                  <a:pt x="147" y="159"/>
                </a:cubicBezTo>
                <a:cubicBezTo>
                  <a:pt x="115" y="131"/>
                  <a:pt x="88" y="95"/>
                  <a:pt x="57" y="66"/>
                </a:cubicBezTo>
                <a:cubicBezTo>
                  <a:pt x="52" y="62"/>
                  <a:pt x="46" y="59"/>
                  <a:pt x="46" y="51"/>
                </a:cubicBezTo>
                <a:close/>
                <a:moveTo>
                  <a:pt x="47" y="171"/>
                </a:moveTo>
                <a:cubicBezTo>
                  <a:pt x="51" y="173"/>
                  <a:pt x="54" y="177"/>
                  <a:pt x="58" y="179"/>
                </a:cubicBezTo>
                <a:cubicBezTo>
                  <a:pt x="57" y="173"/>
                  <a:pt x="53" y="177"/>
                  <a:pt x="51" y="169"/>
                </a:cubicBezTo>
                <a:cubicBezTo>
                  <a:pt x="63" y="176"/>
                  <a:pt x="70" y="186"/>
                  <a:pt x="79" y="193"/>
                </a:cubicBezTo>
                <a:cubicBezTo>
                  <a:pt x="83" y="195"/>
                  <a:pt x="84" y="191"/>
                  <a:pt x="84" y="189"/>
                </a:cubicBezTo>
                <a:cubicBezTo>
                  <a:pt x="81" y="178"/>
                  <a:pt x="73" y="169"/>
                  <a:pt x="65" y="163"/>
                </a:cubicBezTo>
                <a:cubicBezTo>
                  <a:pt x="65" y="163"/>
                  <a:pt x="64" y="162"/>
                  <a:pt x="63" y="163"/>
                </a:cubicBezTo>
                <a:cubicBezTo>
                  <a:pt x="69" y="170"/>
                  <a:pt x="76" y="178"/>
                  <a:pt x="79" y="188"/>
                </a:cubicBezTo>
                <a:cubicBezTo>
                  <a:pt x="68" y="180"/>
                  <a:pt x="60" y="170"/>
                  <a:pt x="49" y="163"/>
                </a:cubicBezTo>
                <a:cubicBezTo>
                  <a:pt x="51" y="150"/>
                  <a:pt x="51" y="150"/>
                  <a:pt x="51" y="150"/>
                </a:cubicBezTo>
                <a:cubicBezTo>
                  <a:pt x="55" y="152"/>
                  <a:pt x="56" y="160"/>
                  <a:pt x="62" y="156"/>
                </a:cubicBezTo>
                <a:cubicBezTo>
                  <a:pt x="63" y="157"/>
                  <a:pt x="63" y="157"/>
                  <a:pt x="63" y="157"/>
                </a:cubicBezTo>
                <a:cubicBezTo>
                  <a:pt x="75" y="166"/>
                  <a:pt x="87" y="177"/>
                  <a:pt x="98" y="188"/>
                </a:cubicBezTo>
                <a:cubicBezTo>
                  <a:pt x="70" y="201"/>
                  <a:pt x="70" y="201"/>
                  <a:pt x="70" y="201"/>
                </a:cubicBezTo>
                <a:cubicBezTo>
                  <a:pt x="68" y="193"/>
                  <a:pt x="63" y="185"/>
                  <a:pt x="56" y="180"/>
                </a:cubicBezTo>
                <a:cubicBezTo>
                  <a:pt x="59" y="185"/>
                  <a:pt x="66" y="196"/>
                  <a:pt x="66" y="202"/>
                </a:cubicBezTo>
                <a:cubicBezTo>
                  <a:pt x="43" y="183"/>
                  <a:pt x="43" y="183"/>
                  <a:pt x="43" y="183"/>
                </a:cubicBezTo>
                <a:cubicBezTo>
                  <a:pt x="45" y="180"/>
                  <a:pt x="48" y="176"/>
                  <a:pt x="47" y="171"/>
                </a:cubicBezTo>
                <a:close/>
                <a:moveTo>
                  <a:pt x="40" y="191"/>
                </a:moveTo>
                <a:cubicBezTo>
                  <a:pt x="45" y="193"/>
                  <a:pt x="49" y="200"/>
                  <a:pt x="51" y="207"/>
                </a:cubicBezTo>
                <a:cubicBezTo>
                  <a:pt x="47" y="205"/>
                  <a:pt x="40" y="202"/>
                  <a:pt x="37" y="197"/>
                </a:cubicBezTo>
                <a:lnTo>
                  <a:pt x="40" y="191"/>
                </a:lnTo>
                <a:close/>
                <a:moveTo>
                  <a:pt x="51" y="209"/>
                </a:moveTo>
                <a:cubicBezTo>
                  <a:pt x="55" y="208"/>
                  <a:pt x="53" y="203"/>
                  <a:pt x="51" y="200"/>
                </a:cubicBezTo>
                <a:cubicBezTo>
                  <a:pt x="49" y="196"/>
                  <a:pt x="46" y="194"/>
                  <a:pt x="42" y="188"/>
                </a:cubicBezTo>
                <a:cubicBezTo>
                  <a:pt x="48" y="191"/>
                  <a:pt x="59" y="201"/>
                  <a:pt x="63" y="205"/>
                </a:cubicBezTo>
                <a:cubicBezTo>
                  <a:pt x="42" y="217"/>
                  <a:pt x="42" y="217"/>
                  <a:pt x="42" y="217"/>
                </a:cubicBezTo>
                <a:cubicBezTo>
                  <a:pt x="41" y="212"/>
                  <a:pt x="38" y="206"/>
                  <a:pt x="35" y="201"/>
                </a:cubicBezTo>
                <a:cubicBezTo>
                  <a:pt x="41" y="204"/>
                  <a:pt x="46" y="211"/>
                  <a:pt x="51" y="209"/>
                </a:cubicBezTo>
                <a:close/>
                <a:moveTo>
                  <a:pt x="38" y="220"/>
                </a:moveTo>
                <a:cubicBezTo>
                  <a:pt x="28" y="221"/>
                  <a:pt x="18" y="227"/>
                  <a:pt x="14" y="234"/>
                </a:cubicBezTo>
                <a:cubicBezTo>
                  <a:pt x="20" y="225"/>
                  <a:pt x="28" y="216"/>
                  <a:pt x="32" y="205"/>
                </a:cubicBezTo>
                <a:cubicBezTo>
                  <a:pt x="36" y="210"/>
                  <a:pt x="41" y="220"/>
                  <a:pt x="38" y="220"/>
                </a:cubicBezTo>
                <a:close/>
              </a:path>
            </a:pathLst>
          </a:custGeom>
          <a:solidFill>
            <a:srgbClr val="FF3E3E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397" name="Freeform 5"/>
          <p:cNvSpPr>
            <a:spLocks noEditPoints="1"/>
          </p:cNvSpPr>
          <p:nvPr/>
        </p:nvSpPr>
        <p:spPr bwMode="auto">
          <a:xfrm rot="-5400000">
            <a:off x="6107113" y="1598613"/>
            <a:ext cx="2043112" cy="1262062"/>
          </a:xfrm>
          <a:custGeom>
            <a:avLst/>
            <a:gdLst>
              <a:gd name="T0" fmla="*/ 2147483647 w 572"/>
              <a:gd name="T1" fmla="*/ 2147483647 h 254"/>
              <a:gd name="T2" fmla="*/ 2147483647 w 572"/>
              <a:gd name="T3" fmla="*/ 2147483647 h 254"/>
              <a:gd name="T4" fmla="*/ 2147483647 w 572"/>
              <a:gd name="T5" fmla="*/ 2147483647 h 254"/>
              <a:gd name="T6" fmla="*/ 2147483647 w 572"/>
              <a:gd name="T7" fmla="*/ 2147483647 h 254"/>
              <a:gd name="T8" fmla="*/ 2147483647 w 572"/>
              <a:gd name="T9" fmla="*/ 2147483647 h 254"/>
              <a:gd name="T10" fmla="*/ 2147483647 w 572"/>
              <a:gd name="T11" fmla="*/ 2147483647 h 254"/>
              <a:gd name="T12" fmla="*/ 2147483647 w 572"/>
              <a:gd name="T13" fmla="*/ 2147483647 h 254"/>
              <a:gd name="T14" fmla="*/ 2147483647 w 572"/>
              <a:gd name="T15" fmla="*/ 2147483647 h 254"/>
              <a:gd name="T16" fmla="*/ 2147483647 w 572"/>
              <a:gd name="T17" fmla="*/ 2147483647 h 254"/>
              <a:gd name="T18" fmla="*/ 2147483647 w 572"/>
              <a:gd name="T19" fmla="*/ 2147483647 h 254"/>
              <a:gd name="T20" fmla="*/ 2147483647 w 572"/>
              <a:gd name="T21" fmla="*/ 2147483647 h 254"/>
              <a:gd name="T22" fmla="*/ 2147483647 w 572"/>
              <a:gd name="T23" fmla="*/ 2147483647 h 254"/>
              <a:gd name="T24" fmla="*/ 2147483647 w 572"/>
              <a:gd name="T25" fmla="*/ 2147483647 h 254"/>
              <a:gd name="T26" fmla="*/ 2147483647 w 572"/>
              <a:gd name="T27" fmla="*/ 2147483647 h 254"/>
              <a:gd name="T28" fmla="*/ 2147483647 w 572"/>
              <a:gd name="T29" fmla="*/ 2147483647 h 254"/>
              <a:gd name="T30" fmla="*/ 2147483647 w 572"/>
              <a:gd name="T31" fmla="*/ 2147483647 h 254"/>
              <a:gd name="T32" fmla="*/ 2147483647 w 572"/>
              <a:gd name="T33" fmla="*/ 2147483647 h 254"/>
              <a:gd name="T34" fmla="*/ 2147483647 w 572"/>
              <a:gd name="T35" fmla="*/ 2147483647 h 254"/>
              <a:gd name="T36" fmla="*/ 2147483647 w 572"/>
              <a:gd name="T37" fmla="*/ 2147483647 h 254"/>
              <a:gd name="T38" fmla="*/ 2147483647 w 572"/>
              <a:gd name="T39" fmla="*/ 2147483647 h 254"/>
              <a:gd name="T40" fmla="*/ 2147483647 w 572"/>
              <a:gd name="T41" fmla="*/ 2147483647 h 254"/>
              <a:gd name="T42" fmla="*/ 2147483647 w 572"/>
              <a:gd name="T43" fmla="*/ 2147483647 h 254"/>
              <a:gd name="T44" fmla="*/ 2147483647 w 572"/>
              <a:gd name="T45" fmla="*/ 2147483647 h 254"/>
              <a:gd name="T46" fmla="*/ 2147483647 w 572"/>
              <a:gd name="T47" fmla="*/ 2147483647 h 254"/>
              <a:gd name="T48" fmla="*/ 2147483647 w 572"/>
              <a:gd name="T49" fmla="*/ 2147483647 h 254"/>
              <a:gd name="T50" fmla="*/ 2147483647 w 572"/>
              <a:gd name="T51" fmla="*/ 2147483647 h 254"/>
              <a:gd name="T52" fmla="*/ 2147483647 w 572"/>
              <a:gd name="T53" fmla="*/ 2147483647 h 254"/>
              <a:gd name="T54" fmla="*/ 2147483647 w 572"/>
              <a:gd name="T55" fmla="*/ 2147483647 h 254"/>
              <a:gd name="T56" fmla="*/ 2147483647 w 572"/>
              <a:gd name="T57" fmla="*/ 2147483647 h 254"/>
              <a:gd name="T58" fmla="*/ 2147483647 w 572"/>
              <a:gd name="T59" fmla="*/ 2147483647 h 254"/>
              <a:gd name="T60" fmla="*/ 2147483647 w 572"/>
              <a:gd name="T61" fmla="*/ 2147483647 h 254"/>
              <a:gd name="T62" fmla="*/ 2147483647 w 572"/>
              <a:gd name="T63" fmla="*/ 2147483647 h 254"/>
              <a:gd name="T64" fmla="*/ 2147483647 w 572"/>
              <a:gd name="T65" fmla="*/ 2147483647 h 254"/>
              <a:gd name="T66" fmla="*/ 2147483647 w 572"/>
              <a:gd name="T67" fmla="*/ 2147483647 h 254"/>
              <a:gd name="T68" fmla="*/ 2147483647 w 572"/>
              <a:gd name="T69" fmla="*/ 2147483647 h 254"/>
              <a:gd name="T70" fmla="*/ 2147483647 w 572"/>
              <a:gd name="T71" fmla="*/ 2147483647 h 254"/>
              <a:gd name="T72" fmla="*/ 2147483647 w 572"/>
              <a:gd name="T73" fmla="*/ 2147483647 h 254"/>
              <a:gd name="T74" fmla="*/ 2147483647 w 572"/>
              <a:gd name="T75" fmla="*/ 2147483647 h 254"/>
              <a:gd name="T76" fmla="*/ 2147483647 w 572"/>
              <a:gd name="T77" fmla="*/ 2147483647 h 254"/>
              <a:gd name="T78" fmla="*/ 2147483647 w 572"/>
              <a:gd name="T79" fmla="*/ 2147483647 h 254"/>
              <a:gd name="T80" fmla="*/ 2147483647 w 572"/>
              <a:gd name="T81" fmla="*/ 2147483647 h 254"/>
              <a:gd name="T82" fmla="*/ 2147483647 w 572"/>
              <a:gd name="T83" fmla="*/ 2147483647 h 254"/>
              <a:gd name="T84" fmla="*/ 2147483647 w 572"/>
              <a:gd name="T85" fmla="*/ 2147483647 h 254"/>
              <a:gd name="T86" fmla="*/ 2147483647 w 572"/>
              <a:gd name="T87" fmla="*/ 2147483647 h 254"/>
              <a:gd name="T88" fmla="*/ 2147483647 w 572"/>
              <a:gd name="T89" fmla="*/ 2147483647 h 254"/>
              <a:gd name="T90" fmla="*/ 2147483647 w 572"/>
              <a:gd name="T91" fmla="*/ 2147483647 h 254"/>
              <a:gd name="T92" fmla="*/ 2147483647 w 572"/>
              <a:gd name="T93" fmla="*/ 2147483647 h 254"/>
              <a:gd name="T94" fmla="*/ 2147483647 w 572"/>
              <a:gd name="T95" fmla="*/ 2147483647 h 254"/>
              <a:gd name="T96" fmla="*/ 2147483647 w 572"/>
              <a:gd name="T97" fmla="*/ 2147483647 h 254"/>
              <a:gd name="T98" fmla="*/ 2147483647 w 572"/>
              <a:gd name="T99" fmla="*/ 2147483647 h 254"/>
              <a:gd name="T100" fmla="*/ 2147483647 w 572"/>
              <a:gd name="T101" fmla="*/ 2147483647 h 254"/>
              <a:gd name="T102" fmla="*/ 2147483647 w 572"/>
              <a:gd name="T103" fmla="*/ 2147483647 h 254"/>
              <a:gd name="T104" fmla="*/ 2147483647 w 572"/>
              <a:gd name="T105" fmla="*/ 2147483647 h 254"/>
              <a:gd name="T106" fmla="*/ 2147483647 w 572"/>
              <a:gd name="T107" fmla="*/ 2147483647 h 254"/>
              <a:gd name="T108" fmla="*/ 2147483647 w 572"/>
              <a:gd name="T109" fmla="*/ 2147483647 h 254"/>
              <a:gd name="T110" fmla="*/ 2147483647 w 572"/>
              <a:gd name="T111" fmla="*/ 2147483647 h 254"/>
              <a:gd name="T112" fmla="*/ 2147483647 w 572"/>
              <a:gd name="T113" fmla="*/ 2147483647 h 254"/>
              <a:gd name="T114" fmla="*/ 2147483647 w 572"/>
              <a:gd name="T115" fmla="*/ 2147483647 h 254"/>
              <a:gd name="T116" fmla="*/ 2147483647 w 572"/>
              <a:gd name="T117" fmla="*/ 2147483647 h 254"/>
              <a:gd name="T118" fmla="*/ 2147483647 w 572"/>
              <a:gd name="T119" fmla="*/ 2147483647 h 254"/>
              <a:gd name="T120" fmla="*/ 2147483647 w 572"/>
              <a:gd name="T121" fmla="*/ 2147483647 h 254"/>
              <a:gd name="T122" fmla="*/ 2147483647 w 572"/>
              <a:gd name="T123" fmla="*/ 2147483647 h 254"/>
              <a:gd name="T124" fmla="*/ 2147483647 w 572"/>
              <a:gd name="T125" fmla="*/ 2147483647 h 25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572"/>
              <a:gd name="T190" fmla="*/ 0 h 254"/>
              <a:gd name="T191" fmla="*/ 572 w 572"/>
              <a:gd name="T192" fmla="*/ 254 h 254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572" h="254">
                <a:moveTo>
                  <a:pt x="65" y="219"/>
                </a:moveTo>
                <a:cubicBezTo>
                  <a:pt x="120" y="192"/>
                  <a:pt x="188" y="179"/>
                  <a:pt x="259" y="170"/>
                </a:cubicBezTo>
                <a:cubicBezTo>
                  <a:pt x="304" y="165"/>
                  <a:pt x="356" y="173"/>
                  <a:pt x="401" y="173"/>
                </a:cubicBezTo>
                <a:cubicBezTo>
                  <a:pt x="407" y="173"/>
                  <a:pt x="415" y="175"/>
                  <a:pt x="418" y="174"/>
                </a:cubicBezTo>
                <a:cubicBezTo>
                  <a:pt x="416" y="252"/>
                  <a:pt x="416" y="252"/>
                  <a:pt x="416" y="252"/>
                </a:cubicBezTo>
                <a:cubicBezTo>
                  <a:pt x="416" y="254"/>
                  <a:pt x="420" y="252"/>
                  <a:pt x="422" y="251"/>
                </a:cubicBezTo>
                <a:cubicBezTo>
                  <a:pt x="473" y="218"/>
                  <a:pt x="523" y="182"/>
                  <a:pt x="572" y="146"/>
                </a:cubicBezTo>
                <a:cubicBezTo>
                  <a:pt x="524" y="98"/>
                  <a:pt x="475" y="54"/>
                  <a:pt x="429" y="7"/>
                </a:cubicBezTo>
                <a:cubicBezTo>
                  <a:pt x="427" y="5"/>
                  <a:pt x="426" y="0"/>
                  <a:pt x="423" y="2"/>
                </a:cubicBezTo>
                <a:cubicBezTo>
                  <a:pt x="423" y="2"/>
                  <a:pt x="422" y="3"/>
                  <a:pt x="422" y="3"/>
                </a:cubicBezTo>
                <a:cubicBezTo>
                  <a:pt x="422" y="5"/>
                  <a:pt x="422" y="10"/>
                  <a:pt x="422" y="12"/>
                </a:cubicBezTo>
                <a:cubicBezTo>
                  <a:pt x="422" y="16"/>
                  <a:pt x="422" y="22"/>
                  <a:pt x="415" y="17"/>
                </a:cubicBezTo>
                <a:cubicBezTo>
                  <a:pt x="417" y="20"/>
                  <a:pt x="419" y="20"/>
                  <a:pt x="420" y="22"/>
                </a:cubicBezTo>
                <a:cubicBezTo>
                  <a:pt x="422" y="29"/>
                  <a:pt x="421" y="43"/>
                  <a:pt x="418" y="50"/>
                </a:cubicBezTo>
                <a:cubicBezTo>
                  <a:pt x="422" y="59"/>
                  <a:pt x="420" y="78"/>
                  <a:pt x="416" y="85"/>
                </a:cubicBezTo>
                <a:cubicBezTo>
                  <a:pt x="415" y="87"/>
                  <a:pt x="416" y="91"/>
                  <a:pt x="413" y="88"/>
                </a:cubicBezTo>
                <a:cubicBezTo>
                  <a:pt x="402" y="91"/>
                  <a:pt x="387" y="93"/>
                  <a:pt x="377" y="87"/>
                </a:cubicBezTo>
                <a:cubicBezTo>
                  <a:pt x="377" y="90"/>
                  <a:pt x="380" y="91"/>
                  <a:pt x="381" y="92"/>
                </a:cubicBezTo>
                <a:cubicBezTo>
                  <a:pt x="331" y="96"/>
                  <a:pt x="283" y="89"/>
                  <a:pt x="237" y="85"/>
                </a:cubicBezTo>
                <a:cubicBezTo>
                  <a:pt x="217" y="83"/>
                  <a:pt x="198" y="78"/>
                  <a:pt x="184" y="73"/>
                </a:cubicBezTo>
                <a:cubicBezTo>
                  <a:pt x="169" y="73"/>
                  <a:pt x="152" y="68"/>
                  <a:pt x="139" y="65"/>
                </a:cubicBezTo>
                <a:cubicBezTo>
                  <a:pt x="95" y="55"/>
                  <a:pt x="62" y="35"/>
                  <a:pt x="30" y="15"/>
                </a:cubicBezTo>
                <a:cubicBezTo>
                  <a:pt x="28" y="14"/>
                  <a:pt x="23" y="10"/>
                  <a:pt x="23" y="17"/>
                </a:cubicBezTo>
                <a:cubicBezTo>
                  <a:pt x="23" y="21"/>
                  <a:pt x="31" y="26"/>
                  <a:pt x="31" y="34"/>
                </a:cubicBezTo>
                <a:cubicBezTo>
                  <a:pt x="32" y="34"/>
                  <a:pt x="42" y="50"/>
                  <a:pt x="38" y="57"/>
                </a:cubicBezTo>
                <a:cubicBezTo>
                  <a:pt x="42" y="61"/>
                  <a:pt x="46" y="67"/>
                  <a:pt x="46" y="74"/>
                </a:cubicBezTo>
                <a:cubicBezTo>
                  <a:pt x="45" y="86"/>
                  <a:pt x="43" y="94"/>
                  <a:pt x="48" y="106"/>
                </a:cubicBezTo>
                <a:cubicBezTo>
                  <a:pt x="46" y="168"/>
                  <a:pt x="25" y="209"/>
                  <a:pt x="0" y="246"/>
                </a:cubicBezTo>
                <a:cubicBezTo>
                  <a:pt x="23" y="239"/>
                  <a:pt x="45" y="229"/>
                  <a:pt x="65" y="219"/>
                </a:cubicBezTo>
                <a:close/>
                <a:moveTo>
                  <a:pt x="43" y="224"/>
                </a:moveTo>
                <a:cubicBezTo>
                  <a:pt x="51" y="219"/>
                  <a:pt x="59" y="214"/>
                  <a:pt x="68" y="210"/>
                </a:cubicBezTo>
                <a:cubicBezTo>
                  <a:pt x="60" y="214"/>
                  <a:pt x="51" y="221"/>
                  <a:pt x="43" y="224"/>
                </a:cubicBezTo>
                <a:close/>
                <a:moveTo>
                  <a:pt x="70" y="209"/>
                </a:moveTo>
                <a:cubicBezTo>
                  <a:pt x="71" y="208"/>
                  <a:pt x="73" y="207"/>
                  <a:pt x="75" y="206"/>
                </a:cubicBezTo>
                <a:cubicBezTo>
                  <a:pt x="74" y="208"/>
                  <a:pt x="72" y="209"/>
                  <a:pt x="70" y="209"/>
                </a:cubicBezTo>
                <a:close/>
                <a:moveTo>
                  <a:pt x="203" y="174"/>
                </a:moveTo>
                <a:cubicBezTo>
                  <a:pt x="158" y="181"/>
                  <a:pt x="118" y="192"/>
                  <a:pt x="79" y="204"/>
                </a:cubicBezTo>
                <a:cubicBezTo>
                  <a:pt x="115" y="186"/>
                  <a:pt x="156" y="175"/>
                  <a:pt x="205" y="170"/>
                </a:cubicBezTo>
                <a:cubicBezTo>
                  <a:pt x="208" y="170"/>
                  <a:pt x="203" y="173"/>
                  <a:pt x="203" y="174"/>
                </a:cubicBezTo>
                <a:close/>
                <a:moveTo>
                  <a:pt x="97" y="181"/>
                </a:moveTo>
                <a:cubicBezTo>
                  <a:pt x="94" y="179"/>
                  <a:pt x="91" y="177"/>
                  <a:pt x="89" y="175"/>
                </a:cubicBezTo>
                <a:cubicBezTo>
                  <a:pt x="52" y="141"/>
                  <a:pt x="52" y="141"/>
                  <a:pt x="52" y="141"/>
                </a:cubicBezTo>
                <a:cubicBezTo>
                  <a:pt x="53" y="110"/>
                  <a:pt x="53" y="110"/>
                  <a:pt x="53" y="110"/>
                </a:cubicBezTo>
                <a:cubicBezTo>
                  <a:pt x="53" y="103"/>
                  <a:pt x="57" y="111"/>
                  <a:pt x="57" y="110"/>
                </a:cubicBezTo>
                <a:cubicBezTo>
                  <a:pt x="73" y="128"/>
                  <a:pt x="88" y="144"/>
                  <a:pt x="102" y="162"/>
                </a:cubicBezTo>
                <a:cubicBezTo>
                  <a:pt x="102" y="162"/>
                  <a:pt x="102" y="164"/>
                  <a:pt x="102" y="164"/>
                </a:cubicBezTo>
                <a:cubicBezTo>
                  <a:pt x="88" y="150"/>
                  <a:pt x="74" y="138"/>
                  <a:pt x="59" y="127"/>
                </a:cubicBezTo>
                <a:cubicBezTo>
                  <a:pt x="54" y="124"/>
                  <a:pt x="55" y="132"/>
                  <a:pt x="57" y="132"/>
                </a:cubicBezTo>
                <a:cubicBezTo>
                  <a:pt x="60" y="139"/>
                  <a:pt x="68" y="140"/>
                  <a:pt x="74" y="143"/>
                </a:cubicBezTo>
                <a:cubicBezTo>
                  <a:pt x="89" y="153"/>
                  <a:pt x="100" y="167"/>
                  <a:pt x="113" y="178"/>
                </a:cubicBezTo>
                <a:cubicBezTo>
                  <a:pt x="106" y="157"/>
                  <a:pt x="90" y="142"/>
                  <a:pt x="77" y="127"/>
                </a:cubicBezTo>
                <a:cubicBezTo>
                  <a:pt x="70" y="119"/>
                  <a:pt x="61" y="112"/>
                  <a:pt x="54" y="105"/>
                </a:cubicBezTo>
                <a:cubicBezTo>
                  <a:pt x="55" y="103"/>
                  <a:pt x="53" y="98"/>
                  <a:pt x="54" y="95"/>
                </a:cubicBezTo>
                <a:cubicBezTo>
                  <a:pt x="80" y="120"/>
                  <a:pt x="105" y="148"/>
                  <a:pt x="127" y="173"/>
                </a:cubicBezTo>
                <a:cubicBezTo>
                  <a:pt x="130" y="176"/>
                  <a:pt x="131" y="171"/>
                  <a:pt x="131" y="171"/>
                </a:cubicBezTo>
                <a:cubicBezTo>
                  <a:pt x="122" y="149"/>
                  <a:pt x="110" y="131"/>
                  <a:pt x="97" y="115"/>
                </a:cubicBezTo>
                <a:cubicBezTo>
                  <a:pt x="110" y="128"/>
                  <a:pt x="121" y="143"/>
                  <a:pt x="136" y="153"/>
                </a:cubicBezTo>
                <a:cubicBezTo>
                  <a:pt x="136" y="154"/>
                  <a:pt x="136" y="154"/>
                  <a:pt x="136" y="154"/>
                </a:cubicBezTo>
                <a:cubicBezTo>
                  <a:pt x="142" y="160"/>
                  <a:pt x="147" y="166"/>
                  <a:pt x="154" y="171"/>
                </a:cubicBezTo>
                <a:cubicBezTo>
                  <a:pt x="136" y="176"/>
                  <a:pt x="118" y="180"/>
                  <a:pt x="103" y="187"/>
                </a:cubicBezTo>
                <a:cubicBezTo>
                  <a:pt x="95" y="170"/>
                  <a:pt x="85" y="155"/>
                  <a:pt x="70" y="146"/>
                </a:cubicBezTo>
                <a:cubicBezTo>
                  <a:pt x="77" y="155"/>
                  <a:pt x="89" y="169"/>
                  <a:pt x="97" y="181"/>
                </a:cubicBezTo>
                <a:close/>
                <a:moveTo>
                  <a:pt x="123" y="163"/>
                </a:moveTo>
                <a:cubicBezTo>
                  <a:pt x="101" y="139"/>
                  <a:pt x="79" y="112"/>
                  <a:pt x="54" y="90"/>
                </a:cubicBezTo>
                <a:cubicBezTo>
                  <a:pt x="51" y="68"/>
                  <a:pt x="51" y="68"/>
                  <a:pt x="51" y="68"/>
                </a:cubicBezTo>
                <a:cubicBezTo>
                  <a:pt x="59" y="77"/>
                  <a:pt x="59" y="77"/>
                  <a:pt x="59" y="77"/>
                </a:cubicBezTo>
                <a:cubicBezTo>
                  <a:pt x="57" y="76"/>
                  <a:pt x="55" y="73"/>
                  <a:pt x="53" y="73"/>
                </a:cubicBezTo>
                <a:cubicBezTo>
                  <a:pt x="80" y="98"/>
                  <a:pt x="106" y="127"/>
                  <a:pt x="123" y="163"/>
                </a:cubicBezTo>
                <a:close/>
                <a:moveTo>
                  <a:pt x="174" y="164"/>
                </a:moveTo>
                <a:cubicBezTo>
                  <a:pt x="175" y="165"/>
                  <a:pt x="179" y="167"/>
                  <a:pt x="174" y="168"/>
                </a:cubicBezTo>
                <a:cubicBezTo>
                  <a:pt x="170" y="168"/>
                  <a:pt x="157" y="171"/>
                  <a:pt x="156" y="169"/>
                </a:cubicBezTo>
                <a:cubicBezTo>
                  <a:pt x="139" y="136"/>
                  <a:pt x="117" y="107"/>
                  <a:pt x="94" y="79"/>
                </a:cubicBezTo>
                <a:cubicBezTo>
                  <a:pt x="144" y="133"/>
                  <a:pt x="144" y="133"/>
                  <a:pt x="144" y="133"/>
                </a:cubicBezTo>
                <a:cubicBezTo>
                  <a:pt x="144" y="133"/>
                  <a:pt x="151" y="138"/>
                  <a:pt x="145" y="136"/>
                </a:cubicBezTo>
                <a:lnTo>
                  <a:pt x="174" y="164"/>
                </a:lnTo>
                <a:close/>
                <a:moveTo>
                  <a:pt x="124" y="89"/>
                </a:moveTo>
                <a:cubicBezTo>
                  <a:pt x="124" y="89"/>
                  <a:pt x="125" y="89"/>
                  <a:pt x="126" y="89"/>
                </a:cubicBezTo>
                <a:cubicBezTo>
                  <a:pt x="149" y="111"/>
                  <a:pt x="167" y="135"/>
                  <a:pt x="191" y="155"/>
                </a:cubicBezTo>
                <a:cubicBezTo>
                  <a:pt x="191" y="155"/>
                  <a:pt x="193" y="161"/>
                  <a:pt x="199" y="163"/>
                </a:cubicBezTo>
                <a:cubicBezTo>
                  <a:pt x="191" y="166"/>
                  <a:pt x="181" y="168"/>
                  <a:pt x="179" y="165"/>
                </a:cubicBezTo>
                <a:cubicBezTo>
                  <a:pt x="167" y="134"/>
                  <a:pt x="144" y="112"/>
                  <a:pt x="124" y="89"/>
                </a:cubicBezTo>
                <a:close/>
                <a:moveTo>
                  <a:pt x="211" y="172"/>
                </a:moveTo>
                <a:cubicBezTo>
                  <a:pt x="208" y="168"/>
                  <a:pt x="214" y="168"/>
                  <a:pt x="216" y="168"/>
                </a:cubicBezTo>
                <a:cubicBezTo>
                  <a:pt x="220" y="168"/>
                  <a:pt x="224" y="168"/>
                  <a:pt x="228" y="167"/>
                </a:cubicBezTo>
                <a:cubicBezTo>
                  <a:pt x="233" y="166"/>
                  <a:pt x="239" y="166"/>
                  <a:pt x="245" y="166"/>
                </a:cubicBezTo>
                <a:lnTo>
                  <a:pt x="211" y="172"/>
                </a:lnTo>
                <a:close/>
                <a:moveTo>
                  <a:pt x="248" y="166"/>
                </a:moveTo>
                <a:cubicBezTo>
                  <a:pt x="248" y="165"/>
                  <a:pt x="248" y="165"/>
                  <a:pt x="248" y="165"/>
                </a:cubicBezTo>
                <a:cubicBezTo>
                  <a:pt x="255" y="165"/>
                  <a:pt x="255" y="165"/>
                  <a:pt x="255" y="165"/>
                </a:cubicBezTo>
                <a:cubicBezTo>
                  <a:pt x="256" y="167"/>
                  <a:pt x="249" y="166"/>
                  <a:pt x="248" y="166"/>
                </a:cubicBezTo>
                <a:close/>
                <a:moveTo>
                  <a:pt x="313" y="165"/>
                </a:moveTo>
                <a:cubicBezTo>
                  <a:pt x="312" y="165"/>
                  <a:pt x="309" y="165"/>
                  <a:pt x="307" y="164"/>
                </a:cubicBezTo>
                <a:cubicBezTo>
                  <a:pt x="313" y="163"/>
                  <a:pt x="320" y="165"/>
                  <a:pt x="324" y="165"/>
                </a:cubicBezTo>
                <a:cubicBezTo>
                  <a:pt x="331" y="165"/>
                  <a:pt x="317" y="165"/>
                  <a:pt x="313" y="165"/>
                </a:cubicBezTo>
                <a:close/>
                <a:moveTo>
                  <a:pt x="329" y="159"/>
                </a:moveTo>
                <a:cubicBezTo>
                  <a:pt x="320" y="148"/>
                  <a:pt x="309" y="137"/>
                  <a:pt x="298" y="127"/>
                </a:cubicBezTo>
                <a:cubicBezTo>
                  <a:pt x="311" y="135"/>
                  <a:pt x="322" y="144"/>
                  <a:pt x="336" y="151"/>
                </a:cubicBezTo>
                <a:cubicBezTo>
                  <a:pt x="337" y="151"/>
                  <a:pt x="337" y="151"/>
                  <a:pt x="337" y="151"/>
                </a:cubicBezTo>
                <a:cubicBezTo>
                  <a:pt x="338" y="151"/>
                  <a:pt x="339" y="151"/>
                  <a:pt x="339" y="152"/>
                </a:cubicBezTo>
                <a:cubicBezTo>
                  <a:pt x="346" y="154"/>
                  <a:pt x="339" y="155"/>
                  <a:pt x="345" y="158"/>
                </a:cubicBezTo>
                <a:cubicBezTo>
                  <a:pt x="341" y="159"/>
                  <a:pt x="331" y="161"/>
                  <a:pt x="329" y="159"/>
                </a:cubicBezTo>
                <a:close/>
                <a:moveTo>
                  <a:pt x="334" y="165"/>
                </a:moveTo>
                <a:cubicBezTo>
                  <a:pt x="356" y="164"/>
                  <a:pt x="376" y="165"/>
                  <a:pt x="396" y="169"/>
                </a:cubicBezTo>
                <a:cubicBezTo>
                  <a:pt x="376" y="168"/>
                  <a:pt x="355" y="167"/>
                  <a:pt x="334" y="165"/>
                </a:cubicBezTo>
                <a:close/>
                <a:moveTo>
                  <a:pt x="387" y="157"/>
                </a:moveTo>
                <a:cubicBezTo>
                  <a:pt x="387" y="156"/>
                  <a:pt x="389" y="156"/>
                  <a:pt x="390" y="157"/>
                </a:cubicBezTo>
                <a:cubicBezTo>
                  <a:pt x="392" y="159"/>
                  <a:pt x="386" y="159"/>
                  <a:pt x="387" y="157"/>
                </a:cubicBezTo>
                <a:close/>
                <a:moveTo>
                  <a:pt x="421" y="245"/>
                </a:moveTo>
                <a:cubicBezTo>
                  <a:pt x="421" y="229"/>
                  <a:pt x="421" y="229"/>
                  <a:pt x="421" y="229"/>
                </a:cubicBezTo>
                <a:cubicBezTo>
                  <a:pt x="427" y="229"/>
                  <a:pt x="430" y="235"/>
                  <a:pt x="436" y="237"/>
                </a:cubicBezTo>
                <a:cubicBezTo>
                  <a:pt x="434" y="241"/>
                  <a:pt x="426" y="242"/>
                  <a:pt x="421" y="245"/>
                </a:cubicBezTo>
                <a:close/>
                <a:moveTo>
                  <a:pt x="421" y="224"/>
                </a:moveTo>
                <a:cubicBezTo>
                  <a:pt x="422" y="208"/>
                  <a:pt x="422" y="208"/>
                  <a:pt x="422" y="208"/>
                </a:cubicBezTo>
                <a:cubicBezTo>
                  <a:pt x="428" y="212"/>
                  <a:pt x="438" y="223"/>
                  <a:pt x="439" y="234"/>
                </a:cubicBezTo>
                <a:cubicBezTo>
                  <a:pt x="433" y="230"/>
                  <a:pt x="427" y="227"/>
                  <a:pt x="421" y="224"/>
                </a:cubicBezTo>
                <a:close/>
                <a:moveTo>
                  <a:pt x="488" y="200"/>
                </a:moveTo>
                <a:cubicBezTo>
                  <a:pt x="486" y="201"/>
                  <a:pt x="485" y="199"/>
                  <a:pt x="484" y="198"/>
                </a:cubicBezTo>
                <a:cubicBezTo>
                  <a:pt x="468" y="177"/>
                  <a:pt x="450" y="158"/>
                  <a:pt x="431" y="140"/>
                </a:cubicBezTo>
                <a:cubicBezTo>
                  <a:pt x="432" y="140"/>
                  <a:pt x="433" y="140"/>
                  <a:pt x="434" y="140"/>
                </a:cubicBezTo>
                <a:cubicBezTo>
                  <a:pt x="454" y="156"/>
                  <a:pt x="470" y="171"/>
                  <a:pt x="492" y="190"/>
                </a:cubicBezTo>
                <a:cubicBezTo>
                  <a:pt x="491" y="190"/>
                  <a:pt x="499" y="193"/>
                  <a:pt x="496" y="189"/>
                </a:cubicBezTo>
                <a:cubicBezTo>
                  <a:pt x="480" y="165"/>
                  <a:pt x="460" y="143"/>
                  <a:pt x="437" y="123"/>
                </a:cubicBezTo>
                <a:cubicBezTo>
                  <a:pt x="438" y="123"/>
                  <a:pt x="439" y="123"/>
                  <a:pt x="439" y="124"/>
                </a:cubicBezTo>
                <a:cubicBezTo>
                  <a:pt x="464" y="142"/>
                  <a:pt x="488" y="163"/>
                  <a:pt x="511" y="184"/>
                </a:cubicBezTo>
                <a:cubicBezTo>
                  <a:pt x="505" y="189"/>
                  <a:pt x="496" y="194"/>
                  <a:pt x="488" y="200"/>
                </a:cubicBezTo>
                <a:close/>
                <a:moveTo>
                  <a:pt x="514" y="181"/>
                </a:moveTo>
                <a:cubicBezTo>
                  <a:pt x="495" y="156"/>
                  <a:pt x="472" y="136"/>
                  <a:pt x="448" y="115"/>
                </a:cubicBezTo>
                <a:cubicBezTo>
                  <a:pt x="449" y="115"/>
                  <a:pt x="450" y="115"/>
                  <a:pt x="451" y="116"/>
                </a:cubicBezTo>
                <a:cubicBezTo>
                  <a:pt x="471" y="130"/>
                  <a:pt x="494" y="150"/>
                  <a:pt x="515" y="163"/>
                </a:cubicBezTo>
                <a:cubicBezTo>
                  <a:pt x="519" y="165"/>
                  <a:pt x="524" y="168"/>
                  <a:pt x="527" y="171"/>
                </a:cubicBezTo>
                <a:lnTo>
                  <a:pt x="514" y="181"/>
                </a:lnTo>
                <a:close/>
                <a:moveTo>
                  <a:pt x="558" y="148"/>
                </a:moveTo>
                <a:cubicBezTo>
                  <a:pt x="524" y="120"/>
                  <a:pt x="494" y="89"/>
                  <a:pt x="461" y="59"/>
                </a:cubicBezTo>
                <a:cubicBezTo>
                  <a:pt x="462" y="59"/>
                  <a:pt x="463" y="59"/>
                  <a:pt x="463" y="59"/>
                </a:cubicBezTo>
                <a:cubicBezTo>
                  <a:pt x="497" y="86"/>
                  <a:pt x="530" y="113"/>
                  <a:pt x="562" y="142"/>
                </a:cubicBezTo>
                <a:cubicBezTo>
                  <a:pt x="567" y="146"/>
                  <a:pt x="559" y="146"/>
                  <a:pt x="558" y="148"/>
                </a:cubicBezTo>
                <a:close/>
                <a:moveTo>
                  <a:pt x="431" y="16"/>
                </a:moveTo>
                <a:cubicBezTo>
                  <a:pt x="454" y="39"/>
                  <a:pt x="477" y="62"/>
                  <a:pt x="501" y="84"/>
                </a:cubicBezTo>
                <a:cubicBezTo>
                  <a:pt x="482" y="70"/>
                  <a:pt x="460" y="53"/>
                  <a:pt x="439" y="39"/>
                </a:cubicBezTo>
                <a:cubicBezTo>
                  <a:pt x="442" y="39"/>
                  <a:pt x="445" y="39"/>
                  <a:pt x="443" y="37"/>
                </a:cubicBezTo>
                <a:cubicBezTo>
                  <a:pt x="436" y="33"/>
                  <a:pt x="430" y="28"/>
                  <a:pt x="427" y="23"/>
                </a:cubicBezTo>
                <a:cubicBezTo>
                  <a:pt x="427" y="21"/>
                  <a:pt x="426" y="10"/>
                  <a:pt x="431" y="16"/>
                </a:cubicBezTo>
                <a:close/>
                <a:moveTo>
                  <a:pt x="425" y="48"/>
                </a:moveTo>
                <a:cubicBezTo>
                  <a:pt x="426" y="41"/>
                  <a:pt x="425" y="34"/>
                  <a:pt x="427" y="28"/>
                </a:cubicBezTo>
                <a:cubicBezTo>
                  <a:pt x="431" y="32"/>
                  <a:pt x="434" y="34"/>
                  <a:pt x="438" y="37"/>
                </a:cubicBezTo>
                <a:cubicBezTo>
                  <a:pt x="435" y="39"/>
                  <a:pt x="433" y="35"/>
                  <a:pt x="430" y="36"/>
                </a:cubicBezTo>
                <a:cubicBezTo>
                  <a:pt x="433" y="41"/>
                  <a:pt x="439" y="45"/>
                  <a:pt x="444" y="49"/>
                </a:cubicBezTo>
                <a:cubicBezTo>
                  <a:pt x="444" y="49"/>
                  <a:pt x="445" y="48"/>
                  <a:pt x="445" y="48"/>
                </a:cubicBezTo>
                <a:cubicBezTo>
                  <a:pt x="448" y="50"/>
                  <a:pt x="452" y="52"/>
                  <a:pt x="454" y="55"/>
                </a:cubicBezTo>
                <a:cubicBezTo>
                  <a:pt x="452" y="55"/>
                  <a:pt x="451" y="54"/>
                  <a:pt x="449" y="54"/>
                </a:cubicBezTo>
                <a:cubicBezTo>
                  <a:pt x="473" y="74"/>
                  <a:pt x="497" y="96"/>
                  <a:pt x="519" y="119"/>
                </a:cubicBezTo>
                <a:cubicBezTo>
                  <a:pt x="491" y="96"/>
                  <a:pt x="462" y="73"/>
                  <a:pt x="430" y="54"/>
                </a:cubicBezTo>
                <a:cubicBezTo>
                  <a:pt x="427" y="52"/>
                  <a:pt x="425" y="50"/>
                  <a:pt x="425" y="48"/>
                </a:cubicBezTo>
                <a:close/>
                <a:moveTo>
                  <a:pt x="417" y="96"/>
                </a:moveTo>
                <a:cubicBezTo>
                  <a:pt x="419" y="96"/>
                  <a:pt x="422" y="97"/>
                  <a:pt x="421" y="93"/>
                </a:cubicBezTo>
                <a:cubicBezTo>
                  <a:pt x="426" y="95"/>
                  <a:pt x="425" y="88"/>
                  <a:pt x="421" y="90"/>
                </a:cubicBezTo>
                <a:cubicBezTo>
                  <a:pt x="423" y="81"/>
                  <a:pt x="426" y="71"/>
                  <a:pt x="425" y="60"/>
                </a:cubicBezTo>
                <a:cubicBezTo>
                  <a:pt x="428" y="62"/>
                  <a:pt x="429" y="65"/>
                  <a:pt x="433" y="66"/>
                </a:cubicBezTo>
                <a:cubicBezTo>
                  <a:pt x="431" y="64"/>
                  <a:pt x="434" y="64"/>
                  <a:pt x="435" y="65"/>
                </a:cubicBezTo>
                <a:cubicBezTo>
                  <a:pt x="433" y="60"/>
                  <a:pt x="428" y="63"/>
                  <a:pt x="427" y="57"/>
                </a:cubicBezTo>
                <a:cubicBezTo>
                  <a:pt x="461" y="75"/>
                  <a:pt x="490" y="100"/>
                  <a:pt x="519" y="123"/>
                </a:cubicBezTo>
                <a:cubicBezTo>
                  <a:pt x="531" y="132"/>
                  <a:pt x="544" y="141"/>
                  <a:pt x="555" y="151"/>
                </a:cubicBezTo>
                <a:cubicBezTo>
                  <a:pt x="552" y="155"/>
                  <a:pt x="548" y="152"/>
                  <a:pt x="547" y="151"/>
                </a:cubicBezTo>
                <a:cubicBezTo>
                  <a:pt x="529" y="139"/>
                  <a:pt x="512" y="125"/>
                  <a:pt x="495" y="112"/>
                </a:cubicBezTo>
                <a:cubicBezTo>
                  <a:pt x="508" y="127"/>
                  <a:pt x="526" y="141"/>
                  <a:pt x="542" y="152"/>
                </a:cubicBezTo>
                <a:cubicBezTo>
                  <a:pt x="542" y="152"/>
                  <a:pt x="543" y="153"/>
                  <a:pt x="544" y="153"/>
                </a:cubicBezTo>
                <a:cubicBezTo>
                  <a:pt x="544" y="155"/>
                  <a:pt x="550" y="153"/>
                  <a:pt x="548" y="156"/>
                </a:cubicBezTo>
                <a:cubicBezTo>
                  <a:pt x="545" y="161"/>
                  <a:pt x="538" y="163"/>
                  <a:pt x="533" y="167"/>
                </a:cubicBezTo>
                <a:cubicBezTo>
                  <a:pt x="521" y="155"/>
                  <a:pt x="506" y="142"/>
                  <a:pt x="493" y="130"/>
                </a:cubicBezTo>
                <a:cubicBezTo>
                  <a:pt x="505" y="136"/>
                  <a:pt x="517" y="147"/>
                  <a:pt x="529" y="154"/>
                </a:cubicBezTo>
                <a:cubicBezTo>
                  <a:pt x="531" y="156"/>
                  <a:pt x="528" y="151"/>
                  <a:pt x="527" y="149"/>
                </a:cubicBezTo>
                <a:cubicBezTo>
                  <a:pt x="496" y="122"/>
                  <a:pt x="468" y="92"/>
                  <a:pt x="436" y="68"/>
                </a:cubicBezTo>
                <a:cubicBezTo>
                  <a:pt x="435" y="67"/>
                  <a:pt x="434" y="67"/>
                  <a:pt x="433" y="68"/>
                </a:cubicBezTo>
                <a:cubicBezTo>
                  <a:pt x="455" y="87"/>
                  <a:pt x="477" y="107"/>
                  <a:pt x="498" y="128"/>
                </a:cubicBezTo>
                <a:cubicBezTo>
                  <a:pt x="476" y="112"/>
                  <a:pt x="454" y="95"/>
                  <a:pt x="429" y="80"/>
                </a:cubicBezTo>
                <a:cubicBezTo>
                  <a:pt x="428" y="79"/>
                  <a:pt x="423" y="82"/>
                  <a:pt x="426" y="84"/>
                </a:cubicBezTo>
                <a:cubicBezTo>
                  <a:pt x="460" y="107"/>
                  <a:pt x="498" y="138"/>
                  <a:pt x="524" y="165"/>
                </a:cubicBezTo>
                <a:cubicBezTo>
                  <a:pt x="503" y="150"/>
                  <a:pt x="503" y="150"/>
                  <a:pt x="503" y="150"/>
                </a:cubicBezTo>
                <a:cubicBezTo>
                  <a:pt x="478" y="131"/>
                  <a:pt x="454" y="110"/>
                  <a:pt x="424" y="97"/>
                </a:cubicBezTo>
                <a:cubicBezTo>
                  <a:pt x="424" y="104"/>
                  <a:pt x="445" y="112"/>
                  <a:pt x="442" y="114"/>
                </a:cubicBezTo>
                <a:cubicBezTo>
                  <a:pt x="457" y="129"/>
                  <a:pt x="475" y="143"/>
                  <a:pt x="490" y="160"/>
                </a:cubicBezTo>
                <a:cubicBezTo>
                  <a:pt x="470" y="142"/>
                  <a:pt x="450" y="125"/>
                  <a:pt x="426" y="110"/>
                </a:cubicBezTo>
                <a:cubicBezTo>
                  <a:pt x="423" y="108"/>
                  <a:pt x="418" y="105"/>
                  <a:pt x="413" y="105"/>
                </a:cubicBezTo>
                <a:cubicBezTo>
                  <a:pt x="408" y="106"/>
                  <a:pt x="402" y="101"/>
                  <a:pt x="397" y="97"/>
                </a:cubicBezTo>
                <a:cubicBezTo>
                  <a:pt x="403" y="96"/>
                  <a:pt x="410" y="95"/>
                  <a:pt x="417" y="96"/>
                </a:cubicBezTo>
                <a:close/>
                <a:moveTo>
                  <a:pt x="426" y="118"/>
                </a:moveTo>
                <a:cubicBezTo>
                  <a:pt x="428" y="120"/>
                  <a:pt x="433" y="121"/>
                  <a:pt x="433" y="124"/>
                </a:cubicBezTo>
                <a:cubicBezTo>
                  <a:pt x="452" y="141"/>
                  <a:pt x="472" y="160"/>
                  <a:pt x="487" y="181"/>
                </a:cubicBezTo>
                <a:cubicBezTo>
                  <a:pt x="466" y="163"/>
                  <a:pt x="443" y="141"/>
                  <a:pt x="419" y="124"/>
                </a:cubicBezTo>
                <a:cubicBezTo>
                  <a:pt x="422" y="124"/>
                  <a:pt x="424" y="127"/>
                  <a:pt x="428" y="125"/>
                </a:cubicBezTo>
                <a:cubicBezTo>
                  <a:pt x="413" y="116"/>
                  <a:pt x="398" y="106"/>
                  <a:pt x="384" y="97"/>
                </a:cubicBezTo>
                <a:cubicBezTo>
                  <a:pt x="399" y="102"/>
                  <a:pt x="413" y="111"/>
                  <a:pt x="426" y="118"/>
                </a:cubicBezTo>
                <a:close/>
                <a:moveTo>
                  <a:pt x="405" y="116"/>
                </a:moveTo>
                <a:cubicBezTo>
                  <a:pt x="403" y="121"/>
                  <a:pt x="399" y="113"/>
                  <a:pt x="398" y="112"/>
                </a:cubicBezTo>
                <a:cubicBezTo>
                  <a:pt x="397" y="112"/>
                  <a:pt x="397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09"/>
                  <a:pt x="402" y="114"/>
                  <a:pt x="405" y="116"/>
                </a:cubicBezTo>
                <a:close/>
                <a:moveTo>
                  <a:pt x="361" y="105"/>
                </a:moveTo>
                <a:cubicBezTo>
                  <a:pt x="374" y="117"/>
                  <a:pt x="387" y="129"/>
                  <a:pt x="398" y="143"/>
                </a:cubicBezTo>
                <a:cubicBezTo>
                  <a:pt x="346" y="102"/>
                  <a:pt x="346" y="102"/>
                  <a:pt x="346" y="102"/>
                </a:cubicBezTo>
                <a:cubicBezTo>
                  <a:pt x="345" y="101"/>
                  <a:pt x="343" y="101"/>
                  <a:pt x="342" y="100"/>
                </a:cubicBezTo>
                <a:cubicBezTo>
                  <a:pt x="347" y="97"/>
                  <a:pt x="357" y="101"/>
                  <a:pt x="361" y="105"/>
                </a:cubicBezTo>
                <a:close/>
                <a:moveTo>
                  <a:pt x="334" y="98"/>
                </a:moveTo>
                <a:cubicBezTo>
                  <a:pt x="334" y="101"/>
                  <a:pt x="336" y="103"/>
                  <a:pt x="338" y="105"/>
                </a:cubicBezTo>
                <a:cubicBezTo>
                  <a:pt x="342" y="111"/>
                  <a:pt x="347" y="108"/>
                  <a:pt x="352" y="112"/>
                </a:cubicBezTo>
                <a:cubicBezTo>
                  <a:pt x="411" y="158"/>
                  <a:pt x="411" y="158"/>
                  <a:pt x="411" y="158"/>
                </a:cubicBezTo>
                <a:cubicBezTo>
                  <a:pt x="412" y="158"/>
                  <a:pt x="419" y="161"/>
                  <a:pt x="416" y="158"/>
                </a:cubicBezTo>
                <a:cubicBezTo>
                  <a:pt x="403" y="143"/>
                  <a:pt x="390" y="128"/>
                  <a:pt x="376" y="115"/>
                </a:cubicBezTo>
                <a:cubicBezTo>
                  <a:pt x="375" y="114"/>
                  <a:pt x="371" y="109"/>
                  <a:pt x="372" y="110"/>
                </a:cubicBezTo>
                <a:cubicBezTo>
                  <a:pt x="410" y="133"/>
                  <a:pt x="410" y="133"/>
                  <a:pt x="410" y="133"/>
                </a:cubicBezTo>
                <a:cubicBezTo>
                  <a:pt x="397" y="121"/>
                  <a:pt x="379" y="109"/>
                  <a:pt x="363" y="99"/>
                </a:cubicBezTo>
                <a:cubicBezTo>
                  <a:pt x="368" y="99"/>
                  <a:pt x="374" y="98"/>
                  <a:pt x="377" y="100"/>
                </a:cubicBezTo>
                <a:cubicBezTo>
                  <a:pt x="393" y="111"/>
                  <a:pt x="405" y="123"/>
                  <a:pt x="417" y="137"/>
                </a:cubicBezTo>
                <a:cubicBezTo>
                  <a:pt x="410" y="135"/>
                  <a:pt x="410" y="135"/>
                  <a:pt x="410" y="135"/>
                </a:cubicBezTo>
                <a:cubicBezTo>
                  <a:pt x="413" y="137"/>
                  <a:pt x="416" y="138"/>
                  <a:pt x="418" y="141"/>
                </a:cubicBezTo>
                <a:cubicBezTo>
                  <a:pt x="419" y="142"/>
                  <a:pt x="423" y="143"/>
                  <a:pt x="422" y="140"/>
                </a:cubicBezTo>
                <a:cubicBezTo>
                  <a:pt x="421" y="136"/>
                  <a:pt x="416" y="134"/>
                  <a:pt x="415" y="129"/>
                </a:cubicBezTo>
                <a:cubicBezTo>
                  <a:pt x="418" y="128"/>
                  <a:pt x="420" y="132"/>
                  <a:pt x="421" y="134"/>
                </a:cubicBezTo>
                <a:cubicBezTo>
                  <a:pt x="421" y="135"/>
                  <a:pt x="421" y="135"/>
                  <a:pt x="421" y="135"/>
                </a:cubicBezTo>
                <a:cubicBezTo>
                  <a:pt x="441" y="153"/>
                  <a:pt x="459" y="171"/>
                  <a:pt x="475" y="192"/>
                </a:cubicBezTo>
                <a:cubicBezTo>
                  <a:pt x="476" y="193"/>
                  <a:pt x="479" y="194"/>
                  <a:pt x="478" y="197"/>
                </a:cubicBezTo>
                <a:cubicBezTo>
                  <a:pt x="478" y="193"/>
                  <a:pt x="472" y="196"/>
                  <a:pt x="475" y="192"/>
                </a:cubicBezTo>
                <a:cubicBezTo>
                  <a:pt x="421" y="150"/>
                  <a:pt x="421" y="150"/>
                  <a:pt x="421" y="150"/>
                </a:cubicBezTo>
                <a:cubicBezTo>
                  <a:pt x="419" y="148"/>
                  <a:pt x="412" y="146"/>
                  <a:pt x="414" y="150"/>
                </a:cubicBezTo>
                <a:cubicBezTo>
                  <a:pt x="416" y="155"/>
                  <a:pt x="421" y="161"/>
                  <a:pt x="426" y="163"/>
                </a:cubicBezTo>
                <a:cubicBezTo>
                  <a:pt x="429" y="164"/>
                  <a:pt x="429" y="162"/>
                  <a:pt x="428" y="160"/>
                </a:cubicBezTo>
                <a:cubicBezTo>
                  <a:pt x="468" y="191"/>
                  <a:pt x="468" y="191"/>
                  <a:pt x="468" y="191"/>
                </a:cubicBezTo>
                <a:cubicBezTo>
                  <a:pt x="473" y="194"/>
                  <a:pt x="478" y="199"/>
                  <a:pt x="483" y="204"/>
                </a:cubicBezTo>
                <a:cubicBezTo>
                  <a:pt x="470" y="213"/>
                  <a:pt x="454" y="223"/>
                  <a:pt x="442" y="232"/>
                </a:cubicBezTo>
                <a:cubicBezTo>
                  <a:pt x="438" y="220"/>
                  <a:pt x="432" y="211"/>
                  <a:pt x="422" y="204"/>
                </a:cubicBezTo>
                <a:cubicBezTo>
                  <a:pt x="428" y="205"/>
                  <a:pt x="428" y="205"/>
                  <a:pt x="428" y="205"/>
                </a:cubicBezTo>
                <a:cubicBezTo>
                  <a:pt x="424" y="201"/>
                  <a:pt x="424" y="201"/>
                  <a:pt x="424" y="201"/>
                </a:cubicBezTo>
                <a:cubicBezTo>
                  <a:pt x="426" y="201"/>
                  <a:pt x="433" y="206"/>
                  <a:pt x="428" y="206"/>
                </a:cubicBezTo>
                <a:cubicBezTo>
                  <a:pt x="435" y="211"/>
                  <a:pt x="441" y="218"/>
                  <a:pt x="449" y="221"/>
                </a:cubicBezTo>
                <a:cubicBezTo>
                  <a:pt x="448" y="208"/>
                  <a:pt x="434" y="200"/>
                  <a:pt x="430" y="189"/>
                </a:cubicBezTo>
                <a:cubicBezTo>
                  <a:pt x="433" y="190"/>
                  <a:pt x="441" y="194"/>
                  <a:pt x="445" y="198"/>
                </a:cubicBezTo>
                <a:cubicBezTo>
                  <a:pt x="445" y="199"/>
                  <a:pt x="446" y="199"/>
                  <a:pt x="446" y="199"/>
                </a:cubicBezTo>
                <a:cubicBezTo>
                  <a:pt x="451" y="204"/>
                  <a:pt x="455" y="210"/>
                  <a:pt x="462" y="213"/>
                </a:cubicBezTo>
                <a:cubicBezTo>
                  <a:pt x="461" y="216"/>
                  <a:pt x="466" y="215"/>
                  <a:pt x="466" y="213"/>
                </a:cubicBezTo>
                <a:cubicBezTo>
                  <a:pt x="462" y="197"/>
                  <a:pt x="438" y="173"/>
                  <a:pt x="434" y="169"/>
                </a:cubicBezTo>
                <a:cubicBezTo>
                  <a:pt x="433" y="168"/>
                  <a:pt x="426" y="165"/>
                  <a:pt x="428" y="167"/>
                </a:cubicBezTo>
                <a:cubicBezTo>
                  <a:pt x="439" y="178"/>
                  <a:pt x="451" y="191"/>
                  <a:pt x="459" y="206"/>
                </a:cubicBezTo>
                <a:cubicBezTo>
                  <a:pt x="451" y="200"/>
                  <a:pt x="444" y="191"/>
                  <a:pt x="435" y="187"/>
                </a:cubicBezTo>
                <a:cubicBezTo>
                  <a:pt x="429" y="184"/>
                  <a:pt x="423" y="177"/>
                  <a:pt x="424" y="169"/>
                </a:cubicBezTo>
                <a:cubicBezTo>
                  <a:pt x="424" y="168"/>
                  <a:pt x="417" y="164"/>
                  <a:pt x="420" y="168"/>
                </a:cubicBezTo>
                <a:cubicBezTo>
                  <a:pt x="418" y="167"/>
                  <a:pt x="410" y="166"/>
                  <a:pt x="408" y="165"/>
                </a:cubicBezTo>
                <a:cubicBezTo>
                  <a:pt x="386" y="151"/>
                  <a:pt x="371" y="129"/>
                  <a:pt x="352" y="112"/>
                </a:cubicBezTo>
                <a:cubicBezTo>
                  <a:pt x="351" y="112"/>
                  <a:pt x="350" y="113"/>
                  <a:pt x="353" y="115"/>
                </a:cubicBezTo>
                <a:cubicBezTo>
                  <a:pt x="355" y="116"/>
                  <a:pt x="351" y="117"/>
                  <a:pt x="350" y="116"/>
                </a:cubicBezTo>
                <a:cubicBezTo>
                  <a:pt x="361" y="127"/>
                  <a:pt x="376" y="139"/>
                  <a:pt x="384" y="153"/>
                </a:cubicBezTo>
                <a:cubicBezTo>
                  <a:pt x="360" y="134"/>
                  <a:pt x="335" y="115"/>
                  <a:pt x="304" y="100"/>
                </a:cubicBezTo>
                <a:cubicBezTo>
                  <a:pt x="304" y="100"/>
                  <a:pt x="299" y="101"/>
                  <a:pt x="301" y="102"/>
                </a:cubicBezTo>
                <a:cubicBezTo>
                  <a:pt x="332" y="115"/>
                  <a:pt x="356" y="137"/>
                  <a:pt x="383" y="156"/>
                </a:cubicBezTo>
                <a:cubicBezTo>
                  <a:pt x="383" y="156"/>
                  <a:pt x="381" y="155"/>
                  <a:pt x="380" y="155"/>
                </a:cubicBezTo>
                <a:cubicBezTo>
                  <a:pt x="390" y="163"/>
                  <a:pt x="390" y="163"/>
                  <a:pt x="390" y="163"/>
                </a:cubicBezTo>
                <a:cubicBezTo>
                  <a:pt x="360" y="159"/>
                  <a:pt x="360" y="159"/>
                  <a:pt x="360" y="159"/>
                </a:cubicBezTo>
                <a:cubicBezTo>
                  <a:pt x="341" y="142"/>
                  <a:pt x="320" y="125"/>
                  <a:pt x="299" y="109"/>
                </a:cubicBezTo>
                <a:cubicBezTo>
                  <a:pt x="323" y="124"/>
                  <a:pt x="349" y="139"/>
                  <a:pt x="372" y="157"/>
                </a:cubicBezTo>
                <a:cubicBezTo>
                  <a:pt x="373" y="157"/>
                  <a:pt x="379" y="158"/>
                  <a:pt x="377" y="157"/>
                </a:cubicBezTo>
                <a:cubicBezTo>
                  <a:pt x="348" y="135"/>
                  <a:pt x="317" y="115"/>
                  <a:pt x="285" y="96"/>
                </a:cubicBezTo>
                <a:cubicBezTo>
                  <a:pt x="302" y="98"/>
                  <a:pt x="318" y="98"/>
                  <a:pt x="334" y="98"/>
                </a:cubicBezTo>
                <a:close/>
                <a:moveTo>
                  <a:pt x="423" y="198"/>
                </a:moveTo>
                <a:cubicBezTo>
                  <a:pt x="424" y="187"/>
                  <a:pt x="424" y="187"/>
                  <a:pt x="424" y="187"/>
                </a:cubicBezTo>
                <a:cubicBezTo>
                  <a:pt x="432" y="195"/>
                  <a:pt x="438" y="205"/>
                  <a:pt x="443" y="214"/>
                </a:cubicBezTo>
                <a:cubicBezTo>
                  <a:pt x="437" y="209"/>
                  <a:pt x="431" y="202"/>
                  <a:pt x="423" y="198"/>
                </a:cubicBezTo>
                <a:close/>
                <a:moveTo>
                  <a:pt x="281" y="100"/>
                </a:moveTo>
                <a:cubicBezTo>
                  <a:pt x="283" y="104"/>
                  <a:pt x="289" y="104"/>
                  <a:pt x="292" y="107"/>
                </a:cubicBezTo>
                <a:cubicBezTo>
                  <a:pt x="293" y="107"/>
                  <a:pt x="293" y="107"/>
                  <a:pt x="293" y="107"/>
                </a:cubicBezTo>
                <a:cubicBezTo>
                  <a:pt x="295" y="107"/>
                  <a:pt x="297" y="109"/>
                  <a:pt x="298" y="112"/>
                </a:cubicBezTo>
                <a:cubicBezTo>
                  <a:pt x="354" y="158"/>
                  <a:pt x="354" y="158"/>
                  <a:pt x="354" y="158"/>
                </a:cubicBezTo>
                <a:cubicBezTo>
                  <a:pt x="320" y="139"/>
                  <a:pt x="290" y="116"/>
                  <a:pt x="259" y="94"/>
                </a:cubicBezTo>
                <a:cubicBezTo>
                  <a:pt x="268" y="93"/>
                  <a:pt x="277" y="93"/>
                  <a:pt x="281" y="100"/>
                </a:cubicBezTo>
                <a:close/>
                <a:moveTo>
                  <a:pt x="251" y="94"/>
                </a:moveTo>
                <a:cubicBezTo>
                  <a:pt x="277" y="111"/>
                  <a:pt x="299" y="131"/>
                  <a:pt x="319" y="153"/>
                </a:cubicBezTo>
                <a:cubicBezTo>
                  <a:pt x="290" y="132"/>
                  <a:pt x="263" y="109"/>
                  <a:pt x="232" y="91"/>
                </a:cubicBezTo>
                <a:cubicBezTo>
                  <a:pt x="238" y="91"/>
                  <a:pt x="245" y="91"/>
                  <a:pt x="251" y="94"/>
                </a:cubicBezTo>
                <a:close/>
                <a:moveTo>
                  <a:pt x="306" y="149"/>
                </a:moveTo>
                <a:cubicBezTo>
                  <a:pt x="307" y="148"/>
                  <a:pt x="307" y="148"/>
                  <a:pt x="307" y="148"/>
                </a:cubicBezTo>
                <a:cubicBezTo>
                  <a:pt x="315" y="150"/>
                  <a:pt x="314" y="156"/>
                  <a:pt x="320" y="159"/>
                </a:cubicBezTo>
                <a:cubicBezTo>
                  <a:pt x="315" y="159"/>
                  <a:pt x="306" y="160"/>
                  <a:pt x="304" y="158"/>
                </a:cubicBezTo>
                <a:cubicBezTo>
                  <a:pt x="282" y="135"/>
                  <a:pt x="256" y="114"/>
                  <a:pt x="230" y="95"/>
                </a:cubicBezTo>
                <a:cubicBezTo>
                  <a:pt x="257" y="110"/>
                  <a:pt x="281" y="131"/>
                  <a:pt x="306" y="149"/>
                </a:cubicBezTo>
                <a:close/>
                <a:moveTo>
                  <a:pt x="228" y="96"/>
                </a:moveTo>
                <a:cubicBezTo>
                  <a:pt x="227" y="97"/>
                  <a:pt x="226" y="96"/>
                  <a:pt x="225" y="95"/>
                </a:cubicBezTo>
                <a:cubicBezTo>
                  <a:pt x="224" y="93"/>
                  <a:pt x="228" y="95"/>
                  <a:pt x="228" y="96"/>
                </a:cubicBezTo>
                <a:close/>
                <a:moveTo>
                  <a:pt x="295" y="158"/>
                </a:moveTo>
                <a:cubicBezTo>
                  <a:pt x="258" y="159"/>
                  <a:pt x="258" y="159"/>
                  <a:pt x="258" y="159"/>
                </a:cubicBezTo>
                <a:cubicBezTo>
                  <a:pt x="250" y="148"/>
                  <a:pt x="240" y="139"/>
                  <a:pt x="231" y="129"/>
                </a:cubicBezTo>
                <a:cubicBezTo>
                  <a:pt x="237" y="131"/>
                  <a:pt x="242" y="137"/>
                  <a:pt x="248" y="140"/>
                </a:cubicBezTo>
                <a:cubicBezTo>
                  <a:pt x="257" y="145"/>
                  <a:pt x="263" y="153"/>
                  <a:pt x="274" y="157"/>
                </a:cubicBezTo>
                <a:cubicBezTo>
                  <a:pt x="277" y="159"/>
                  <a:pt x="276" y="153"/>
                  <a:pt x="275" y="152"/>
                </a:cubicBezTo>
                <a:cubicBezTo>
                  <a:pt x="254" y="127"/>
                  <a:pt x="229" y="106"/>
                  <a:pt x="204" y="85"/>
                </a:cubicBezTo>
                <a:cubicBezTo>
                  <a:pt x="236" y="107"/>
                  <a:pt x="265" y="133"/>
                  <a:pt x="295" y="158"/>
                </a:cubicBezTo>
                <a:close/>
                <a:moveTo>
                  <a:pt x="185" y="82"/>
                </a:moveTo>
                <a:cubicBezTo>
                  <a:pt x="194" y="85"/>
                  <a:pt x="203" y="85"/>
                  <a:pt x="207" y="92"/>
                </a:cubicBezTo>
                <a:cubicBezTo>
                  <a:pt x="204" y="92"/>
                  <a:pt x="204" y="92"/>
                  <a:pt x="204" y="92"/>
                </a:cubicBezTo>
                <a:cubicBezTo>
                  <a:pt x="227" y="109"/>
                  <a:pt x="248" y="128"/>
                  <a:pt x="267" y="149"/>
                </a:cubicBezTo>
                <a:cubicBezTo>
                  <a:pt x="237" y="129"/>
                  <a:pt x="211" y="103"/>
                  <a:pt x="182" y="82"/>
                </a:cubicBezTo>
                <a:cubicBezTo>
                  <a:pt x="183" y="82"/>
                  <a:pt x="185" y="82"/>
                  <a:pt x="185" y="82"/>
                </a:cubicBezTo>
                <a:close/>
                <a:moveTo>
                  <a:pt x="188" y="92"/>
                </a:moveTo>
                <a:cubicBezTo>
                  <a:pt x="187" y="93"/>
                  <a:pt x="187" y="93"/>
                  <a:pt x="188" y="94"/>
                </a:cubicBezTo>
                <a:cubicBezTo>
                  <a:pt x="209" y="111"/>
                  <a:pt x="228" y="130"/>
                  <a:pt x="246" y="149"/>
                </a:cubicBezTo>
                <a:cubicBezTo>
                  <a:pt x="246" y="150"/>
                  <a:pt x="246" y="152"/>
                  <a:pt x="246" y="152"/>
                </a:cubicBezTo>
                <a:cubicBezTo>
                  <a:pt x="217" y="127"/>
                  <a:pt x="190" y="101"/>
                  <a:pt x="161" y="76"/>
                </a:cubicBezTo>
                <a:cubicBezTo>
                  <a:pt x="171" y="80"/>
                  <a:pt x="180" y="87"/>
                  <a:pt x="188" y="92"/>
                </a:cubicBezTo>
                <a:close/>
                <a:moveTo>
                  <a:pt x="234" y="147"/>
                </a:moveTo>
                <a:cubicBezTo>
                  <a:pt x="236" y="149"/>
                  <a:pt x="241" y="151"/>
                  <a:pt x="243" y="152"/>
                </a:cubicBezTo>
                <a:cubicBezTo>
                  <a:pt x="240" y="154"/>
                  <a:pt x="248" y="157"/>
                  <a:pt x="247" y="158"/>
                </a:cubicBezTo>
                <a:cubicBezTo>
                  <a:pt x="236" y="163"/>
                  <a:pt x="227" y="161"/>
                  <a:pt x="224" y="153"/>
                </a:cubicBezTo>
                <a:cubicBezTo>
                  <a:pt x="201" y="124"/>
                  <a:pt x="175" y="98"/>
                  <a:pt x="149" y="73"/>
                </a:cubicBezTo>
                <a:cubicBezTo>
                  <a:pt x="178" y="96"/>
                  <a:pt x="206" y="122"/>
                  <a:pt x="234" y="147"/>
                </a:cubicBezTo>
                <a:close/>
                <a:moveTo>
                  <a:pt x="149" y="77"/>
                </a:moveTo>
                <a:cubicBezTo>
                  <a:pt x="169" y="99"/>
                  <a:pt x="192" y="118"/>
                  <a:pt x="210" y="141"/>
                </a:cubicBezTo>
                <a:cubicBezTo>
                  <a:pt x="210" y="141"/>
                  <a:pt x="210" y="142"/>
                  <a:pt x="210" y="143"/>
                </a:cubicBezTo>
                <a:cubicBezTo>
                  <a:pt x="187" y="118"/>
                  <a:pt x="164" y="93"/>
                  <a:pt x="137" y="72"/>
                </a:cubicBezTo>
                <a:cubicBezTo>
                  <a:pt x="142" y="75"/>
                  <a:pt x="145" y="72"/>
                  <a:pt x="149" y="77"/>
                </a:cubicBezTo>
                <a:close/>
                <a:moveTo>
                  <a:pt x="122" y="66"/>
                </a:moveTo>
                <a:cubicBezTo>
                  <a:pt x="161" y="93"/>
                  <a:pt x="191" y="128"/>
                  <a:pt x="223" y="161"/>
                </a:cubicBezTo>
                <a:cubicBezTo>
                  <a:pt x="217" y="163"/>
                  <a:pt x="208" y="163"/>
                  <a:pt x="207" y="162"/>
                </a:cubicBezTo>
                <a:cubicBezTo>
                  <a:pt x="183" y="129"/>
                  <a:pt x="158" y="99"/>
                  <a:pt x="127" y="76"/>
                </a:cubicBezTo>
                <a:cubicBezTo>
                  <a:pt x="154" y="103"/>
                  <a:pt x="181" y="130"/>
                  <a:pt x="202" y="163"/>
                </a:cubicBezTo>
                <a:cubicBezTo>
                  <a:pt x="169" y="128"/>
                  <a:pt x="135" y="90"/>
                  <a:pt x="98" y="59"/>
                </a:cubicBezTo>
                <a:cubicBezTo>
                  <a:pt x="106" y="60"/>
                  <a:pt x="113" y="64"/>
                  <a:pt x="118" y="69"/>
                </a:cubicBezTo>
                <a:cubicBezTo>
                  <a:pt x="115" y="64"/>
                  <a:pt x="121" y="66"/>
                  <a:pt x="122" y="66"/>
                </a:cubicBezTo>
                <a:close/>
                <a:moveTo>
                  <a:pt x="79" y="52"/>
                </a:moveTo>
                <a:cubicBezTo>
                  <a:pt x="80" y="52"/>
                  <a:pt x="80" y="52"/>
                  <a:pt x="80" y="52"/>
                </a:cubicBezTo>
                <a:cubicBezTo>
                  <a:pt x="88" y="53"/>
                  <a:pt x="89" y="61"/>
                  <a:pt x="94" y="66"/>
                </a:cubicBezTo>
                <a:cubicBezTo>
                  <a:pt x="122" y="91"/>
                  <a:pt x="147" y="118"/>
                  <a:pt x="167" y="151"/>
                </a:cubicBezTo>
                <a:cubicBezTo>
                  <a:pt x="131" y="116"/>
                  <a:pt x="99" y="75"/>
                  <a:pt x="62" y="42"/>
                </a:cubicBezTo>
                <a:cubicBezTo>
                  <a:pt x="68" y="44"/>
                  <a:pt x="74" y="48"/>
                  <a:pt x="79" y="52"/>
                </a:cubicBezTo>
                <a:close/>
                <a:moveTo>
                  <a:pt x="37" y="27"/>
                </a:moveTo>
                <a:cubicBezTo>
                  <a:pt x="51" y="37"/>
                  <a:pt x="65" y="49"/>
                  <a:pt x="76" y="63"/>
                </a:cubicBezTo>
                <a:cubicBezTo>
                  <a:pt x="64" y="54"/>
                  <a:pt x="50" y="41"/>
                  <a:pt x="40" y="33"/>
                </a:cubicBezTo>
                <a:cubicBezTo>
                  <a:pt x="37" y="31"/>
                  <a:pt x="38" y="29"/>
                  <a:pt x="37" y="27"/>
                </a:cubicBezTo>
                <a:close/>
                <a:moveTo>
                  <a:pt x="41" y="41"/>
                </a:moveTo>
                <a:cubicBezTo>
                  <a:pt x="58" y="53"/>
                  <a:pt x="75" y="67"/>
                  <a:pt x="88" y="84"/>
                </a:cubicBezTo>
                <a:cubicBezTo>
                  <a:pt x="88" y="84"/>
                  <a:pt x="88" y="85"/>
                  <a:pt x="88" y="86"/>
                </a:cubicBezTo>
                <a:cubicBezTo>
                  <a:pt x="72" y="71"/>
                  <a:pt x="54" y="56"/>
                  <a:pt x="41" y="41"/>
                </a:cubicBezTo>
                <a:close/>
                <a:moveTo>
                  <a:pt x="46" y="51"/>
                </a:moveTo>
                <a:cubicBezTo>
                  <a:pt x="60" y="65"/>
                  <a:pt x="77" y="79"/>
                  <a:pt x="92" y="93"/>
                </a:cubicBezTo>
                <a:cubicBezTo>
                  <a:pt x="91" y="94"/>
                  <a:pt x="98" y="96"/>
                  <a:pt x="96" y="93"/>
                </a:cubicBezTo>
                <a:cubicBezTo>
                  <a:pt x="94" y="88"/>
                  <a:pt x="90" y="84"/>
                  <a:pt x="88" y="79"/>
                </a:cubicBezTo>
                <a:cubicBezTo>
                  <a:pt x="110" y="104"/>
                  <a:pt x="131" y="130"/>
                  <a:pt x="147" y="159"/>
                </a:cubicBezTo>
                <a:cubicBezTo>
                  <a:pt x="115" y="131"/>
                  <a:pt x="88" y="95"/>
                  <a:pt x="57" y="66"/>
                </a:cubicBezTo>
                <a:cubicBezTo>
                  <a:pt x="52" y="62"/>
                  <a:pt x="46" y="59"/>
                  <a:pt x="46" y="51"/>
                </a:cubicBezTo>
                <a:close/>
                <a:moveTo>
                  <a:pt x="47" y="171"/>
                </a:moveTo>
                <a:cubicBezTo>
                  <a:pt x="51" y="173"/>
                  <a:pt x="54" y="177"/>
                  <a:pt x="58" y="179"/>
                </a:cubicBezTo>
                <a:cubicBezTo>
                  <a:pt x="57" y="173"/>
                  <a:pt x="53" y="177"/>
                  <a:pt x="51" y="169"/>
                </a:cubicBezTo>
                <a:cubicBezTo>
                  <a:pt x="63" y="176"/>
                  <a:pt x="70" y="186"/>
                  <a:pt x="79" y="193"/>
                </a:cubicBezTo>
                <a:cubicBezTo>
                  <a:pt x="83" y="195"/>
                  <a:pt x="84" y="191"/>
                  <a:pt x="84" y="189"/>
                </a:cubicBezTo>
                <a:cubicBezTo>
                  <a:pt x="81" y="178"/>
                  <a:pt x="73" y="169"/>
                  <a:pt x="65" y="163"/>
                </a:cubicBezTo>
                <a:cubicBezTo>
                  <a:pt x="65" y="163"/>
                  <a:pt x="64" y="162"/>
                  <a:pt x="63" y="163"/>
                </a:cubicBezTo>
                <a:cubicBezTo>
                  <a:pt x="69" y="170"/>
                  <a:pt x="76" y="178"/>
                  <a:pt x="79" y="188"/>
                </a:cubicBezTo>
                <a:cubicBezTo>
                  <a:pt x="68" y="180"/>
                  <a:pt x="60" y="170"/>
                  <a:pt x="49" y="163"/>
                </a:cubicBezTo>
                <a:cubicBezTo>
                  <a:pt x="51" y="150"/>
                  <a:pt x="51" y="150"/>
                  <a:pt x="51" y="150"/>
                </a:cubicBezTo>
                <a:cubicBezTo>
                  <a:pt x="55" y="152"/>
                  <a:pt x="56" y="160"/>
                  <a:pt x="62" y="156"/>
                </a:cubicBezTo>
                <a:cubicBezTo>
                  <a:pt x="63" y="157"/>
                  <a:pt x="63" y="157"/>
                  <a:pt x="63" y="157"/>
                </a:cubicBezTo>
                <a:cubicBezTo>
                  <a:pt x="75" y="166"/>
                  <a:pt x="87" y="177"/>
                  <a:pt x="98" y="188"/>
                </a:cubicBezTo>
                <a:cubicBezTo>
                  <a:pt x="70" y="201"/>
                  <a:pt x="70" y="201"/>
                  <a:pt x="70" y="201"/>
                </a:cubicBezTo>
                <a:cubicBezTo>
                  <a:pt x="68" y="193"/>
                  <a:pt x="63" y="185"/>
                  <a:pt x="56" y="180"/>
                </a:cubicBezTo>
                <a:cubicBezTo>
                  <a:pt x="59" y="185"/>
                  <a:pt x="66" y="196"/>
                  <a:pt x="66" y="202"/>
                </a:cubicBezTo>
                <a:cubicBezTo>
                  <a:pt x="43" y="183"/>
                  <a:pt x="43" y="183"/>
                  <a:pt x="43" y="183"/>
                </a:cubicBezTo>
                <a:cubicBezTo>
                  <a:pt x="45" y="180"/>
                  <a:pt x="48" y="176"/>
                  <a:pt x="47" y="171"/>
                </a:cubicBezTo>
                <a:close/>
                <a:moveTo>
                  <a:pt x="40" y="191"/>
                </a:moveTo>
                <a:cubicBezTo>
                  <a:pt x="45" y="193"/>
                  <a:pt x="49" y="200"/>
                  <a:pt x="51" y="207"/>
                </a:cubicBezTo>
                <a:cubicBezTo>
                  <a:pt x="47" y="205"/>
                  <a:pt x="40" y="202"/>
                  <a:pt x="37" y="197"/>
                </a:cubicBezTo>
                <a:lnTo>
                  <a:pt x="40" y="191"/>
                </a:lnTo>
                <a:close/>
                <a:moveTo>
                  <a:pt x="51" y="209"/>
                </a:moveTo>
                <a:cubicBezTo>
                  <a:pt x="55" y="208"/>
                  <a:pt x="53" y="203"/>
                  <a:pt x="51" y="200"/>
                </a:cubicBezTo>
                <a:cubicBezTo>
                  <a:pt x="49" y="196"/>
                  <a:pt x="46" y="194"/>
                  <a:pt x="42" y="188"/>
                </a:cubicBezTo>
                <a:cubicBezTo>
                  <a:pt x="48" y="191"/>
                  <a:pt x="59" y="201"/>
                  <a:pt x="63" y="205"/>
                </a:cubicBezTo>
                <a:cubicBezTo>
                  <a:pt x="42" y="217"/>
                  <a:pt x="42" y="217"/>
                  <a:pt x="42" y="217"/>
                </a:cubicBezTo>
                <a:cubicBezTo>
                  <a:pt x="41" y="212"/>
                  <a:pt x="38" y="206"/>
                  <a:pt x="35" y="201"/>
                </a:cubicBezTo>
                <a:cubicBezTo>
                  <a:pt x="41" y="204"/>
                  <a:pt x="46" y="211"/>
                  <a:pt x="51" y="209"/>
                </a:cubicBezTo>
                <a:close/>
                <a:moveTo>
                  <a:pt x="38" y="220"/>
                </a:moveTo>
                <a:cubicBezTo>
                  <a:pt x="28" y="221"/>
                  <a:pt x="18" y="227"/>
                  <a:pt x="14" y="234"/>
                </a:cubicBezTo>
                <a:cubicBezTo>
                  <a:pt x="20" y="225"/>
                  <a:pt x="28" y="216"/>
                  <a:pt x="32" y="205"/>
                </a:cubicBezTo>
                <a:cubicBezTo>
                  <a:pt x="36" y="210"/>
                  <a:pt x="41" y="220"/>
                  <a:pt x="38" y="220"/>
                </a:cubicBezTo>
                <a:close/>
              </a:path>
            </a:pathLst>
          </a:custGeom>
          <a:solidFill>
            <a:srgbClr val="76AADB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398" name="Freeform 5"/>
          <p:cNvSpPr>
            <a:spLocks noEditPoints="1"/>
          </p:cNvSpPr>
          <p:nvPr/>
        </p:nvSpPr>
        <p:spPr bwMode="auto">
          <a:xfrm rot="-5400000">
            <a:off x="7962106" y="1696245"/>
            <a:ext cx="2041525" cy="1262062"/>
          </a:xfrm>
          <a:custGeom>
            <a:avLst/>
            <a:gdLst>
              <a:gd name="T0" fmla="*/ 2147483647 w 572"/>
              <a:gd name="T1" fmla="*/ 2147483647 h 254"/>
              <a:gd name="T2" fmla="*/ 2147483647 w 572"/>
              <a:gd name="T3" fmla="*/ 2147483647 h 254"/>
              <a:gd name="T4" fmla="*/ 2147483647 w 572"/>
              <a:gd name="T5" fmla="*/ 2147483647 h 254"/>
              <a:gd name="T6" fmla="*/ 2147483647 w 572"/>
              <a:gd name="T7" fmla="*/ 2147483647 h 254"/>
              <a:gd name="T8" fmla="*/ 2147483647 w 572"/>
              <a:gd name="T9" fmla="*/ 2147483647 h 254"/>
              <a:gd name="T10" fmla="*/ 2147483647 w 572"/>
              <a:gd name="T11" fmla="*/ 2147483647 h 254"/>
              <a:gd name="T12" fmla="*/ 2147483647 w 572"/>
              <a:gd name="T13" fmla="*/ 2147483647 h 254"/>
              <a:gd name="T14" fmla="*/ 2147483647 w 572"/>
              <a:gd name="T15" fmla="*/ 2147483647 h 254"/>
              <a:gd name="T16" fmla="*/ 2147483647 w 572"/>
              <a:gd name="T17" fmla="*/ 2147483647 h 254"/>
              <a:gd name="T18" fmla="*/ 2147483647 w 572"/>
              <a:gd name="T19" fmla="*/ 2147483647 h 254"/>
              <a:gd name="T20" fmla="*/ 2147483647 w 572"/>
              <a:gd name="T21" fmla="*/ 2147483647 h 254"/>
              <a:gd name="T22" fmla="*/ 2147483647 w 572"/>
              <a:gd name="T23" fmla="*/ 2147483647 h 254"/>
              <a:gd name="T24" fmla="*/ 2147483647 w 572"/>
              <a:gd name="T25" fmla="*/ 2147483647 h 254"/>
              <a:gd name="T26" fmla="*/ 2147483647 w 572"/>
              <a:gd name="T27" fmla="*/ 2147483647 h 254"/>
              <a:gd name="T28" fmla="*/ 2147483647 w 572"/>
              <a:gd name="T29" fmla="*/ 2147483647 h 254"/>
              <a:gd name="T30" fmla="*/ 2147483647 w 572"/>
              <a:gd name="T31" fmla="*/ 2147483647 h 254"/>
              <a:gd name="T32" fmla="*/ 2147483647 w 572"/>
              <a:gd name="T33" fmla="*/ 2147483647 h 254"/>
              <a:gd name="T34" fmla="*/ 2147483647 w 572"/>
              <a:gd name="T35" fmla="*/ 2147483647 h 254"/>
              <a:gd name="T36" fmla="*/ 2147483647 w 572"/>
              <a:gd name="T37" fmla="*/ 2147483647 h 254"/>
              <a:gd name="T38" fmla="*/ 2147483647 w 572"/>
              <a:gd name="T39" fmla="*/ 2147483647 h 254"/>
              <a:gd name="T40" fmla="*/ 2147483647 w 572"/>
              <a:gd name="T41" fmla="*/ 2147483647 h 254"/>
              <a:gd name="T42" fmla="*/ 2147483647 w 572"/>
              <a:gd name="T43" fmla="*/ 2147483647 h 254"/>
              <a:gd name="T44" fmla="*/ 2147483647 w 572"/>
              <a:gd name="T45" fmla="*/ 2147483647 h 254"/>
              <a:gd name="T46" fmla="*/ 2147483647 w 572"/>
              <a:gd name="T47" fmla="*/ 2147483647 h 254"/>
              <a:gd name="T48" fmla="*/ 2147483647 w 572"/>
              <a:gd name="T49" fmla="*/ 2147483647 h 254"/>
              <a:gd name="T50" fmla="*/ 2147483647 w 572"/>
              <a:gd name="T51" fmla="*/ 2147483647 h 254"/>
              <a:gd name="T52" fmla="*/ 2147483647 w 572"/>
              <a:gd name="T53" fmla="*/ 2147483647 h 254"/>
              <a:gd name="T54" fmla="*/ 2147483647 w 572"/>
              <a:gd name="T55" fmla="*/ 2147483647 h 254"/>
              <a:gd name="T56" fmla="*/ 2147483647 w 572"/>
              <a:gd name="T57" fmla="*/ 2147483647 h 254"/>
              <a:gd name="T58" fmla="*/ 2147483647 w 572"/>
              <a:gd name="T59" fmla="*/ 2147483647 h 254"/>
              <a:gd name="T60" fmla="*/ 2147483647 w 572"/>
              <a:gd name="T61" fmla="*/ 2147483647 h 254"/>
              <a:gd name="T62" fmla="*/ 2147483647 w 572"/>
              <a:gd name="T63" fmla="*/ 2147483647 h 254"/>
              <a:gd name="T64" fmla="*/ 2147483647 w 572"/>
              <a:gd name="T65" fmla="*/ 2147483647 h 254"/>
              <a:gd name="T66" fmla="*/ 2147483647 w 572"/>
              <a:gd name="T67" fmla="*/ 2147483647 h 254"/>
              <a:gd name="T68" fmla="*/ 2147483647 w 572"/>
              <a:gd name="T69" fmla="*/ 2147483647 h 254"/>
              <a:gd name="T70" fmla="*/ 2147483647 w 572"/>
              <a:gd name="T71" fmla="*/ 2147483647 h 254"/>
              <a:gd name="T72" fmla="*/ 2147483647 w 572"/>
              <a:gd name="T73" fmla="*/ 2147483647 h 254"/>
              <a:gd name="T74" fmla="*/ 2147483647 w 572"/>
              <a:gd name="T75" fmla="*/ 2147483647 h 254"/>
              <a:gd name="T76" fmla="*/ 2147483647 w 572"/>
              <a:gd name="T77" fmla="*/ 2147483647 h 254"/>
              <a:gd name="T78" fmla="*/ 2147483647 w 572"/>
              <a:gd name="T79" fmla="*/ 2147483647 h 254"/>
              <a:gd name="T80" fmla="*/ 2147483647 w 572"/>
              <a:gd name="T81" fmla="*/ 2147483647 h 254"/>
              <a:gd name="T82" fmla="*/ 2147483647 w 572"/>
              <a:gd name="T83" fmla="*/ 2147483647 h 254"/>
              <a:gd name="T84" fmla="*/ 2147483647 w 572"/>
              <a:gd name="T85" fmla="*/ 2147483647 h 254"/>
              <a:gd name="T86" fmla="*/ 2147483647 w 572"/>
              <a:gd name="T87" fmla="*/ 2147483647 h 254"/>
              <a:gd name="T88" fmla="*/ 2147483647 w 572"/>
              <a:gd name="T89" fmla="*/ 2147483647 h 254"/>
              <a:gd name="T90" fmla="*/ 2147483647 w 572"/>
              <a:gd name="T91" fmla="*/ 2147483647 h 254"/>
              <a:gd name="T92" fmla="*/ 2147483647 w 572"/>
              <a:gd name="T93" fmla="*/ 2147483647 h 254"/>
              <a:gd name="T94" fmla="*/ 2147483647 w 572"/>
              <a:gd name="T95" fmla="*/ 2147483647 h 254"/>
              <a:gd name="T96" fmla="*/ 2147483647 w 572"/>
              <a:gd name="T97" fmla="*/ 2147483647 h 254"/>
              <a:gd name="T98" fmla="*/ 2147483647 w 572"/>
              <a:gd name="T99" fmla="*/ 2147483647 h 254"/>
              <a:gd name="T100" fmla="*/ 2147483647 w 572"/>
              <a:gd name="T101" fmla="*/ 2147483647 h 254"/>
              <a:gd name="T102" fmla="*/ 2147483647 w 572"/>
              <a:gd name="T103" fmla="*/ 2147483647 h 254"/>
              <a:gd name="T104" fmla="*/ 2147483647 w 572"/>
              <a:gd name="T105" fmla="*/ 2147483647 h 254"/>
              <a:gd name="T106" fmla="*/ 2147483647 w 572"/>
              <a:gd name="T107" fmla="*/ 2147483647 h 254"/>
              <a:gd name="T108" fmla="*/ 2147483647 w 572"/>
              <a:gd name="T109" fmla="*/ 2147483647 h 254"/>
              <a:gd name="T110" fmla="*/ 2147483647 w 572"/>
              <a:gd name="T111" fmla="*/ 2147483647 h 254"/>
              <a:gd name="T112" fmla="*/ 2147483647 w 572"/>
              <a:gd name="T113" fmla="*/ 2147483647 h 254"/>
              <a:gd name="T114" fmla="*/ 2147483647 w 572"/>
              <a:gd name="T115" fmla="*/ 2147483647 h 254"/>
              <a:gd name="T116" fmla="*/ 2147483647 w 572"/>
              <a:gd name="T117" fmla="*/ 2147483647 h 254"/>
              <a:gd name="T118" fmla="*/ 2147483647 w 572"/>
              <a:gd name="T119" fmla="*/ 2147483647 h 254"/>
              <a:gd name="T120" fmla="*/ 2147483647 w 572"/>
              <a:gd name="T121" fmla="*/ 2147483647 h 254"/>
              <a:gd name="T122" fmla="*/ 2147483647 w 572"/>
              <a:gd name="T123" fmla="*/ 2147483647 h 254"/>
              <a:gd name="T124" fmla="*/ 2147483647 w 572"/>
              <a:gd name="T125" fmla="*/ 2147483647 h 25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572"/>
              <a:gd name="T190" fmla="*/ 0 h 254"/>
              <a:gd name="T191" fmla="*/ 572 w 572"/>
              <a:gd name="T192" fmla="*/ 254 h 254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572" h="254">
                <a:moveTo>
                  <a:pt x="65" y="219"/>
                </a:moveTo>
                <a:cubicBezTo>
                  <a:pt x="120" y="192"/>
                  <a:pt x="188" y="179"/>
                  <a:pt x="259" y="170"/>
                </a:cubicBezTo>
                <a:cubicBezTo>
                  <a:pt x="304" y="165"/>
                  <a:pt x="356" y="173"/>
                  <a:pt x="401" y="173"/>
                </a:cubicBezTo>
                <a:cubicBezTo>
                  <a:pt x="407" y="173"/>
                  <a:pt x="415" y="175"/>
                  <a:pt x="418" y="174"/>
                </a:cubicBezTo>
                <a:cubicBezTo>
                  <a:pt x="416" y="252"/>
                  <a:pt x="416" y="252"/>
                  <a:pt x="416" y="252"/>
                </a:cubicBezTo>
                <a:cubicBezTo>
                  <a:pt x="416" y="254"/>
                  <a:pt x="420" y="252"/>
                  <a:pt x="422" y="251"/>
                </a:cubicBezTo>
                <a:cubicBezTo>
                  <a:pt x="473" y="218"/>
                  <a:pt x="523" y="182"/>
                  <a:pt x="572" y="146"/>
                </a:cubicBezTo>
                <a:cubicBezTo>
                  <a:pt x="524" y="98"/>
                  <a:pt x="475" y="54"/>
                  <a:pt x="429" y="7"/>
                </a:cubicBezTo>
                <a:cubicBezTo>
                  <a:pt x="427" y="5"/>
                  <a:pt x="426" y="0"/>
                  <a:pt x="423" y="2"/>
                </a:cubicBezTo>
                <a:cubicBezTo>
                  <a:pt x="423" y="2"/>
                  <a:pt x="422" y="3"/>
                  <a:pt x="422" y="3"/>
                </a:cubicBezTo>
                <a:cubicBezTo>
                  <a:pt x="422" y="5"/>
                  <a:pt x="422" y="10"/>
                  <a:pt x="422" y="12"/>
                </a:cubicBezTo>
                <a:cubicBezTo>
                  <a:pt x="422" y="16"/>
                  <a:pt x="422" y="22"/>
                  <a:pt x="415" y="17"/>
                </a:cubicBezTo>
                <a:cubicBezTo>
                  <a:pt x="417" y="20"/>
                  <a:pt x="419" y="20"/>
                  <a:pt x="420" y="22"/>
                </a:cubicBezTo>
                <a:cubicBezTo>
                  <a:pt x="422" y="29"/>
                  <a:pt x="421" y="43"/>
                  <a:pt x="418" y="50"/>
                </a:cubicBezTo>
                <a:cubicBezTo>
                  <a:pt x="422" y="59"/>
                  <a:pt x="420" y="78"/>
                  <a:pt x="416" y="85"/>
                </a:cubicBezTo>
                <a:cubicBezTo>
                  <a:pt x="415" y="87"/>
                  <a:pt x="416" y="91"/>
                  <a:pt x="413" y="88"/>
                </a:cubicBezTo>
                <a:cubicBezTo>
                  <a:pt x="402" y="91"/>
                  <a:pt x="387" y="93"/>
                  <a:pt x="377" y="87"/>
                </a:cubicBezTo>
                <a:cubicBezTo>
                  <a:pt x="377" y="90"/>
                  <a:pt x="380" y="91"/>
                  <a:pt x="381" y="92"/>
                </a:cubicBezTo>
                <a:cubicBezTo>
                  <a:pt x="331" y="96"/>
                  <a:pt x="283" y="89"/>
                  <a:pt x="237" y="85"/>
                </a:cubicBezTo>
                <a:cubicBezTo>
                  <a:pt x="217" y="83"/>
                  <a:pt x="198" y="78"/>
                  <a:pt x="184" y="73"/>
                </a:cubicBezTo>
                <a:cubicBezTo>
                  <a:pt x="169" y="73"/>
                  <a:pt x="152" y="68"/>
                  <a:pt x="139" y="65"/>
                </a:cubicBezTo>
                <a:cubicBezTo>
                  <a:pt x="95" y="55"/>
                  <a:pt x="62" y="35"/>
                  <a:pt x="30" y="15"/>
                </a:cubicBezTo>
                <a:cubicBezTo>
                  <a:pt x="28" y="14"/>
                  <a:pt x="23" y="10"/>
                  <a:pt x="23" y="17"/>
                </a:cubicBezTo>
                <a:cubicBezTo>
                  <a:pt x="23" y="21"/>
                  <a:pt x="31" y="26"/>
                  <a:pt x="31" y="34"/>
                </a:cubicBezTo>
                <a:cubicBezTo>
                  <a:pt x="32" y="34"/>
                  <a:pt x="42" y="50"/>
                  <a:pt x="38" y="57"/>
                </a:cubicBezTo>
                <a:cubicBezTo>
                  <a:pt x="42" y="61"/>
                  <a:pt x="46" y="67"/>
                  <a:pt x="46" y="74"/>
                </a:cubicBezTo>
                <a:cubicBezTo>
                  <a:pt x="45" y="86"/>
                  <a:pt x="43" y="94"/>
                  <a:pt x="48" y="106"/>
                </a:cubicBezTo>
                <a:cubicBezTo>
                  <a:pt x="46" y="168"/>
                  <a:pt x="25" y="209"/>
                  <a:pt x="0" y="246"/>
                </a:cubicBezTo>
                <a:cubicBezTo>
                  <a:pt x="23" y="239"/>
                  <a:pt x="45" y="229"/>
                  <a:pt x="65" y="219"/>
                </a:cubicBezTo>
                <a:close/>
                <a:moveTo>
                  <a:pt x="43" y="224"/>
                </a:moveTo>
                <a:cubicBezTo>
                  <a:pt x="51" y="219"/>
                  <a:pt x="59" y="214"/>
                  <a:pt x="68" y="210"/>
                </a:cubicBezTo>
                <a:cubicBezTo>
                  <a:pt x="60" y="214"/>
                  <a:pt x="51" y="221"/>
                  <a:pt x="43" y="224"/>
                </a:cubicBezTo>
                <a:close/>
                <a:moveTo>
                  <a:pt x="70" y="209"/>
                </a:moveTo>
                <a:cubicBezTo>
                  <a:pt x="71" y="208"/>
                  <a:pt x="73" y="207"/>
                  <a:pt x="75" y="206"/>
                </a:cubicBezTo>
                <a:cubicBezTo>
                  <a:pt x="74" y="208"/>
                  <a:pt x="72" y="209"/>
                  <a:pt x="70" y="209"/>
                </a:cubicBezTo>
                <a:close/>
                <a:moveTo>
                  <a:pt x="203" y="174"/>
                </a:moveTo>
                <a:cubicBezTo>
                  <a:pt x="158" y="181"/>
                  <a:pt x="118" y="192"/>
                  <a:pt x="79" y="204"/>
                </a:cubicBezTo>
                <a:cubicBezTo>
                  <a:pt x="115" y="186"/>
                  <a:pt x="156" y="175"/>
                  <a:pt x="205" y="170"/>
                </a:cubicBezTo>
                <a:cubicBezTo>
                  <a:pt x="208" y="170"/>
                  <a:pt x="203" y="173"/>
                  <a:pt x="203" y="174"/>
                </a:cubicBezTo>
                <a:close/>
                <a:moveTo>
                  <a:pt x="97" y="181"/>
                </a:moveTo>
                <a:cubicBezTo>
                  <a:pt x="94" y="179"/>
                  <a:pt x="91" y="177"/>
                  <a:pt x="89" y="175"/>
                </a:cubicBezTo>
                <a:cubicBezTo>
                  <a:pt x="52" y="141"/>
                  <a:pt x="52" y="141"/>
                  <a:pt x="52" y="141"/>
                </a:cubicBezTo>
                <a:cubicBezTo>
                  <a:pt x="53" y="110"/>
                  <a:pt x="53" y="110"/>
                  <a:pt x="53" y="110"/>
                </a:cubicBezTo>
                <a:cubicBezTo>
                  <a:pt x="53" y="103"/>
                  <a:pt x="57" y="111"/>
                  <a:pt x="57" y="110"/>
                </a:cubicBezTo>
                <a:cubicBezTo>
                  <a:pt x="73" y="128"/>
                  <a:pt x="88" y="144"/>
                  <a:pt x="102" y="162"/>
                </a:cubicBezTo>
                <a:cubicBezTo>
                  <a:pt x="102" y="162"/>
                  <a:pt x="102" y="164"/>
                  <a:pt x="102" y="164"/>
                </a:cubicBezTo>
                <a:cubicBezTo>
                  <a:pt x="88" y="150"/>
                  <a:pt x="74" y="138"/>
                  <a:pt x="59" y="127"/>
                </a:cubicBezTo>
                <a:cubicBezTo>
                  <a:pt x="54" y="124"/>
                  <a:pt x="55" y="132"/>
                  <a:pt x="57" y="132"/>
                </a:cubicBezTo>
                <a:cubicBezTo>
                  <a:pt x="60" y="139"/>
                  <a:pt x="68" y="140"/>
                  <a:pt x="74" y="143"/>
                </a:cubicBezTo>
                <a:cubicBezTo>
                  <a:pt x="89" y="153"/>
                  <a:pt x="100" y="167"/>
                  <a:pt x="113" y="178"/>
                </a:cubicBezTo>
                <a:cubicBezTo>
                  <a:pt x="106" y="157"/>
                  <a:pt x="90" y="142"/>
                  <a:pt x="77" y="127"/>
                </a:cubicBezTo>
                <a:cubicBezTo>
                  <a:pt x="70" y="119"/>
                  <a:pt x="61" y="112"/>
                  <a:pt x="54" y="105"/>
                </a:cubicBezTo>
                <a:cubicBezTo>
                  <a:pt x="55" y="103"/>
                  <a:pt x="53" y="98"/>
                  <a:pt x="54" y="95"/>
                </a:cubicBezTo>
                <a:cubicBezTo>
                  <a:pt x="80" y="120"/>
                  <a:pt x="105" y="148"/>
                  <a:pt x="127" y="173"/>
                </a:cubicBezTo>
                <a:cubicBezTo>
                  <a:pt x="130" y="176"/>
                  <a:pt x="131" y="171"/>
                  <a:pt x="131" y="171"/>
                </a:cubicBezTo>
                <a:cubicBezTo>
                  <a:pt x="122" y="149"/>
                  <a:pt x="110" y="131"/>
                  <a:pt x="97" y="115"/>
                </a:cubicBezTo>
                <a:cubicBezTo>
                  <a:pt x="110" y="128"/>
                  <a:pt x="121" y="143"/>
                  <a:pt x="136" y="153"/>
                </a:cubicBezTo>
                <a:cubicBezTo>
                  <a:pt x="136" y="154"/>
                  <a:pt x="136" y="154"/>
                  <a:pt x="136" y="154"/>
                </a:cubicBezTo>
                <a:cubicBezTo>
                  <a:pt x="142" y="160"/>
                  <a:pt x="147" y="166"/>
                  <a:pt x="154" y="171"/>
                </a:cubicBezTo>
                <a:cubicBezTo>
                  <a:pt x="136" y="176"/>
                  <a:pt x="118" y="180"/>
                  <a:pt x="103" y="187"/>
                </a:cubicBezTo>
                <a:cubicBezTo>
                  <a:pt x="95" y="170"/>
                  <a:pt x="85" y="155"/>
                  <a:pt x="70" y="146"/>
                </a:cubicBezTo>
                <a:cubicBezTo>
                  <a:pt x="77" y="155"/>
                  <a:pt x="89" y="169"/>
                  <a:pt x="97" y="181"/>
                </a:cubicBezTo>
                <a:close/>
                <a:moveTo>
                  <a:pt x="123" y="163"/>
                </a:moveTo>
                <a:cubicBezTo>
                  <a:pt x="101" y="139"/>
                  <a:pt x="79" y="112"/>
                  <a:pt x="54" y="90"/>
                </a:cubicBezTo>
                <a:cubicBezTo>
                  <a:pt x="51" y="68"/>
                  <a:pt x="51" y="68"/>
                  <a:pt x="51" y="68"/>
                </a:cubicBezTo>
                <a:cubicBezTo>
                  <a:pt x="59" y="77"/>
                  <a:pt x="59" y="77"/>
                  <a:pt x="59" y="77"/>
                </a:cubicBezTo>
                <a:cubicBezTo>
                  <a:pt x="57" y="76"/>
                  <a:pt x="55" y="73"/>
                  <a:pt x="53" y="73"/>
                </a:cubicBezTo>
                <a:cubicBezTo>
                  <a:pt x="80" y="98"/>
                  <a:pt x="106" y="127"/>
                  <a:pt x="123" y="163"/>
                </a:cubicBezTo>
                <a:close/>
                <a:moveTo>
                  <a:pt x="174" y="164"/>
                </a:moveTo>
                <a:cubicBezTo>
                  <a:pt x="175" y="165"/>
                  <a:pt x="179" y="167"/>
                  <a:pt x="174" y="168"/>
                </a:cubicBezTo>
                <a:cubicBezTo>
                  <a:pt x="170" y="168"/>
                  <a:pt x="157" y="171"/>
                  <a:pt x="156" y="169"/>
                </a:cubicBezTo>
                <a:cubicBezTo>
                  <a:pt x="139" y="136"/>
                  <a:pt x="117" y="107"/>
                  <a:pt x="94" y="79"/>
                </a:cubicBezTo>
                <a:cubicBezTo>
                  <a:pt x="144" y="133"/>
                  <a:pt x="144" y="133"/>
                  <a:pt x="144" y="133"/>
                </a:cubicBezTo>
                <a:cubicBezTo>
                  <a:pt x="144" y="133"/>
                  <a:pt x="151" y="138"/>
                  <a:pt x="145" y="136"/>
                </a:cubicBezTo>
                <a:lnTo>
                  <a:pt x="174" y="164"/>
                </a:lnTo>
                <a:close/>
                <a:moveTo>
                  <a:pt x="124" y="89"/>
                </a:moveTo>
                <a:cubicBezTo>
                  <a:pt x="124" y="89"/>
                  <a:pt x="125" y="89"/>
                  <a:pt x="126" y="89"/>
                </a:cubicBezTo>
                <a:cubicBezTo>
                  <a:pt x="149" y="111"/>
                  <a:pt x="167" y="135"/>
                  <a:pt x="191" y="155"/>
                </a:cubicBezTo>
                <a:cubicBezTo>
                  <a:pt x="191" y="155"/>
                  <a:pt x="193" y="161"/>
                  <a:pt x="199" y="163"/>
                </a:cubicBezTo>
                <a:cubicBezTo>
                  <a:pt x="191" y="166"/>
                  <a:pt x="181" y="168"/>
                  <a:pt x="179" y="165"/>
                </a:cubicBezTo>
                <a:cubicBezTo>
                  <a:pt x="167" y="134"/>
                  <a:pt x="144" y="112"/>
                  <a:pt x="124" y="89"/>
                </a:cubicBezTo>
                <a:close/>
                <a:moveTo>
                  <a:pt x="211" y="172"/>
                </a:moveTo>
                <a:cubicBezTo>
                  <a:pt x="208" y="168"/>
                  <a:pt x="214" y="168"/>
                  <a:pt x="216" y="168"/>
                </a:cubicBezTo>
                <a:cubicBezTo>
                  <a:pt x="220" y="168"/>
                  <a:pt x="224" y="168"/>
                  <a:pt x="228" y="167"/>
                </a:cubicBezTo>
                <a:cubicBezTo>
                  <a:pt x="233" y="166"/>
                  <a:pt x="239" y="166"/>
                  <a:pt x="245" y="166"/>
                </a:cubicBezTo>
                <a:lnTo>
                  <a:pt x="211" y="172"/>
                </a:lnTo>
                <a:close/>
                <a:moveTo>
                  <a:pt x="248" y="166"/>
                </a:moveTo>
                <a:cubicBezTo>
                  <a:pt x="248" y="165"/>
                  <a:pt x="248" y="165"/>
                  <a:pt x="248" y="165"/>
                </a:cubicBezTo>
                <a:cubicBezTo>
                  <a:pt x="255" y="165"/>
                  <a:pt x="255" y="165"/>
                  <a:pt x="255" y="165"/>
                </a:cubicBezTo>
                <a:cubicBezTo>
                  <a:pt x="256" y="167"/>
                  <a:pt x="249" y="166"/>
                  <a:pt x="248" y="166"/>
                </a:cubicBezTo>
                <a:close/>
                <a:moveTo>
                  <a:pt x="313" y="165"/>
                </a:moveTo>
                <a:cubicBezTo>
                  <a:pt x="312" y="165"/>
                  <a:pt x="309" y="165"/>
                  <a:pt x="307" y="164"/>
                </a:cubicBezTo>
                <a:cubicBezTo>
                  <a:pt x="313" y="163"/>
                  <a:pt x="320" y="165"/>
                  <a:pt x="324" y="165"/>
                </a:cubicBezTo>
                <a:cubicBezTo>
                  <a:pt x="331" y="165"/>
                  <a:pt x="317" y="165"/>
                  <a:pt x="313" y="165"/>
                </a:cubicBezTo>
                <a:close/>
                <a:moveTo>
                  <a:pt x="329" y="159"/>
                </a:moveTo>
                <a:cubicBezTo>
                  <a:pt x="320" y="148"/>
                  <a:pt x="309" y="137"/>
                  <a:pt x="298" y="127"/>
                </a:cubicBezTo>
                <a:cubicBezTo>
                  <a:pt x="311" y="135"/>
                  <a:pt x="322" y="144"/>
                  <a:pt x="336" y="151"/>
                </a:cubicBezTo>
                <a:cubicBezTo>
                  <a:pt x="337" y="151"/>
                  <a:pt x="337" y="151"/>
                  <a:pt x="337" y="151"/>
                </a:cubicBezTo>
                <a:cubicBezTo>
                  <a:pt x="338" y="151"/>
                  <a:pt x="339" y="151"/>
                  <a:pt x="339" y="152"/>
                </a:cubicBezTo>
                <a:cubicBezTo>
                  <a:pt x="346" y="154"/>
                  <a:pt x="339" y="155"/>
                  <a:pt x="345" y="158"/>
                </a:cubicBezTo>
                <a:cubicBezTo>
                  <a:pt x="341" y="159"/>
                  <a:pt x="331" y="161"/>
                  <a:pt x="329" y="159"/>
                </a:cubicBezTo>
                <a:close/>
                <a:moveTo>
                  <a:pt x="334" y="165"/>
                </a:moveTo>
                <a:cubicBezTo>
                  <a:pt x="356" y="164"/>
                  <a:pt x="376" y="165"/>
                  <a:pt x="396" y="169"/>
                </a:cubicBezTo>
                <a:cubicBezTo>
                  <a:pt x="376" y="168"/>
                  <a:pt x="355" y="167"/>
                  <a:pt x="334" y="165"/>
                </a:cubicBezTo>
                <a:close/>
                <a:moveTo>
                  <a:pt x="387" y="157"/>
                </a:moveTo>
                <a:cubicBezTo>
                  <a:pt x="387" y="156"/>
                  <a:pt x="389" y="156"/>
                  <a:pt x="390" y="157"/>
                </a:cubicBezTo>
                <a:cubicBezTo>
                  <a:pt x="392" y="159"/>
                  <a:pt x="386" y="159"/>
                  <a:pt x="387" y="157"/>
                </a:cubicBezTo>
                <a:close/>
                <a:moveTo>
                  <a:pt x="421" y="245"/>
                </a:moveTo>
                <a:cubicBezTo>
                  <a:pt x="421" y="229"/>
                  <a:pt x="421" y="229"/>
                  <a:pt x="421" y="229"/>
                </a:cubicBezTo>
                <a:cubicBezTo>
                  <a:pt x="427" y="229"/>
                  <a:pt x="430" y="235"/>
                  <a:pt x="436" y="237"/>
                </a:cubicBezTo>
                <a:cubicBezTo>
                  <a:pt x="434" y="241"/>
                  <a:pt x="426" y="242"/>
                  <a:pt x="421" y="245"/>
                </a:cubicBezTo>
                <a:close/>
                <a:moveTo>
                  <a:pt x="421" y="224"/>
                </a:moveTo>
                <a:cubicBezTo>
                  <a:pt x="422" y="208"/>
                  <a:pt x="422" y="208"/>
                  <a:pt x="422" y="208"/>
                </a:cubicBezTo>
                <a:cubicBezTo>
                  <a:pt x="428" y="212"/>
                  <a:pt x="438" y="223"/>
                  <a:pt x="439" y="234"/>
                </a:cubicBezTo>
                <a:cubicBezTo>
                  <a:pt x="433" y="230"/>
                  <a:pt x="427" y="227"/>
                  <a:pt x="421" y="224"/>
                </a:cubicBezTo>
                <a:close/>
                <a:moveTo>
                  <a:pt x="488" y="200"/>
                </a:moveTo>
                <a:cubicBezTo>
                  <a:pt x="486" y="201"/>
                  <a:pt x="485" y="199"/>
                  <a:pt x="484" y="198"/>
                </a:cubicBezTo>
                <a:cubicBezTo>
                  <a:pt x="468" y="177"/>
                  <a:pt x="450" y="158"/>
                  <a:pt x="431" y="140"/>
                </a:cubicBezTo>
                <a:cubicBezTo>
                  <a:pt x="432" y="140"/>
                  <a:pt x="433" y="140"/>
                  <a:pt x="434" y="140"/>
                </a:cubicBezTo>
                <a:cubicBezTo>
                  <a:pt x="454" y="156"/>
                  <a:pt x="470" y="171"/>
                  <a:pt x="492" y="190"/>
                </a:cubicBezTo>
                <a:cubicBezTo>
                  <a:pt x="491" y="190"/>
                  <a:pt x="499" y="193"/>
                  <a:pt x="496" y="189"/>
                </a:cubicBezTo>
                <a:cubicBezTo>
                  <a:pt x="480" y="165"/>
                  <a:pt x="460" y="143"/>
                  <a:pt x="437" y="123"/>
                </a:cubicBezTo>
                <a:cubicBezTo>
                  <a:pt x="438" y="123"/>
                  <a:pt x="439" y="123"/>
                  <a:pt x="439" y="124"/>
                </a:cubicBezTo>
                <a:cubicBezTo>
                  <a:pt x="464" y="142"/>
                  <a:pt x="488" y="163"/>
                  <a:pt x="511" y="184"/>
                </a:cubicBezTo>
                <a:cubicBezTo>
                  <a:pt x="505" y="189"/>
                  <a:pt x="496" y="194"/>
                  <a:pt x="488" y="200"/>
                </a:cubicBezTo>
                <a:close/>
                <a:moveTo>
                  <a:pt x="514" y="181"/>
                </a:moveTo>
                <a:cubicBezTo>
                  <a:pt x="495" y="156"/>
                  <a:pt x="472" y="136"/>
                  <a:pt x="448" y="115"/>
                </a:cubicBezTo>
                <a:cubicBezTo>
                  <a:pt x="449" y="115"/>
                  <a:pt x="450" y="115"/>
                  <a:pt x="451" y="116"/>
                </a:cubicBezTo>
                <a:cubicBezTo>
                  <a:pt x="471" y="130"/>
                  <a:pt x="494" y="150"/>
                  <a:pt x="515" y="163"/>
                </a:cubicBezTo>
                <a:cubicBezTo>
                  <a:pt x="519" y="165"/>
                  <a:pt x="524" y="168"/>
                  <a:pt x="527" y="171"/>
                </a:cubicBezTo>
                <a:lnTo>
                  <a:pt x="514" y="181"/>
                </a:lnTo>
                <a:close/>
                <a:moveTo>
                  <a:pt x="558" y="148"/>
                </a:moveTo>
                <a:cubicBezTo>
                  <a:pt x="524" y="120"/>
                  <a:pt x="494" y="89"/>
                  <a:pt x="461" y="59"/>
                </a:cubicBezTo>
                <a:cubicBezTo>
                  <a:pt x="462" y="59"/>
                  <a:pt x="463" y="59"/>
                  <a:pt x="463" y="59"/>
                </a:cubicBezTo>
                <a:cubicBezTo>
                  <a:pt x="497" y="86"/>
                  <a:pt x="530" y="113"/>
                  <a:pt x="562" y="142"/>
                </a:cubicBezTo>
                <a:cubicBezTo>
                  <a:pt x="567" y="146"/>
                  <a:pt x="559" y="146"/>
                  <a:pt x="558" y="148"/>
                </a:cubicBezTo>
                <a:close/>
                <a:moveTo>
                  <a:pt x="431" y="16"/>
                </a:moveTo>
                <a:cubicBezTo>
                  <a:pt x="454" y="39"/>
                  <a:pt x="477" y="62"/>
                  <a:pt x="501" y="84"/>
                </a:cubicBezTo>
                <a:cubicBezTo>
                  <a:pt x="482" y="70"/>
                  <a:pt x="460" y="53"/>
                  <a:pt x="439" y="39"/>
                </a:cubicBezTo>
                <a:cubicBezTo>
                  <a:pt x="442" y="39"/>
                  <a:pt x="445" y="39"/>
                  <a:pt x="443" y="37"/>
                </a:cubicBezTo>
                <a:cubicBezTo>
                  <a:pt x="436" y="33"/>
                  <a:pt x="430" y="28"/>
                  <a:pt x="427" y="23"/>
                </a:cubicBezTo>
                <a:cubicBezTo>
                  <a:pt x="427" y="21"/>
                  <a:pt x="426" y="10"/>
                  <a:pt x="431" y="16"/>
                </a:cubicBezTo>
                <a:close/>
                <a:moveTo>
                  <a:pt x="425" y="48"/>
                </a:moveTo>
                <a:cubicBezTo>
                  <a:pt x="426" y="41"/>
                  <a:pt x="425" y="34"/>
                  <a:pt x="427" y="28"/>
                </a:cubicBezTo>
                <a:cubicBezTo>
                  <a:pt x="431" y="32"/>
                  <a:pt x="434" y="34"/>
                  <a:pt x="438" y="37"/>
                </a:cubicBezTo>
                <a:cubicBezTo>
                  <a:pt x="435" y="39"/>
                  <a:pt x="433" y="35"/>
                  <a:pt x="430" y="36"/>
                </a:cubicBezTo>
                <a:cubicBezTo>
                  <a:pt x="433" y="41"/>
                  <a:pt x="439" y="45"/>
                  <a:pt x="444" y="49"/>
                </a:cubicBezTo>
                <a:cubicBezTo>
                  <a:pt x="444" y="49"/>
                  <a:pt x="445" y="48"/>
                  <a:pt x="445" y="48"/>
                </a:cubicBezTo>
                <a:cubicBezTo>
                  <a:pt x="448" y="50"/>
                  <a:pt x="452" y="52"/>
                  <a:pt x="454" y="55"/>
                </a:cubicBezTo>
                <a:cubicBezTo>
                  <a:pt x="452" y="55"/>
                  <a:pt x="451" y="54"/>
                  <a:pt x="449" y="54"/>
                </a:cubicBezTo>
                <a:cubicBezTo>
                  <a:pt x="473" y="74"/>
                  <a:pt x="497" y="96"/>
                  <a:pt x="519" y="119"/>
                </a:cubicBezTo>
                <a:cubicBezTo>
                  <a:pt x="491" y="96"/>
                  <a:pt x="462" y="73"/>
                  <a:pt x="430" y="54"/>
                </a:cubicBezTo>
                <a:cubicBezTo>
                  <a:pt x="427" y="52"/>
                  <a:pt x="425" y="50"/>
                  <a:pt x="425" y="48"/>
                </a:cubicBezTo>
                <a:close/>
                <a:moveTo>
                  <a:pt x="417" y="96"/>
                </a:moveTo>
                <a:cubicBezTo>
                  <a:pt x="419" y="96"/>
                  <a:pt x="422" y="97"/>
                  <a:pt x="421" y="93"/>
                </a:cubicBezTo>
                <a:cubicBezTo>
                  <a:pt x="426" y="95"/>
                  <a:pt x="425" y="88"/>
                  <a:pt x="421" y="90"/>
                </a:cubicBezTo>
                <a:cubicBezTo>
                  <a:pt x="423" y="81"/>
                  <a:pt x="426" y="71"/>
                  <a:pt x="425" y="60"/>
                </a:cubicBezTo>
                <a:cubicBezTo>
                  <a:pt x="428" y="62"/>
                  <a:pt x="429" y="65"/>
                  <a:pt x="433" y="66"/>
                </a:cubicBezTo>
                <a:cubicBezTo>
                  <a:pt x="431" y="64"/>
                  <a:pt x="434" y="64"/>
                  <a:pt x="435" y="65"/>
                </a:cubicBezTo>
                <a:cubicBezTo>
                  <a:pt x="433" y="60"/>
                  <a:pt x="428" y="63"/>
                  <a:pt x="427" y="57"/>
                </a:cubicBezTo>
                <a:cubicBezTo>
                  <a:pt x="461" y="75"/>
                  <a:pt x="490" y="100"/>
                  <a:pt x="519" y="123"/>
                </a:cubicBezTo>
                <a:cubicBezTo>
                  <a:pt x="531" y="132"/>
                  <a:pt x="544" y="141"/>
                  <a:pt x="555" y="151"/>
                </a:cubicBezTo>
                <a:cubicBezTo>
                  <a:pt x="552" y="155"/>
                  <a:pt x="548" y="152"/>
                  <a:pt x="547" y="151"/>
                </a:cubicBezTo>
                <a:cubicBezTo>
                  <a:pt x="529" y="139"/>
                  <a:pt x="512" y="125"/>
                  <a:pt x="495" y="112"/>
                </a:cubicBezTo>
                <a:cubicBezTo>
                  <a:pt x="508" y="127"/>
                  <a:pt x="526" y="141"/>
                  <a:pt x="542" y="152"/>
                </a:cubicBezTo>
                <a:cubicBezTo>
                  <a:pt x="542" y="152"/>
                  <a:pt x="543" y="153"/>
                  <a:pt x="544" y="153"/>
                </a:cubicBezTo>
                <a:cubicBezTo>
                  <a:pt x="544" y="155"/>
                  <a:pt x="550" y="153"/>
                  <a:pt x="548" y="156"/>
                </a:cubicBezTo>
                <a:cubicBezTo>
                  <a:pt x="545" y="161"/>
                  <a:pt x="538" y="163"/>
                  <a:pt x="533" y="167"/>
                </a:cubicBezTo>
                <a:cubicBezTo>
                  <a:pt x="521" y="155"/>
                  <a:pt x="506" y="142"/>
                  <a:pt x="493" y="130"/>
                </a:cubicBezTo>
                <a:cubicBezTo>
                  <a:pt x="505" y="136"/>
                  <a:pt x="517" y="147"/>
                  <a:pt x="529" y="154"/>
                </a:cubicBezTo>
                <a:cubicBezTo>
                  <a:pt x="531" y="156"/>
                  <a:pt x="528" y="151"/>
                  <a:pt x="527" y="149"/>
                </a:cubicBezTo>
                <a:cubicBezTo>
                  <a:pt x="496" y="122"/>
                  <a:pt x="468" y="92"/>
                  <a:pt x="436" y="68"/>
                </a:cubicBezTo>
                <a:cubicBezTo>
                  <a:pt x="435" y="67"/>
                  <a:pt x="434" y="67"/>
                  <a:pt x="433" y="68"/>
                </a:cubicBezTo>
                <a:cubicBezTo>
                  <a:pt x="455" y="87"/>
                  <a:pt x="477" y="107"/>
                  <a:pt x="498" y="128"/>
                </a:cubicBezTo>
                <a:cubicBezTo>
                  <a:pt x="476" y="112"/>
                  <a:pt x="454" y="95"/>
                  <a:pt x="429" y="80"/>
                </a:cubicBezTo>
                <a:cubicBezTo>
                  <a:pt x="428" y="79"/>
                  <a:pt x="423" y="82"/>
                  <a:pt x="426" y="84"/>
                </a:cubicBezTo>
                <a:cubicBezTo>
                  <a:pt x="460" y="107"/>
                  <a:pt x="498" y="138"/>
                  <a:pt x="524" y="165"/>
                </a:cubicBezTo>
                <a:cubicBezTo>
                  <a:pt x="503" y="150"/>
                  <a:pt x="503" y="150"/>
                  <a:pt x="503" y="150"/>
                </a:cubicBezTo>
                <a:cubicBezTo>
                  <a:pt x="478" y="131"/>
                  <a:pt x="454" y="110"/>
                  <a:pt x="424" y="97"/>
                </a:cubicBezTo>
                <a:cubicBezTo>
                  <a:pt x="424" y="104"/>
                  <a:pt x="445" y="112"/>
                  <a:pt x="442" y="114"/>
                </a:cubicBezTo>
                <a:cubicBezTo>
                  <a:pt x="457" y="129"/>
                  <a:pt x="475" y="143"/>
                  <a:pt x="490" y="160"/>
                </a:cubicBezTo>
                <a:cubicBezTo>
                  <a:pt x="470" y="142"/>
                  <a:pt x="450" y="125"/>
                  <a:pt x="426" y="110"/>
                </a:cubicBezTo>
                <a:cubicBezTo>
                  <a:pt x="423" y="108"/>
                  <a:pt x="418" y="105"/>
                  <a:pt x="413" y="105"/>
                </a:cubicBezTo>
                <a:cubicBezTo>
                  <a:pt x="408" y="106"/>
                  <a:pt x="402" y="101"/>
                  <a:pt x="397" y="97"/>
                </a:cubicBezTo>
                <a:cubicBezTo>
                  <a:pt x="403" y="96"/>
                  <a:pt x="410" y="95"/>
                  <a:pt x="417" y="96"/>
                </a:cubicBezTo>
                <a:close/>
                <a:moveTo>
                  <a:pt x="426" y="118"/>
                </a:moveTo>
                <a:cubicBezTo>
                  <a:pt x="428" y="120"/>
                  <a:pt x="433" y="121"/>
                  <a:pt x="433" y="124"/>
                </a:cubicBezTo>
                <a:cubicBezTo>
                  <a:pt x="452" y="141"/>
                  <a:pt x="472" y="160"/>
                  <a:pt x="487" y="181"/>
                </a:cubicBezTo>
                <a:cubicBezTo>
                  <a:pt x="466" y="163"/>
                  <a:pt x="443" y="141"/>
                  <a:pt x="419" y="124"/>
                </a:cubicBezTo>
                <a:cubicBezTo>
                  <a:pt x="422" y="124"/>
                  <a:pt x="424" y="127"/>
                  <a:pt x="428" y="125"/>
                </a:cubicBezTo>
                <a:cubicBezTo>
                  <a:pt x="413" y="116"/>
                  <a:pt x="398" y="106"/>
                  <a:pt x="384" y="97"/>
                </a:cubicBezTo>
                <a:cubicBezTo>
                  <a:pt x="399" y="102"/>
                  <a:pt x="413" y="111"/>
                  <a:pt x="426" y="118"/>
                </a:cubicBezTo>
                <a:close/>
                <a:moveTo>
                  <a:pt x="405" y="116"/>
                </a:moveTo>
                <a:cubicBezTo>
                  <a:pt x="403" y="121"/>
                  <a:pt x="399" y="113"/>
                  <a:pt x="398" y="112"/>
                </a:cubicBezTo>
                <a:cubicBezTo>
                  <a:pt x="397" y="112"/>
                  <a:pt x="397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09"/>
                  <a:pt x="402" y="114"/>
                  <a:pt x="405" y="116"/>
                </a:cubicBezTo>
                <a:close/>
                <a:moveTo>
                  <a:pt x="361" y="105"/>
                </a:moveTo>
                <a:cubicBezTo>
                  <a:pt x="374" y="117"/>
                  <a:pt x="387" y="129"/>
                  <a:pt x="398" y="143"/>
                </a:cubicBezTo>
                <a:cubicBezTo>
                  <a:pt x="346" y="102"/>
                  <a:pt x="346" y="102"/>
                  <a:pt x="346" y="102"/>
                </a:cubicBezTo>
                <a:cubicBezTo>
                  <a:pt x="345" y="101"/>
                  <a:pt x="343" y="101"/>
                  <a:pt x="342" y="100"/>
                </a:cubicBezTo>
                <a:cubicBezTo>
                  <a:pt x="347" y="97"/>
                  <a:pt x="357" y="101"/>
                  <a:pt x="361" y="105"/>
                </a:cubicBezTo>
                <a:close/>
                <a:moveTo>
                  <a:pt x="334" y="98"/>
                </a:moveTo>
                <a:cubicBezTo>
                  <a:pt x="334" y="101"/>
                  <a:pt x="336" y="103"/>
                  <a:pt x="338" y="105"/>
                </a:cubicBezTo>
                <a:cubicBezTo>
                  <a:pt x="342" y="111"/>
                  <a:pt x="347" y="108"/>
                  <a:pt x="352" y="112"/>
                </a:cubicBezTo>
                <a:cubicBezTo>
                  <a:pt x="411" y="158"/>
                  <a:pt x="411" y="158"/>
                  <a:pt x="411" y="158"/>
                </a:cubicBezTo>
                <a:cubicBezTo>
                  <a:pt x="412" y="158"/>
                  <a:pt x="419" y="161"/>
                  <a:pt x="416" y="158"/>
                </a:cubicBezTo>
                <a:cubicBezTo>
                  <a:pt x="403" y="143"/>
                  <a:pt x="390" y="128"/>
                  <a:pt x="376" y="115"/>
                </a:cubicBezTo>
                <a:cubicBezTo>
                  <a:pt x="375" y="114"/>
                  <a:pt x="371" y="109"/>
                  <a:pt x="372" y="110"/>
                </a:cubicBezTo>
                <a:cubicBezTo>
                  <a:pt x="410" y="133"/>
                  <a:pt x="410" y="133"/>
                  <a:pt x="410" y="133"/>
                </a:cubicBezTo>
                <a:cubicBezTo>
                  <a:pt x="397" y="121"/>
                  <a:pt x="379" y="109"/>
                  <a:pt x="363" y="99"/>
                </a:cubicBezTo>
                <a:cubicBezTo>
                  <a:pt x="368" y="99"/>
                  <a:pt x="374" y="98"/>
                  <a:pt x="377" y="100"/>
                </a:cubicBezTo>
                <a:cubicBezTo>
                  <a:pt x="393" y="111"/>
                  <a:pt x="405" y="123"/>
                  <a:pt x="417" y="137"/>
                </a:cubicBezTo>
                <a:cubicBezTo>
                  <a:pt x="410" y="135"/>
                  <a:pt x="410" y="135"/>
                  <a:pt x="410" y="135"/>
                </a:cubicBezTo>
                <a:cubicBezTo>
                  <a:pt x="413" y="137"/>
                  <a:pt x="416" y="138"/>
                  <a:pt x="418" y="141"/>
                </a:cubicBezTo>
                <a:cubicBezTo>
                  <a:pt x="419" y="142"/>
                  <a:pt x="423" y="143"/>
                  <a:pt x="422" y="140"/>
                </a:cubicBezTo>
                <a:cubicBezTo>
                  <a:pt x="421" y="136"/>
                  <a:pt x="416" y="134"/>
                  <a:pt x="415" y="129"/>
                </a:cubicBezTo>
                <a:cubicBezTo>
                  <a:pt x="418" y="128"/>
                  <a:pt x="420" y="132"/>
                  <a:pt x="421" y="134"/>
                </a:cubicBezTo>
                <a:cubicBezTo>
                  <a:pt x="421" y="135"/>
                  <a:pt x="421" y="135"/>
                  <a:pt x="421" y="135"/>
                </a:cubicBezTo>
                <a:cubicBezTo>
                  <a:pt x="441" y="153"/>
                  <a:pt x="459" y="171"/>
                  <a:pt x="475" y="192"/>
                </a:cubicBezTo>
                <a:cubicBezTo>
                  <a:pt x="476" y="193"/>
                  <a:pt x="479" y="194"/>
                  <a:pt x="478" y="197"/>
                </a:cubicBezTo>
                <a:cubicBezTo>
                  <a:pt x="478" y="193"/>
                  <a:pt x="472" y="196"/>
                  <a:pt x="475" y="192"/>
                </a:cubicBezTo>
                <a:cubicBezTo>
                  <a:pt x="421" y="150"/>
                  <a:pt x="421" y="150"/>
                  <a:pt x="421" y="150"/>
                </a:cubicBezTo>
                <a:cubicBezTo>
                  <a:pt x="419" y="148"/>
                  <a:pt x="412" y="146"/>
                  <a:pt x="414" y="150"/>
                </a:cubicBezTo>
                <a:cubicBezTo>
                  <a:pt x="416" y="155"/>
                  <a:pt x="421" y="161"/>
                  <a:pt x="426" y="163"/>
                </a:cubicBezTo>
                <a:cubicBezTo>
                  <a:pt x="429" y="164"/>
                  <a:pt x="429" y="162"/>
                  <a:pt x="428" y="160"/>
                </a:cubicBezTo>
                <a:cubicBezTo>
                  <a:pt x="468" y="191"/>
                  <a:pt x="468" y="191"/>
                  <a:pt x="468" y="191"/>
                </a:cubicBezTo>
                <a:cubicBezTo>
                  <a:pt x="473" y="194"/>
                  <a:pt x="478" y="199"/>
                  <a:pt x="483" y="204"/>
                </a:cubicBezTo>
                <a:cubicBezTo>
                  <a:pt x="470" y="213"/>
                  <a:pt x="454" y="223"/>
                  <a:pt x="442" y="232"/>
                </a:cubicBezTo>
                <a:cubicBezTo>
                  <a:pt x="438" y="220"/>
                  <a:pt x="432" y="211"/>
                  <a:pt x="422" y="204"/>
                </a:cubicBezTo>
                <a:cubicBezTo>
                  <a:pt x="428" y="205"/>
                  <a:pt x="428" y="205"/>
                  <a:pt x="428" y="205"/>
                </a:cubicBezTo>
                <a:cubicBezTo>
                  <a:pt x="424" y="201"/>
                  <a:pt x="424" y="201"/>
                  <a:pt x="424" y="201"/>
                </a:cubicBezTo>
                <a:cubicBezTo>
                  <a:pt x="426" y="201"/>
                  <a:pt x="433" y="206"/>
                  <a:pt x="428" y="206"/>
                </a:cubicBezTo>
                <a:cubicBezTo>
                  <a:pt x="435" y="211"/>
                  <a:pt x="441" y="218"/>
                  <a:pt x="449" y="221"/>
                </a:cubicBezTo>
                <a:cubicBezTo>
                  <a:pt x="448" y="208"/>
                  <a:pt x="434" y="200"/>
                  <a:pt x="430" y="189"/>
                </a:cubicBezTo>
                <a:cubicBezTo>
                  <a:pt x="433" y="190"/>
                  <a:pt x="441" y="194"/>
                  <a:pt x="445" y="198"/>
                </a:cubicBezTo>
                <a:cubicBezTo>
                  <a:pt x="445" y="199"/>
                  <a:pt x="446" y="199"/>
                  <a:pt x="446" y="199"/>
                </a:cubicBezTo>
                <a:cubicBezTo>
                  <a:pt x="451" y="204"/>
                  <a:pt x="455" y="210"/>
                  <a:pt x="462" y="213"/>
                </a:cubicBezTo>
                <a:cubicBezTo>
                  <a:pt x="461" y="216"/>
                  <a:pt x="466" y="215"/>
                  <a:pt x="466" y="213"/>
                </a:cubicBezTo>
                <a:cubicBezTo>
                  <a:pt x="462" y="197"/>
                  <a:pt x="438" y="173"/>
                  <a:pt x="434" y="169"/>
                </a:cubicBezTo>
                <a:cubicBezTo>
                  <a:pt x="433" y="168"/>
                  <a:pt x="426" y="165"/>
                  <a:pt x="428" y="167"/>
                </a:cubicBezTo>
                <a:cubicBezTo>
                  <a:pt x="439" y="178"/>
                  <a:pt x="451" y="191"/>
                  <a:pt x="459" y="206"/>
                </a:cubicBezTo>
                <a:cubicBezTo>
                  <a:pt x="451" y="200"/>
                  <a:pt x="444" y="191"/>
                  <a:pt x="435" y="187"/>
                </a:cubicBezTo>
                <a:cubicBezTo>
                  <a:pt x="429" y="184"/>
                  <a:pt x="423" y="177"/>
                  <a:pt x="424" y="169"/>
                </a:cubicBezTo>
                <a:cubicBezTo>
                  <a:pt x="424" y="168"/>
                  <a:pt x="417" y="164"/>
                  <a:pt x="420" y="168"/>
                </a:cubicBezTo>
                <a:cubicBezTo>
                  <a:pt x="418" y="167"/>
                  <a:pt x="410" y="166"/>
                  <a:pt x="408" y="165"/>
                </a:cubicBezTo>
                <a:cubicBezTo>
                  <a:pt x="386" y="151"/>
                  <a:pt x="371" y="129"/>
                  <a:pt x="352" y="112"/>
                </a:cubicBezTo>
                <a:cubicBezTo>
                  <a:pt x="351" y="112"/>
                  <a:pt x="350" y="113"/>
                  <a:pt x="353" y="115"/>
                </a:cubicBezTo>
                <a:cubicBezTo>
                  <a:pt x="355" y="116"/>
                  <a:pt x="351" y="117"/>
                  <a:pt x="350" y="116"/>
                </a:cubicBezTo>
                <a:cubicBezTo>
                  <a:pt x="361" y="127"/>
                  <a:pt x="376" y="139"/>
                  <a:pt x="384" y="153"/>
                </a:cubicBezTo>
                <a:cubicBezTo>
                  <a:pt x="360" y="134"/>
                  <a:pt x="335" y="115"/>
                  <a:pt x="304" y="100"/>
                </a:cubicBezTo>
                <a:cubicBezTo>
                  <a:pt x="304" y="100"/>
                  <a:pt x="299" y="101"/>
                  <a:pt x="301" y="102"/>
                </a:cubicBezTo>
                <a:cubicBezTo>
                  <a:pt x="332" y="115"/>
                  <a:pt x="356" y="137"/>
                  <a:pt x="383" y="156"/>
                </a:cubicBezTo>
                <a:cubicBezTo>
                  <a:pt x="383" y="156"/>
                  <a:pt x="381" y="155"/>
                  <a:pt x="380" y="155"/>
                </a:cubicBezTo>
                <a:cubicBezTo>
                  <a:pt x="390" y="163"/>
                  <a:pt x="390" y="163"/>
                  <a:pt x="390" y="163"/>
                </a:cubicBezTo>
                <a:cubicBezTo>
                  <a:pt x="360" y="159"/>
                  <a:pt x="360" y="159"/>
                  <a:pt x="360" y="159"/>
                </a:cubicBezTo>
                <a:cubicBezTo>
                  <a:pt x="341" y="142"/>
                  <a:pt x="320" y="125"/>
                  <a:pt x="299" y="109"/>
                </a:cubicBezTo>
                <a:cubicBezTo>
                  <a:pt x="323" y="124"/>
                  <a:pt x="349" y="139"/>
                  <a:pt x="372" y="157"/>
                </a:cubicBezTo>
                <a:cubicBezTo>
                  <a:pt x="373" y="157"/>
                  <a:pt x="379" y="158"/>
                  <a:pt x="377" y="157"/>
                </a:cubicBezTo>
                <a:cubicBezTo>
                  <a:pt x="348" y="135"/>
                  <a:pt x="317" y="115"/>
                  <a:pt x="285" y="96"/>
                </a:cubicBezTo>
                <a:cubicBezTo>
                  <a:pt x="302" y="98"/>
                  <a:pt x="318" y="98"/>
                  <a:pt x="334" y="98"/>
                </a:cubicBezTo>
                <a:close/>
                <a:moveTo>
                  <a:pt x="423" y="198"/>
                </a:moveTo>
                <a:cubicBezTo>
                  <a:pt x="424" y="187"/>
                  <a:pt x="424" y="187"/>
                  <a:pt x="424" y="187"/>
                </a:cubicBezTo>
                <a:cubicBezTo>
                  <a:pt x="432" y="195"/>
                  <a:pt x="438" y="205"/>
                  <a:pt x="443" y="214"/>
                </a:cubicBezTo>
                <a:cubicBezTo>
                  <a:pt x="437" y="209"/>
                  <a:pt x="431" y="202"/>
                  <a:pt x="423" y="198"/>
                </a:cubicBezTo>
                <a:close/>
                <a:moveTo>
                  <a:pt x="281" y="100"/>
                </a:moveTo>
                <a:cubicBezTo>
                  <a:pt x="283" y="104"/>
                  <a:pt x="289" y="104"/>
                  <a:pt x="292" y="107"/>
                </a:cubicBezTo>
                <a:cubicBezTo>
                  <a:pt x="293" y="107"/>
                  <a:pt x="293" y="107"/>
                  <a:pt x="293" y="107"/>
                </a:cubicBezTo>
                <a:cubicBezTo>
                  <a:pt x="295" y="107"/>
                  <a:pt x="297" y="109"/>
                  <a:pt x="298" y="112"/>
                </a:cubicBezTo>
                <a:cubicBezTo>
                  <a:pt x="354" y="158"/>
                  <a:pt x="354" y="158"/>
                  <a:pt x="354" y="158"/>
                </a:cubicBezTo>
                <a:cubicBezTo>
                  <a:pt x="320" y="139"/>
                  <a:pt x="290" y="116"/>
                  <a:pt x="259" y="94"/>
                </a:cubicBezTo>
                <a:cubicBezTo>
                  <a:pt x="268" y="93"/>
                  <a:pt x="277" y="93"/>
                  <a:pt x="281" y="100"/>
                </a:cubicBezTo>
                <a:close/>
                <a:moveTo>
                  <a:pt x="251" y="94"/>
                </a:moveTo>
                <a:cubicBezTo>
                  <a:pt x="277" y="111"/>
                  <a:pt x="299" y="131"/>
                  <a:pt x="319" y="153"/>
                </a:cubicBezTo>
                <a:cubicBezTo>
                  <a:pt x="290" y="132"/>
                  <a:pt x="263" y="109"/>
                  <a:pt x="232" y="91"/>
                </a:cubicBezTo>
                <a:cubicBezTo>
                  <a:pt x="238" y="91"/>
                  <a:pt x="245" y="91"/>
                  <a:pt x="251" y="94"/>
                </a:cubicBezTo>
                <a:close/>
                <a:moveTo>
                  <a:pt x="306" y="149"/>
                </a:moveTo>
                <a:cubicBezTo>
                  <a:pt x="307" y="148"/>
                  <a:pt x="307" y="148"/>
                  <a:pt x="307" y="148"/>
                </a:cubicBezTo>
                <a:cubicBezTo>
                  <a:pt x="315" y="150"/>
                  <a:pt x="314" y="156"/>
                  <a:pt x="320" y="159"/>
                </a:cubicBezTo>
                <a:cubicBezTo>
                  <a:pt x="315" y="159"/>
                  <a:pt x="306" y="160"/>
                  <a:pt x="304" y="158"/>
                </a:cubicBezTo>
                <a:cubicBezTo>
                  <a:pt x="282" y="135"/>
                  <a:pt x="256" y="114"/>
                  <a:pt x="230" y="95"/>
                </a:cubicBezTo>
                <a:cubicBezTo>
                  <a:pt x="257" y="110"/>
                  <a:pt x="281" y="131"/>
                  <a:pt x="306" y="149"/>
                </a:cubicBezTo>
                <a:close/>
                <a:moveTo>
                  <a:pt x="228" y="96"/>
                </a:moveTo>
                <a:cubicBezTo>
                  <a:pt x="227" y="97"/>
                  <a:pt x="226" y="96"/>
                  <a:pt x="225" y="95"/>
                </a:cubicBezTo>
                <a:cubicBezTo>
                  <a:pt x="224" y="93"/>
                  <a:pt x="228" y="95"/>
                  <a:pt x="228" y="96"/>
                </a:cubicBezTo>
                <a:close/>
                <a:moveTo>
                  <a:pt x="295" y="158"/>
                </a:moveTo>
                <a:cubicBezTo>
                  <a:pt x="258" y="159"/>
                  <a:pt x="258" y="159"/>
                  <a:pt x="258" y="159"/>
                </a:cubicBezTo>
                <a:cubicBezTo>
                  <a:pt x="250" y="148"/>
                  <a:pt x="240" y="139"/>
                  <a:pt x="231" y="129"/>
                </a:cubicBezTo>
                <a:cubicBezTo>
                  <a:pt x="237" y="131"/>
                  <a:pt x="242" y="137"/>
                  <a:pt x="248" y="140"/>
                </a:cubicBezTo>
                <a:cubicBezTo>
                  <a:pt x="257" y="145"/>
                  <a:pt x="263" y="153"/>
                  <a:pt x="274" y="157"/>
                </a:cubicBezTo>
                <a:cubicBezTo>
                  <a:pt x="277" y="159"/>
                  <a:pt x="276" y="153"/>
                  <a:pt x="275" y="152"/>
                </a:cubicBezTo>
                <a:cubicBezTo>
                  <a:pt x="254" y="127"/>
                  <a:pt x="229" y="106"/>
                  <a:pt x="204" y="85"/>
                </a:cubicBezTo>
                <a:cubicBezTo>
                  <a:pt x="236" y="107"/>
                  <a:pt x="265" y="133"/>
                  <a:pt x="295" y="158"/>
                </a:cubicBezTo>
                <a:close/>
                <a:moveTo>
                  <a:pt x="185" y="82"/>
                </a:moveTo>
                <a:cubicBezTo>
                  <a:pt x="194" y="85"/>
                  <a:pt x="203" y="85"/>
                  <a:pt x="207" y="92"/>
                </a:cubicBezTo>
                <a:cubicBezTo>
                  <a:pt x="204" y="92"/>
                  <a:pt x="204" y="92"/>
                  <a:pt x="204" y="92"/>
                </a:cubicBezTo>
                <a:cubicBezTo>
                  <a:pt x="227" y="109"/>
                  <a:pt x="248" y="128"/>
                  <a:pt x="267" y="149"/>
                </a:cubicBezTo>
                <a:cubicBezTo>
                  <a:pt x="237" y="129"/>
                  <a:pt x="211" y="103"/>
                  <a:pt x="182" y="82"/>
                </a:cubicBezTo>
                <a:cubicBezTo>
                  <a:pt x="183" y="82"/>
                  <a:pt x="185" y="82"/>
                  <a:pt x="185" y="82"/>
                </a:cubicBezTo>
                <a:close/>
                <a:moveTo>
                  <a:pt x="188" y="92"/>
                </a:moveTo>
                <a:cubicBezTo>
                  <a:pt x="187" y="93"/>
                  <a:pt x="187" y="93"/>
                  <a:pt x="188" y="94"/>
                </a:cubicBezTo>
                <a:cubicBezTo>
                  <a:pt x="209" y="111"/>
                  <a:pt x="228" y="130"/>
                  <a:pt x="246" y="149"/>
                </a:cubicBezTo>
                <a:cubicBezTo>
                  <a:pt x="246" y="150"/>
                  <a:pt x="246" y="152"/>
                  <a:pt x="246" y="152"/>
                </a:cubicBezTo>
                <a:cubicBezTo>
                  <a:pt x="217" y="127"/>
                  <a:pt x="190" y="101"/>
                  <a:pt x="161" y="76"/>
                </a:cubicBezTo>
                <a:cubicBezTo>
                  <a:pt x="171" y="80"/>
                  <a:pt x="180" y="87"/>
                  <a:pt x="188" y="92"/>
                </a:cubicBezTo>
                <a:close/>
                <a:moveTo>
                  <a:pt x="234" y="147"/>
                </a:moveTo>
                <a:cubicBezTo>
                  <a:pt x="236" y="149"/>
                  <a:pt x="241" y="151"/>
                  <a:pt x="243" y="152"/>
                </a:cubicBezTo>
                <a:cubicBezTo>
                  <a:pt x="240" y="154"/>
                  <a:pt x="248" y="157"/>
                  <a:pt x="247" y="158"/>
                </a:cubicBezTo>
                <a:cubicBezTo>
                  <a:pt x="236" y="163"/>
                  <a:pt x="227" y="161"/>
                  <a:pt x="224" y="153"/>
                </a:cubicBezTo>
                <a:cubicBezTo>
                  <a:pt x="201" y="124"/>
                  <a:pt x="175" y="98"/>
                  <a:pt x="149" y="73"/>
                </a:cubicBezTo>
                <a:cubicBezTo>
                  <a:pt x="178" y="96"/>
                  <a:pt x="206" y="122"/>
                  <a:pt x="234" y="147"/>
                </a:cubicBezTo>
                <a:close/>
                <a:moveTo>
                  <a:pt x="149" y="77"/>
                </a:moveTo>
                <a:cubicBezTo>
                  <a:pt x="169" y="99"/>
                  <a:pt x="192" y="118"/>
                  <a:pt x="210" y="141"/>
                </a:cubicBezTo>
                <a:cubicBezTo>
                  <a:pt x="210" y="141"/>
                  <a:pt x="210" y="142"/>
                  <a:pt x="210" y="143"/>
                </a:cubicBezTo>
                <a:cubicBezTo>
                  <a:pt x="187" y="118"/>
                  <a:pt x="164" y="93"/>
                  <a:pt x="137" y="72"/>
                </a:cubicBezTo>
                <a:cubicBezTo>
                  <a:pt x="142" y="75"/>
                  <a:pt x="145" y="72"/>
                  <a:pt x="149" y="77"/>
                </a:cubicBezTo>
                <a:close/>
                <a:moveTo>
                  <a:pt x="122" y="66"/>
                </a:moveTo>
                <a:cubicBezTo>
                  <a:pt x="161" y="93"/>
                  <a:pt x="191" y="128"/>
                  <a:pt x="223" y="161"/>
                </a:cubicBezTo>
                <a:cubicBezTo>
                  <a:pt x="217" y="163"/>
                  <a:pt x="208" y="163"/>
                  <a:pt x="207" y="162"/>
                </a:cubicBezTo>
                <a:cubicBezTo>
                  <a:pt x="183" y="129"/>
                  <a:pt x="158" y="99"/>
                  <a:pt x="127" y="76"/>
                </a:cubicBezTo>
                <a:cubicBezTo>
                  <a:pt x="154" y="103"/>
                  <a:pt x="181" y="130"/>
                  <a:pt x="202" y="163"/>
                </a:cubicBezTo>
                <a:cubicBezTo>
                  <a:pt x="169" y="128"/>
                  <a:pt x="135" y="90"/>
                  <a:pt x="98" y="59"/>
                </a:cubicBezTo>
                <a:cubicBezTo>
                  <a:pt x="106" y="60"/>
                  <a:pt x="113" y="64"/>
                  <a:pt x="118" y="69"/>
                </a:cubicBezTo>
                <a:cubicBezTo>
                  <a:pt x="115" y="64"/>
                  <a:pt x="121" y="66"/>
                  <a:pt x="122" y="66"/>
                </a:cubicBezTo>
                <a:close/>
                <a:moveTo>
                  <a:pt x="79" y="52"/>
                </a:moveTo>
                <a:cubicBezTo>
                  <a:pt x="80" y="52"/>
                  <a:pt x="80" y="52"/>
                  <a:pt x="80" y="52"/>
                </a:cubicBezTo>
                <a:cubicBezTo>
                  <a:pt x="88" y="53"/>
                  <a:pt x="89" y="61"/>
                  <a:pt x="94" y="66"/>
                </a:cubicBezTo>
                <a:cubicBezTo>
                  <a:pt x="122" y="91"/>
                  <a:pt x="147" y="118"/>
                  <a:pt x="167" y="151"/>
                </a:cubicBezTo>
                <a:cubicBezTo>
                  <a:pt x="131" y="116"/>
                  <a:pt x="99" y="75"/>
                  <a:pt x="62" y="42"/>
                </a:cubicBezTo>
                <a:cubicBezTo>
                  <a:pt x="68" y="44"/>
                  <a:pt x="74" y="48"/>
                  <a:pt x="79" y="52"/>
                </a:cubicBezTo>
                <a:close/>
                <a:moveTo>
                  <a:pt x="37" y="27"/>
                </a:moveTo>
                <a:cubicBezTo>
                  <a:pt x="51" y="37"/>
                  <a:pt x="65" y="49"/>
                  <a:pt x="76" y="63"/>
                </a:cubicBezTo>
                <a:cubicBezTo>
                  <a:pt x="64" y="54"/>
                  <a:pt x="50" y="41"/>
                  <a:pt x="40" y="33"/>
                </a:cubicBezTo>
                <a:cubicBezTo>
                  <a:pt x="37" y="31"/>
                  <a:pt x="38" y="29"/>
                  <a:pt x="37" y="27"/>
                </a:cubicBezTo>
                <a:close/>
                <a:moveTo>
                  <a:pt x="41" y="41"/>
                </a:moveTo>
                <a:cubicBezTo>
                  <a:pt x="58" y="53"/>
                  <a:pt x="75" y="67"/>
                  <a:pt x="88" y="84"/>
                </a:cubicBezTo>
                <a:cubicBezTo>
                  <a:pt x="88" y="84"/>
                  <a:pt x="88" y="85"/>
                  <a:pt x="88" y="86"/>
                </a:cubicBezTo>
                <a:cubicBezTo>
                  <a:pt x="72" y="71"/>
                  <a:pt x="54" y="56"/>
                  <a:pt x="41" y="41"/>
                </a:cubicBezTo>
                <a:close/>
                <a:moveTo>
                  <a:pt x="46" y="51"/>
                </a:moveTo>
                <a:cubicBezTo>
                  <a:pt x="60" y="65"/>
                  <a:pt x="77" y="79"/>
                  <a:pt x="92" y="93"/>
                </a:cubicBezTo>
                <a:cubicBezTo>
                  <a:pt x="91" y="94"/>
                  <a:pt x="98" y="96"/>
                  <a:pt x="96" y="93"/>
                </a:cubicBezTo>
                <a:cubicBezTo>
                  <a:pt x="94" y="88"/>
                  <a:pt x="90" y="84"/>
                  <a:pt x="88" y="79"/>
                </a:cubicBezTo>
                <a:cubicBezTo>
                  <a:pt x="110" y="104"/>
                  <a:pt x="131" y="130"/>
                  <a:pt x="147" y="159"/>
                </a:cubicBezTo>
                <a:cubicBezTo>
                  <a:pt x="115" y="131"/>
                  <a:pt x="88" y="95"/>
                  <a:pt x="57" y="66"/>
                </a:cubicBezTo>
                <a:cubicBezTo>
                  <a:pt x="52" y="62"/>
                  <a:pt x="46" y="59"/>
                  <a:pt x="46" y="51"/>
                </a:cubicBezTo>
                <a:close/>
                <a:moveTo>
                  <a:pt x="47" y="171"/>
                </a:moveTo>
                <a:cubicBezTo>
                  <a:pt x="51" y="173"/>
                  <a:pt x="54" y="177"/>
                  <a:pt x="58" y="179"/>
                </a:cubicBezTo>
                <a:cubicBezTo>
                  <a:pt x="57" y="173"/>
                  <a:pt x="53" y="177"/>
                  <a:pt x="51" y="169"/>
                </a:cubicBezTo>
                <a:cubicBezTo>
                  <a:pt x="63" y="176"/>
                  <a:pt x="70" y="186"/>
                  <a:pt x="79" y="193"/>
                </a:cubicBezTo>
                <a:cubicBezTo>
                  <a:pt x="83" y="195"/>
                  <a:pt x="84" y="191"/>
                  <a:pt x="84" y="189"/>
                </a:cubicBezTo>
                <a:cubicBezTo>
                  <a:pt x="81" y="178"/>
                  <a:pt x="73" y="169"/>
                  <a:pt x="65" y="163"/>
                </a:cubicBezTo>
                <a:cubicBezTo>
                  <a:pt x="65" y="163"/>
                  <a:pt x="64" y="162"/>
                  <a:pt x="63" y="163"/>
                </a:cubicBezTo>
                <a:cubicBezTo>
                  <a:pt x="69" y="170"/>
                  <a:pt x="76" y="178"/>
                  <a:pt x="79" y="188"/>
                </a:cubicBezTo>
                <a:cubicBezTo>
                  <a:pt x="68" y="180"/>
                  <a:pt x="60" y="170"/>
                  <a:pt x="49" y="163"/>
                </a:cubicBezTo>
                <a:cubicBezTo>
                  <a:pt x="51" y="150"/>
                  <a:pt x="51" y="150"/>
                  <a:pt x="51" y="150"/>
                </a:cubicBezTo>
                <a:cubicBezTo>
                  <a:pt x="55" y="152"/>
                  <a:pt x="56" y="160"/>
                  <a:pt x="62" y="156"/>
                </a:cubicBezTo>
                <a:cubicBezTo>
                  <a:pt x="63" y="157"/>
                  <a:pt x="63" y="157"/>
                  <a:pt x="63" y="157"/>
                </a:cubicBezTo>
                <a:cubicBezTo>
                  <a:pt x="75" y="166"/>
                  <a:pt x="87" y="177"/>
                  <a:pt x="98" y="188"/>
                </a:cubicBezTo>
                <a:cubicBezTo>
                  <a:pt x="70" y="201"/>
                  <a:pt x="70" y="201"/>
                  <a:pt x="70" y="201"/>
                </a:cubicBezTo>
                <a:cubicBezTo>
                  <a:pt x="68" y="193"/>
                  <a:pt x="63" y="185"/>
                  <a:pt x="56" y="180"/>
                </a:cubicBezTo>
                <a:cubicBezTo>
                  <a:pt x="59" y="185"/>
                  <a:pt x="66" y="196"/>
                  <a:pt x="66" y="202"/>
                </a:cubicBezTo>
                <a:cubicBezTo>
                  <a:pt x="43" y="183"/>
                  <a:pt x="43" y="183"/>
                  <a:pt x="43" y="183"/>
                </a:cubicBezTo>
                <a:cubicBezTo>
                  <a:pt x="45" y="180"/>
                  <a:pt x="48" y="176"/>
                  <a:pt x="47" y="171"/>
                </a:cubicBezTo>
                <a:close/>
                <a:moveTo>
                  <a:pt x="40" y="191"/>
                </a:moveTo>
                <a:cubicBezTo>
                  <a:pt x="45" y="193"/>
                  <a:pt x="49" y="200"/>
                  <a:pt x="51" y="207"/>
                </a:cubicBezTo>
                <a:cubicBezTo>
                  <a:pt x="47" y="205"/>
                  <a:pt x="40" y="202"/>
                  <a:pt x="37" y="197"/>
                </a:cubicBezTo>
                <a:lnTo>
                  <a:pt x="40" y="191"/>
                </a:lnTo>
                <a:close/>
                <a:moveTo>
                  <a:pt x="51" y="209"/>
                </a:moveTo>
                <a:cubicBezTo>
                  <a:pt x="55" y="208"/>
                  <a:pt x="53" y="203"/>
                  <a:pt x="51" y="200"/>
                </a:cubicBezTo>
                <a:cubicBezTo>
                  <a:pt x="49" y="196"/>
                  <a:pt x="46" y="194"/>
                  <a:pt x="42" y="188"/>
                </a:cubicBezTo>
                <a:cubicBezTo>
                  <a:pt x="48" y="191"/>
                  <a:pt x="59" y="201"/>
                  <a:pt x="63" y="205"/>
                </a:cubicBezTo>
                <a:cubicBezTo>
                  <a:pt x="42" y="217"/>
                  <a:pt x="42" y="217"/>
                  <a:pt x="42" y="217"/>
                </a:cubicBezTo>
                <a:cubicBezTo>
                  <a:pt x="41" y="212"/>
                  <a:pt x="38" y="206"/>
                  <a:pt x="35" y="201"/>
                </a:cubicBezTo>
                <a:cubicBezTo>
                  <a:pt x="41" y="204"/>
                  <a:pt x="46" y="211"/>
                  <a:pt x="51" y="209"/>
                </a:cubicBezTo>
                <a:close/>
                <a:moveTo>
                  <a:pt x="38" y="220"/>
                </a:moveTo>
                <a:cubicBezTo>
                  <a:pt x="28" y="221"/>
                  <a:pt x="18" y="227"/>
                  <a:pt x="14" y="234"/>
                </a:cubicBezTo>
                <a:cubicBezTo>
                  <a:pt x="20" y="225"/>
                  <a:pt x="28" y="216"/>
                  <a:pt x="32" y="205"/>
                </a:cubicBezTo>
                <a:cubicBezTo>
                  <a:pt x="36" y="210"/>
                  <a:pt x="41" y="220"/>
                  <a:pt x="38" y="220"/>
                </a:cubicBezTo>
                <a:close/>
              </a:path>
            </a:pathLst>
          </a:custGeom>
          <a:solidFill>
            <a:srgbClr val="70AD47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1887538" y="3265488"/>
            <a:ext cx="9404350" cy="682625"/>
          </a:xfrm>
          <a:custGeom>
            <a:avLst/>
            <a:gdLst>
              <a:gd name="connsiteX0" fmla="*/ 0 w 9405257"/>
              <a:gd name="connsiteY0" fmla="*/ 478972 h 682172"/>
              <a:gd name="connsiteX1" fmla="*/ 290286 w 9405257"/>
              <a:gd name="connsiteY1" fmla="*/ 464457 h 682172"/>
              <a:gd name="connsiteX2" fmla="*/ 783772 w 9405257"/>
              <a:gd name="connsiteY2" fmla="*/ 449943 h 682172"/>
              <a:gd name="connsiteX3" fmla="*/ 928914 w 9405257"/>
              <a:gd name="connsiteY3" fmla="*/ 435429 h 682172"/>
              <a:gd name="connsiteX4" fmla="*/ 1465943 w 9405257"/>
              <a:gd name="connsiteY4" fmla="*/ 406400 h 682172"/>
              <a:gd name="connsiteX5" fmla="*/ 1683657 w 9405257"/>
              <a:gd name="connsiteY5" fmla="*/ 391886 h 682172"/>
              <a:gd name="connsiteX6" fmla="*/ 3352800 w 9405257"/>
              <a:gd name="connsiteY6" fmla="*/ 406400 h 682172"/>
              <a:gd name="connsiteX7" fmla="*/ 3410857 w 9405257"/>
              <a:gd name="connsiteY7" fmla="*/ 420915 h 682172"/>
              <a:gd name="connsiteX8" fmla="*/ 3701143 w 9405257"/>
              <a:gd name="connsiteY8" fmla="*/ 435429 h 682172"/>
              <a:gd name="connsiteX9" fmla="*/ 5834743 w 9405257"/>
              <a:gd name="connsiteY9" fmla="*/ 449943 h 682172"/>
              <a:gd name="connsiteX10" fmla="*/ 5878286 w 9405257"/>
              <a:gd name="connsiteY10" fmla="*/ 464457 h 682172"/>
              <a:gd name="connsiteX11" fmla="*/ 6125029 w 9405257"/>
              <a:gd name="connsiteY11" fmla="*/ 522515 h 682172"/>
              <a:gd name="connsiteX12" fmla="*/ 6212114 w 9405257"/>
              <a:gd name="connsiteY12" fmla="*/ 537029 h 682172"/>
              <a:gd name="connsiteX13" fmla="*/ 6415314 w 9405257"/>
              <a:gd name="connsiteY13" fmla="*/ 624115 h 682172"/>
              <a:gd name="connsiteX14" fmla="*/ 6458857 w 9405257"/>
              <a:gd name="connsiteY14" fmla="*/ 653143 h 682172"/>
              <a:gd name="connsiteX15" fmla="*/ 6691086 w 9405257"/>
              <a:gd name="connsiteY15" fmla="*/ 682172 h 682172"/>
              <a:gd name="connsiteX16" fmla="*/ 6908800 w 9405257"/>
              <a:gd name="connsiteY16" fmla="*/ 667657 h 682172"/>
              <a:gd name="connsiteX17" fmla="*/ 6952343 w 9405257"/>
              <a:gd name="connsiteY17" fmla="*/ 653143 h 682172"/>
              <a:gd name="connsiteX18" fmla="*/ 7010400 w 9405257"/>
              <a:gd name="connsiteY18" fmla="*/ 638629 h 682172"/>
              <a:gd name="connsiteX19" fmla="*/ 7097486 w 9405257"/>
              <a:gd name="connsiteY19" fmla="*/ 609600 h 682172"/>
              <a:gd name="connsiteX20" fmla="*/ 7199086 w 9405257"/>
              <a:gd name="connsiteY20" fmla="*/ 580572 h 682172"/>
              <a:gd name="connsiteX21" fmla="*/ 7344229 w 9405257"/>
              <a:gd name="connsiteY21" fmla="*/ 537029 h 682172"/>
              <a:gd name="connsiteX22" fmla="*/ 7387772 w 9405257"/>
              <a:gd name="connsiteY22" fmla="*/ 522515 h 682172"/>
              <a:gd name="connsiteX23" fmla="*/ 7431314 w 9405257"/>
              <a:gd name="connsiteY23" fmla="*/ 508000 h 682172"/>
              <a:gd name="connsiteX24" fmla="*/ 7576457 w 9405257"/>
              <a:gd name="connsiteY24" fmla="*/ 493486 h 682172"/>
              <a:gd name="connsiteX25" fmla="*/ 8215086 w 9405257"/>
              <a:gd name="connsiteY25" fmla="*/ 508000 h 682172"/>
              <a:gd name="connsiteX26" fmla="*/ 8258629 w 9405257"/>
              <a:gd name="connsiteY26" fmla="*/ 522515 h 682172"/>
              <a:gd name="connsiteX27" fmla="*/ 8374743 w 9405257"/>
              <a:gd name="connsiteY27" fmla="*/ 537029 h 682172"/>
              <a:gd name="connsiteX28" fmla="*/ 8432800 w 9405257"/>
              <a:gd name="connsiteY28" fmla="*/ 551543 h 682172"/>
              <a:gd name="connsiteX29" fmla="*/ 8519886 w 9405257"/>
              <a:gd name="connsiteY29" fmla="*/ 566057 h 682172"/>
              <a:gd name="connsiteX30" fmla="*/ 8694057 w 9405257"/>
              <a:gd name="connsiteY30" fmla="*/ 551543 h 682172"/>
              <a:gd name="connsiteX31" fmla="*/ 8737600 w 9405257"/>
              <a:gd name="connsiteY31" fmla="*/ 537029 h 682172"/>
              <a:gd name="connsiteX32" fmla="*/ 8810172 w 9405257"/>
              <a:gd name="connsiteY32" fmla="*/ 522515 h 682172"/>
              <a:gd name="connsiteX33" fmla="*/ 8926286 w 9405257"/>
              <a:gd name="connsiteY33" fmla="*/ 508000 h 682172"/>
              <a:gd name="connsiteX34" fmla="*/ 9071429 w 9405257"/>
              <a:gd name="connsiteY34" fmla="*/ 478972 h 682172"/>
              <a:gd name="connsiteX35" fmla="*/ 9158514 w 9405257"/>
              <a:gd name="connsiteY35" fmla="*/ 420915 h 682172"/>
              <a:gd name="connsiteX36" fmla="*/ 9202057 w 9405257"/>
              <a:gd name="connsiteY36" fmla="*/ 391886 h 682172"/>
              <a:gd name="connsiteX37" fmla="*/ 9231086 w 9405257"/>
              <a:gd name="connsiteY37" fmla="*/ 348343 h 682172"/>
              <a:gd name="connsiteX38" fmla="*/ 9274629 w 9405257"/>
              <a:gd name="connsiteY38" fmla="*/ 333829 h 682172"/>
              <a:gd name="connsiteX39" fmla="*/ 9332686 w 9405257"/>
              <a:gd name="connsiteY39" fmla="*/ 275772 h 682172"/>
              <a:gd name="connsiteX40" fmla="*/ 9405257 w 9405257"/>
              <a:gd name="connsiteY40" fmla="*/ 145143 h 682172"/>
              <a:gd name="connsiteX41" fmla="*/ 9303657 w 9405257"/>
              <a:gd name="connsiteY41" fmla="*/ 43543 h 682172"/>
              <a:gd name="connsiteX42" fmla="*/ 9216572 w 9405257"/>
              <a:gd name="connsiteY42" fmla="*/ 14515 h 682172"/>
              <a:gd name="connsiteX43" fmla="*/ 9173029 w 9405257"/>
              <a:gd name="connsiteY43" fmla="*/ 0 h 682172"/>
              <a:gd name="connsiteX44" fmla="*/ 9071429 w 9405257"/>
              <a:gd name="connsiteY44" fmla="*/ 14515 h 682172"/>
              <a:gd name="connsiteX45" fmla="*/ 9027886 w 9405257"/>
              <a:gd name="connsiteY45" fmla="*/ 43543 h 682172"/>
              <a:gd name="connsiteX46" fmla="*/ 9085943 w 9405257"/>
              <a:gd name="connsiteY46" fmla="*/ 174172 h 682172"/>
              <a:gd name="connsiteX47" fmla="*/ 9173029 w 9405257"/>
              <a:gd name="connsiteY47" fmla="*/ 217715 h 682172"/>
              <a:gd name="connsiteX48" fmla="*/ 9231086 w 9405257"/>
              <a:gd name="connsiteY48" fmla="*/ 145143 h 682172"/>
              <a:gd name="connsiteX49" fmla="*/ 9202057 w 9405257"/>
              <a:gd name="connsiteY49" fmla="*/ 145143 h 682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9405257" h="682172">
                <a:moveTo>
                  <a:pt x="0" y="478972"/>
                </a:moveTo>
                <a:lnTo>
                  <a:pt x="290286" y="464457"/>
                </a:lnTo>
                <a:lnTo>
                  <a:pt x="783772" y="449943"/>
                </a:lnTo>
                <a:cubicBezTo>
                  <a:pt x="832344" y="447735"/>
                  <a:pt x="880391" y="438526"/>
                  <a:pt x="928914" y="435429"/>
                </a:cubicBezTo>
                <a:lnTo>
                  <a:pt x="1465943" y="406400"/>
                </a:lnTo>
                <a:lnTo>
                  <a:pt x="1683657" y="391886"/>
                </a:lnTo>
                <a:lnTo>
                  <a:pt x="3352800" y="406400"/>
                </a:lnTo>
                <a:cubicBezTo>
                  <a:pt x="3372745" y="406735"/>
                  <a:pt x="3390978" y="419258"/>
                  <a:pt x="3410857" y="420915"/>
                </a:cubicBezTo>
                <a:cubicBezTo>
                  <a:pt x="3507405" y="428961"/>
                  <a:pt x="3604267" y="434269"/>
                  <a:pt x="3701143" y="435429"/>
                </a:cubicBezTo>
                <a:lnTo>
                  <a:pt x="5834743" y="449943"/>
                </a:lnTo>
                <a:cubicBezTo>
                  <a:pt x="5849257" y="454781"/>
                  <a:pt x="5863503" y="460515"/>
                  <a:pt x="5878286" y="464457"/>
                </a:cubicBezTo>
                <a:cubicBezTo>
                  <a:pt x="5969229" y="488709"/>
                  <a:pt x="6037951" y="506682"/>
                  <a:pt x="6125029" y="522515"/>
                </a:cubicBezTo>
                <a:cubicBezTo>
                  <a:pt x="6153983" y="527779"/>
                  <a:pt x="6183564" y="529892"/>
                  <a:pt x="6212114" y="537029"/>
                </a:cubicBezTo>
                <a:cubicBezTo>
                  <a:pt x="6274047" y="552512"/>
                  <a:pt x="6365460" y="590880"/>
                  <a:pt x="6415314" y="624115"/>
                </a:cubicBezTo>
                <a:cubicBezTo>
                  <a:pt x="6429828" y="633791"/>
                  <a:pt x="6442308" y="647627"/>
                  <a:pt x="6458857" y="653143"/>
                </a:cubicBezTo>
                <a:cubicBezTo>
                  <a:pt x="6497439" y="666003"/>
                  <a:pt x="6676038" y="680667"/>
                  <a:pt x="6691086" y="682172"/>
                </a:cubicBezTo>
                <a:cubicBezTo>
                  <a:pt x="6763657" y="677334"/>
                  <a:pt x="6836512" y="675689"/>
                  <a:pt x="6908800" y="667657"/>
                </a:cubicBezTo>
                <a:cubicBezTo>
                  <a:pt x="6924006" y="665967"/>
                  <a:pt x="6937632" y="657346"/>
                  <a:pt x="6952343" y="653143"/>
                </a:cubicBezTo>
                <a:cubicBezTo>
                  <a:pt x="6971523" y="647663"/>
                  <a:pt x="6991293" y="644361"/>
                  <a:pt x="7010400" y="638629"/>
                </a:cubicBezTo>
                <a:cubicBezTo>
                  <a:pt x="7039708" y="629836"/>
                  <a:pt x="7067801" y="617021"/>
                  <a:pt x="7097486" y="609600"/>
                </a:cubicBezTo>
                <a:cubicBezTo>
                  <a:pt x="7278929" y="564240"/>
                  <a:pt x="7053370" y="622206"/>
                  <a:pt x="7199086" y="580572"/>
                </a:cubicBezTo>
                <a:cubicBezTo>
                  <a:pt x="7352635" y="536700"/>
                  <a:pt x="7137275" y="606012"/>
                  <a:pt x="7344229" y="537029"/>
                </a:cubicBezTo>
                <a:lnTo>
                  <a:pt x="7387772" y="522515"/>
                </a:lnTo>
                <a:cubicBezTo>
                  <a:pt x="7402286" y="517677"/>
                  <a:pt x="7416091" y="509522"/>
                  <a:pt x="7431314" y="508000"/>
                </a:cubicBezTo>
                <a:lnTo>
                  <a:pt x="7576457" y="493486"/>
                </a:lnTo>
                <a:lnTo>
                  <a:pt x="8215086" y="508000"/>
                </a:lnTo>
                <a:cubicBezTo>
                  <a:pt x="8230372" y="508650"/>
                  <a:pt x="8243576" y="519778"/>
                  <a:pt x="8258629" y="522515"/>
                </a:cubicBezTo>
                <a:cubicBezTo>
                  <a:pt x="8297006" y="529493"/>
                  <a:pt x="8336268" y="530617"/>
                  <a:pt x="8374743" y="537029"/>
                </a:cubicBezTo>
                <a:cubicBezTo>
                  <a:pt x="8394420" y="540308"/>
                  <a:pt x="8413239" y="547631"/>
                  <a:pt x="8432800" y="551543"/>
                </a:cubicBezTo>
                <a:cubicBezTo>
                  <a:pt x="8461658" y="557314"/>
                  <a:pt x="8490857" y="561219"/>
                  <a:pt x="8519886" y="566057"/>
                </a:cubicBezTo>
                <a:cubicBezTo>
                  <a:pt x="8577943" y="561219"/>
                  <a:pt x="8636310" y="559242"/>
                  <a:pt x="8694057" y="551543"/>
                </a:cubicBezTo>
                <a:cubicBezTo>
                  <a:pt x="8709222" y="549521"/>
                  <a:pt x="8722757" y="540740"/>
                  <a:pt x="8737600" y="537029"/>
                </a:cubicBezTo>
                <a:cubicBezTo>
                  <a:pt x="8761533" y="531046"/>
                  <a:pt x="8785789" y="526266"/>
                  <a:pt x="8810172" y="522515"/>
                </a:cubicBezTo>
                <a:cubicBezTo>
                  <a:pt x="8848724" y="516584"/>
                  <a:pt x="8887672" y="513516"/>
                  <a:pt x="8926286" y="508000"/>
                </a:cubicBezTo>
                <a:cubicBezTo>
                  <a:pt x="9009328" y="496137"/>
                  <a:pt x="9000900" y="496604"/>
                  <a:pt x="9071429" y="478972"/>
                </a:cubicBezTo>
                <a:lnTo>
                  <a:pt x="9158514" y="420915"/>
                </a:lnTo>
                <a:lnTo>
                  <a:pt x="9202057" y="391886"/>
                </a:lnTo>
                <a:cubicBezTo>
                  <a:pt x="9211733" y="377372"/>
                  <a:pt x="9217464" y="359240"/>
                  <a:pt x="9231086" y="348343"/>
                </a:cubicBezTo>
                <a:cubicBezTo>
                  <a:pt x="9243033" y="338786"/>
                  <a:pt x="9263811" y="344647"/>
                  <a:pt x="9274629" y="333829"/>
                </a:cubicBezTo>
                <a:cubicBezTo>
                  <a:pt x="9352038" y="256420"/>
                  <a:pt x="9216571" y="314476"/>
                  <a:pt x="9332686" y="275772"/>
                </a:cubicBezTo>
                <a:cubicBezTo>
                  <a:pt x="9399230" y="175956"/>
                  <a:pt x="9379711" y="221784"/>
                  <a:pt x="9405257" y="145143"/>
                </a:cubicBezTo>
                <a:cubicBezTo>
                  <a:pt x="9385182" y="84917"/>
                  <a:pt x="9390996" y="72656"/>
                  <a:pt x="9303657" y="43543"/>
                </a:cubicBezTo>
                <a:lnTo>
                  <a:pt x="9216572" y="14515"/>
                </a:lnTo>
                <a:lnTo>
                  <a:pt x="9173029" y="0"/>
                </a:lnTo>
                <a:cubicBezTo>
                  <a:pt x="9139162" y="4838"/>
                  <a:pt x="9104197" y="4685"/>
                  <a:pt x="9071429" y="14515"/>
                </a:cubicBezTo>
                <a:cubicBezTo>
                  <a:pt x="9054721" y="19527"/>
                  <a:pt x="9031307" y="26438"/>
                  <a:pt x="9027886" y="43543"/>
                </a:cubicBezTo>
                <a:cubicBezTo>
                  <a:pt x="8999283" y="186554"/>
                  <a:pt x="9023052" y="142727"/>
                  <a:pt x="9085943" y="174172"/>
                </a:cubicBezTo>
                <a:cubicBezTo>
                  <a:pt x="9198489" y="230445"/>
                  <a:pt x="9063582" y="181231"/>
                  <a:pt x="9173029" y="217715"/>
                </a:cubicBezTo>
                <a:cubicBezTo>
                  <a:pt x="9191930" y="205114"/>
                  <a:pt x="9243833" y="183383"/>
                  <a:pt x="9231086" y="145143"/>
                </a:cubicBezTo>
                <a:cubicBezTo>
                  <a:pt x="9228026" y="135963"/>
                  <a:pt x="9211733" y="145143"/>
                  <a:pt x="9202057" y="145143"/>
                </a:cubicBezTo>
              </a:path>
            </a:pathLst>
          </a:custGeom>
          <a:noFill/>
          <a:ln w="28575">
            <a:solidFill>
              <a:schemeClr val="accent2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/>
          </a:p>
        </p:txBody>
      </p:sp>
      <p:pic>
        <p:nvPicPr>
          <p:cNvPr id="169" name="图片 168"/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8256" y="2650147"/>
            <a:ext cx="1430484" cy="1396667"/>
          </a:xfrm>
          <a:prstGeom prst="rect">
            <a:avLst/>
          </a:prstGeom>
        </p:spPr>
      </p:pic>
      <p:sp>
        <p:nvSpPr>
          <p:cNvPr id="59401" name="文本框 21"/>
          <p:cNvSpPr txBox="1">
            <a:spLocks noChangeArrowheads="1"/>
          </p:cNvSpPr>
          <p:nvPr/>
        </p:nvSpPr>
        <p:spPr bwMode="auto">
          <a:xfrm>
            <a:off x="2974975" y="5307013"/>
            <a:ext cx="6119813" cy="449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b="0" dirty="0">
                <a:solidFill>
                  <a:schemeClr val="bg1"/>
                </a:solidFill>
              </a:rPr>
              <a:t>2019</a:t>
            </a:r>
            <a:r>
              <a:rPr lang="zh-CN" altLang="en-US" b="0">
                <a:solidFill>
                  <a:schemeClr val="bg1"/>
                </a:solidFill>
              </a:rPr>
              <a:t>春季学期 </a:t>
            </a:r>
            <a:r>
              <a:rPr lang="zh-CN" altLang="en-US" b="0" smtClean="0">
                <a:solidFill>
                  <a:schemeClr val="bg1"/>
                </a:solidFill>
              </a:rPr>
              <a:t>软件工程 设计文档答辩</a:t>
            </a:r>
            <a:endParaRPr lang="zh-CN" altLang="en-US" b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5879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4527551" y="-114633"/>
            <a:ext cx="3238498" cy="6858000"/>
          </a:xfrm>
          <a:prstGeom prst="rect">
            <a:avLst/>
          </a:prstGeom>
        </p:spPr>
      </p:pic>
      <p:sp>
        <p:nvSpPr>
          <p:cNvPr id="55299" name="TextBox 76"/>
          <p:cNvSpPr txBox="1">
            <a:spLocks noChangeArrowheads="1"/>
          </p:cNvSpPr>
          <p:nvPr/>
        </p:nvSpPr>
        <p:spPr bwMode="auto">
          <a:xfrm>
            <a:off x="5027613" y="2151063"/>
            <a:ext cx="2016125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第一章节</a:t>
            </a:r>
          </a:p>
        </p:txBody>
      </p:sp>
      <p:sp>
        <p:nvSpPr>
          <p:cNvPr id="55300" name="文本框 21"/>
          <p:cNvSpPr txBox="1">
            <a:spLocks noChangeArrowheads="1"/>
          </p:cNvSpPr>
          <p:nvPr/>
        </p:nvSpPr>
        <p:spPr bwMode="auto">
          <a:xfrm>
            <a:off x="2974975" y="3663950"/>
            <a:ext cx="6119813" cy="34509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 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301" name="TextBox 76"/>
          <p:cNvSpPr txBox="1">
            <a:spLocks noChangeArrowheads="1"/>
          </p:cNvSpPr>
          <p:nvPr/>
        </p:nvSpPr>
        <p:spPr bwMode="auto">
          <a:xfrm>
            <a:off x="3309938" y="2846388"/>
            <a:ext cx="5449887" cy="7067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开发进展</a:t>
            </a:r>
            <a:endParaRPr lang="zh-CN" altLang="en-US" sz="40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373361" y="5061664"/>
            <a:ext cx="2633477" cy="5212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3199" y="669956"/>
            <a:ext cx="2708440" cy="264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966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reeform 5"/>
          <p:cNvSpPr>
            <a:spLocks noEditPoints="1"/>
          </p:cNvSpPr>
          <p:nvPr/>
        </p:nvSpPr>
        <p:spPr bwMode="auto">
          <a:xfrm>
            <a:off x="100013" y="155575"/>
            <a:ext cx="1098550" cy="679450"/>
          </a:xfrm>
          <a:custGeom>
            <a:avLst/>
            <a:gdLst>
              <a:gd name="T0" fmla="*/ 2147483647 w 572"/>
              <a:gd name="T1" fmla="*/ 2147483647 h 254"/>
              <a:gd name="T2" fmla="*/ 2147483647 w 572"/>
              <a:gd name="T3" fmla="*/ 2147483647 h 254"/>
              <a:gd name="T4" fmla="*/ 2147483647 w 572"/>
              <a:gd name="T5" fmla="*/ 2147483647 h 254"/>
              <a:gd name="T6" fmla="*/ 2147483647 w 572"/>
              <a:gd name="T7" fmla="*/ 2147483647 h 254"/>
              <a:gd name="T8" fmla="*/ 2147483647 w 572"/>
              <a:gd name="T9" fmla="*/ 2147483647 h 254"/>
              <a:gd name="T10" fmla="*/ 2147483647 w 572"/>
              <a:gd name="T11" fmla="*/ 2147483647 h 254"/>
              <a:gd name="T12" fmla="*/ 2147483647 w 572"/>
              <a:gd name="T13" fmla="*/ 2147483647 h 254"/>
              <a:gd name="T14" fmla="*/ 2147483647 w 572"/>
              <a:gd name="T15" fmla="*/ 2147483647 h 254"/>
              <a:gd name="T16" fmla="*/ 2147483647 w 572"/>
              <a:gd name="T17" fmla="*/ 2147483647 h 254"/>
              <a:gd name="T18" fmla="*/ 2147483647 w 572"/>
              <a:gd name="T19" fmla="*/ 2147483647 h 254"/>
              <a:gd name="T20" fmla="*/ 2147483647 w 572"/>
              <a:gd name="T21" fmla="*/ 2147483647 h 254"/>
              <a:gd name="T22" fmla="*/ 2147483647 w 572"/>
              <a:gd name="T23" fmla="*/ 2147483647 h 254"/>
              <a:gd name="T24" fmla="*/ 2147483647 w 572"/>
              <a:gd name="T25" fmla="*/ 2147483647 h 254"/>
              <a:gd name="T26" fmla="*/ 2147483647 w 572"/>
              <a:gd name="T27" fmla="*/ 2147483647 h 254"/>
              <a:gd name="T28" fmla="*/ 2147483647 w 572"/>
              <a:gd name="T29" fmla="*/ 2147483647 h 254"/>
              <a:gd name="T30" fmla="*/ 2147483647 w 572"/>
              <a:gd name="T31" fmla="*/ 2147483647 h 254"/>
              <a:gd name="T32" fmla="*/ 2147483647 w 572"/>
              <a:gd name="T33" fmla="*/ 2147483647 h 254"/>
              <a:gd name="T34" fmla="*/ 2147483647 w 572"/>
              <a:gd name="T35" fmla="*/ 2147483647 h 254"/>
              <a:gd name="T36" fmla="*/ 2147483647 w 572"/>
              <a:gd name="T37" fmla="*/ 2147483647 h 254"/>
              <a:gd name="T38" fmla="*/ 2147483647 w 572"/>
              <a:gd name="T39" fmla="*/ 2147483647 h 254"/>
              <a:gd name="T40" fmla="*/ 2147483647 w 572"/>
              <a:gd name="T41" fmla="*/ 2147483647 h 254"/>
              <a:gd name="T42" fmla="*/ 2147483647 w 572"/>
              <a:gd name="T43" fmla="*/ 2147483647 h 254"/>
              <a:gd name="T44" fmla="*/ 2147483647 w 572"/>
              <a:gd name="T45" fmla="*/ 2147483647 h 254"/>
              <a:gd name="T46" fmla="*/ 2147483647 w 572"/>
              <a:gd name="T47" fmla="*/ 2147483647 h 254"/>
              <a:gd name="T48" fmla="*/ 2147483647 w 572"/>
              <a:gd name="T49" fmla="*/ 2147483647 h 254"/>
              <a:gd name="T50" fmla="*/ 2147483647 w 572"/>
              <a:gd name="T51" fmla="*/ 2147483647 h 254"/>
              <a:gd name="T52" fmla="*/ 2147483647 w 572"/>
              <a:gd name="T53" fmla="*/ 2147483647 h 254"/>
              <a:gd name="T54" fmla="*/ 2147483647 w 572"/>
              <a:gd name="T55" fmla="*/ 2147483647 h 254"/>
              <a:gd name="T56" fmla="*/ 2147483647 w 572"/>
              <a:gd name="T57" fmla="*/ 2147483647 h 254"/>
              <a:gd name="T58" fmla="*/ 2147483647 w 572"/>
              <a:gd name="T59" fmla="*/ 2147483647 h 254"/>
              <a:gd name="T60" fmla="*/ 2147483647 w 572"/>
              <a:gd name="T61" fmla="*/ 2147483647 h 254"/>
              <a:gd name="T62" fmla="*/ 2147483647 w 572"/>
              <a:gd name="T63" fmla="*/ 2147483647 h 254"/>
              <a:gd name="T64" fmla="*/ 2147483647 w 572"/>
              <a:gd name="T65" fmla="*/ 2147483647 h 254"/>
              <a:gd name="T66" fmla="*/ 2147483647 w 572"/>
              <a:gd name="T67" fmla="*/ 2147483647 h 254"/>
              <a:gd name="T68" fmla="*/ 2147483647 w 572"/>
              <a:gd name="T69" fmla="*/ 2147483647 h 254"/>
              <a:gd name="T70" fmla="*/ 2147483647 w 572"/>
              <a:gd name="T71" fmla="*/ 2147483647 h 254"/>
              <a:gd name="T72" fmla="*/ 2147483647 w 572"/>
              <a:gd name="T73" fmla="*/ 2147483647 h 254"/>
              <a:gd name="T74" fmla="*/ 2147483647 w 572"/>
              <a:gd name="T75" fmla="*/ 2147483647 h 254"/>
              <a:gd name="T76" fmla="*/ 2147483647 w 572"/>
              <a:gd name="T77" fmla="*/ 2147483647 h 254"/>
              <a:gd name="T78" fmla="*/ 2147483647 w 572"/>
              <a:gd name="T79" fmla="*/ 2147483647 h 254"/>
              <a:gd name="T80" fmla="*/ 2147483647 w 572"/>
              <a:gd name="T81" fmla="*/ 2147483647 h 254"/>
              <a:gd name="T82" fmla="*/ 2147483647 w 572"/>
              <a:gd name="T83" fmla="*/ 2147483647 h 254"/>
              <a:gd name="T84" fmla="*/ 2147483647 w 572"/>
              <a:gd name="T85" fmla="*/ 2147483647 h 254"/>
              <a:gd name="T86" fmla="*/ 2147483647 w 572"/>
              <a:gd name="T87" fmla="*/ 2147483647 h 254"/>
              <a:gd name="T88" fmla="*/ 2147483647 w 572"/>
              <a:gd name="T89" fmla="*/ 2147483647 h 254"/>
              <a:gd name="T90" fmla="*/ 2147483647 w 572"/>
              <a:gd name="T91" fmla="*/ 2147483647 h 254"/>
              <a:gd name="T92" fmla="*/ 2147483647 w 572"/>
              <a:gd name="T93" fmla="*/ 2147483647 h 254"/>
              <a:gd name="T94" fmla="*/ 2147483647 w 572"/>
              <a:gd name="T95" fmla="*/ 2147483647 h 254"/>
              <a:gd name="T96" fmla="*/ 2147483647 w 572"/>
              <a:gd name="T97" fmla="*/ 2147483647 h 254"/>
              <a:gd name="T98" fmla="*/ 2147483647 w 572"/>
              <a:gd name="T99" fmla="*/ 2147483647 h 254"/>
              <a:gd name="T100" fmla="*/ 2147483647 w 572"/>
              <a:gd name="T101" fmla="*/ 2147483647 h 254"/>
              <a:gd name="T102" fmla="*/ 2147483647 w 572"/>
              <a:gd name="T103" fmla="*/ 2147483647 h 254"/>
              <a:gd name="T104" fmla="*/ 2147483647 w 572"/>
              <a:gd name="T105" fmla="*/ 2147483647 h 254"/>
              <a:gd name="T106" fmla="*/ 2147483647 w 572"/>
              <a:gd name="T107" fmla="*/ 2147483647 h 254"/>
              <a:gd name="T108" fmla="*/ 2147483647 w 572"/>
              <a:gd name="T109" fmla="*/ 2147483647 h 254"/>
              <a:gd name="T110" fmla="*/ 2147483647 w 572"/>
              <a:gd name="T111" fmla="*/ 2147483647 h 254"/>
              <a:gd name="T112" fmla="*/ 2147483647 w 572"/>
              <a:gd name="T113" fmla="*/ 2147483647 h 254"/>
              <a:gd name="T114" fmla="*/ 2147483647 w 572"/>
              <a:gd name="T115" fmla="*/ 2147483647 h 254"/>
              <a:gd name="T116" fmla="*/ 2147483647 w 572"/>
              <a:gd name="T117" fmla="*/ 2147483647 h 254"/>
              <a:gd name="T118" fmla="*/ 2147483647 w 572"/>
              <a:gd name="T119" fmla="*/ 2147483647 h 254"/>
              <a:gd name="T120" fmla="*/ 2147483647 w 572"/>
              <a:gd name="T121" fmla="*/ 2147483647 h 254"/>
              <a:gd name="T122" fmla="*/ 2147483647 w 572"/>
              <a:gd name="T123" fmla="*/ 2147483647 h 254"/>
              <a:gd name="T124" fmla="*/ 2147483647 w 572"/>
              <a:gd name="T125" fmla="*/ 2147483647 h 25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572"/>
              <a:gd name="T190" fmla="*/ 0 h 254"/>
              <a:gd name="T191" fmla="*/ 572 w 572"/>
              <a:gd name="T192" fmla="*/ 254 h 254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572" h="254">
                <a:moveTo>
                  <a:pt x="65" y="219"/>
                </a:moveTo>
                <a:cubicBezTo>
                  <a:pt x="120" y="192"/>
                  <a:pt x="188" y="179"/>
                  <a:pt x="259" y="170"/>
                </a:cubicBezTo>
                <a:cubicBezTo>
                  <a:pt x="304" y="165"/>
                  <a:pt x="356" y="173"/>
                  <a:pt x="401" y="173"/>
                </a:cubicBezTo>
                <a:cubicBezTo>
                  <a:pt x="407" y="173"/>
                  <a:pt x="415" y="175"/>
                  <a:pt x="418" y="174"/>
                </a:cubicBezTo>
                <a:cubicBezTo>
                  <a:pt x="416" y="252"/>
                  <a:pt x="416" y="252"/>
                  <a:pt x="416" y="252"/>
                </a:cubicBezTo>
                <a:cubicBezTo>
                  <a:pt x="416" y="254"/>
                  <a:pt x="420" y="252"/>
                  <a:pt x="422" y="251"/>
                </a:cubicBezTo>
                <a:cubicBezTo>
                  <a:pt x="473" y="218"/>
                  <a:pt x="523" y="182"/>
                  <a:pt x="572" y="146"/>
                </a:cubicBezTo>
                <a:cubicBezTo>
                  <a:pt x="524" y="98"/>
                  <a:pt x="475" y="54"/>
                  <a:pt x="429" y="7"/>
                </a:cubicBezTo>
                <a:cubicBezTo>
                  <a:pt x="427" y="5"/>
                  <a:pt x="426" y="0"/>
                  <a:pt x="423" y="2"/>
                </a:cubicBezTo>
                <a:cubicBezTo>
                  <a:pt x="423" y="2"/>
                  <a:pt x="422" y="3"/>
                  <a:pt x="422" y="3"/>
                </a:cubicBezTo>
                <a:cubicBezTo>
                  <a:pt x="422" y="5"/>
                  <a:pt x="422" y="10"/>
                  <a:pt x="422" y="12"/>
                </a:cubicBezTo>
                <a:cubicBezTo>
                  <a:pt x="422" y="16"/>
                  <a:pt x="422" y="22"/>
                  <a:pt x="415" y="17"/>
                </a:cubicBezTo>
                <a:cubicBezTo>
                  <a:pt x="417" y="20"/>
                  <a:pt x="419" y="20"/>
                  <a:pt x="420" y="22"/>
                </a:cubicBezTo>
                <a:cubicBezTo>
                  <a:pt x="422" y="29"/>
                  <a:pt x="421" y="43"/>
                  <a:pt x="418" y="50"/>
                </a:cubicBezTo>
                <a:cubicBezTo>
                  <a:pt x="422" y="59"/>
                  <a:pt x="420" y="78"/>
                  <a:pt x="416" y="85"/>
                </a:cubicBezTo>
                <a:cubicBezTo>
                  <a:pt x="415" y="87"/>
                  <a:pt x="416" y="91"/>
                  <a:pt x="413" y="88"/>
                </a:cubicBezTo>
                <a:cubicBezTo>
                  <a:pt x="402" y="91"/>
                  <a:pt x="387" y="93"/>
                  <a:pt x="377" y="87"/>
                </a:cubicBezTo>
                <a:cubicBezTo>
                  <a:pt x="377" y="90"/>
                  <a:pt x="380" y="91"/>
                  <a:pt x="381" y="92"/>
                </a:cubicBezTo>
                <a:cubicBezTo>
                  <a:pt x="331" y="96"/>
                  <a:pt x="283" y="89"/>
                  <a:pt x="237" y="85"/>
                </a:cubicBezTo>
                <a:cubicBezTo>
                  <a:pt x="217" y="83"/>
                  <a:pt x="198" y="78"/>
                  <a:pt x="184" y="73"/>
                </a:cubicBezTo>
                <a:cubicBezTo>
                  <a:pt x="169" y="73"/>
                  <a:pt x="152" y="68"/>
                  <a:pt x="139" y="65"/>
                </a:cubicBezTo>
                <a:cubicBezTo>
                  <a:pt x="95" y="55"/>
                  <a:pt x="62" y="35"/>
                  <a:pt x="30" y="15"/>
                </a:cubicBezTo>
                <a:cubicBezTo>
                  <a:pt x="28" y="14"/>
                  <a:pt x="23" y="10"/>
                  <a:pt x="23" y="17"/>
                </a:cubicBezTo>
                <a:cubicBezTo>
                  <a:pt x="23" y="21"/>
                  <a:pt x="31" y="26"/>
                  <a:pt x="31" y="34"/>
                </a:cubicBezTo>
                <a:cubicBezTo>
                  <a:pt x="32" y="34"/>
                  <a:pt x="42" y="50"/>
                  <a:pt x="38" y="57"/>
                </a:cubicBezTo>
                <a:cubicBezTo>
                  <a:pt x="42" y="61"/>
                  <a:pt x="46" y="67"/>
                  <a:pt x="46" y="74"/>
                </a:cubicBezTo>
                <a:cubicBezTo>
                  <a:pt x="45" y="86"/>
                  <a:pt x="43" y="94"/>
                  <a:pt x="48" y="106"/>
                </a:cubicBezTo>
                <a:cubicBezTo>
                  <a:pt x="46" y="168"/>
                  <a:pt x="25" y="209"/>
                  <a:pt x="0" y="246"/>
                </a:cubicBezTo>
                <a:cubicBezTo>
                  <a:pt x="23" y="239"/>
                  <a:pt x="45" y="229"/>
                  <a:pt x="65" y="219"/>
                </a:cubicBezTo>
                <a:close/>
                <a:moveTo>
                  <a:pt x="43" y="224"/>
                </a:moveTo>
                <a:cubicBezTo>
                  <a:pt x="51" y="219"/>
                  <a:pt x="59" y="214"/>
                  <a:pt x="68" y="210"/>
                </a:cubicBezTo>
                <a:cubicBezTo>
                  <a:pt x="60" y="214"/>
                  <a:pt x="51" y="221"/>
                  <a:pt x="43" y="224"/>
                </a:cubicBezTo>
                <a:close/>
                <a:moveTo>
                  <a:pt x="70" y="209"/>
                </a:moveTo>
                <a:cubicBezTo>
                  <a:pt x="71" y="208"/>
                  <a:pt x="73" y="207"/>
                  <a:pt x="75" y="206"/>
                </a:cubicBezTo>
                <a:cubicBezTo>
                  <a:pt x="74" y="208"/>
                  <a:pt x="72" y="209"/>
                  <a:pt x="70" y="209"/>
                </a:cubicBezTo>
                <a:close/>
                <a:moveTo>
                  <a:pt x="203" y="174"/>
                </a:moveTo>
                <a:cubicBezTo>
                  <a:pt x="158" y="181"/>
                  <a:pt x="118" y="192"/>
                  <a:pt x="79" y="204"/>
                </a:cubicBezTo>
                <a:cubicBezTo>
                  <a:pt x="115" y="186"/>
                  <a:pt x="156" y="175"/>
                  <a:pt x="205" y="170"/>
                </a:cubicBezTo>
                <a:cubicBezTo>
                  <a:pt x="208" y="170"/>
                  <a:pt x="203" y="173"/>
                  <a:pt x="203" y="174"/>
                </a:cubicBezTo>
                <a:close/>
                <a:moveTo>
                  <a:pt x="97" y="181"/>
                </a:moveTo>
                <a:cubicBezTo>
                  <a:pt x="94" y="179"/>
                  <a:pt x="91" y="177"/>
                  <a:pt x="89" y="175"/>
                </a:cubicBezTo>
                <a:cubicBezTo>
                  <a:pt x="52" y="141"/>
                  <a:pt x="52" y="141"/>
                  <a:pt x="52" y="141"/>
                </a:cubicBezTo>
                <a:cubicBezTo>
                  <a:pt x="53" y="110"/>
                  <a:pt x="53" y="110"/>
                  <a:pt x="53" y="110"/>
                </a:cubicBezTo>
                <a:cubicBezTo>
                  <a:pt x="53" y="103"/>
                  <a:pt x="57" y="111"/>
                  <a:pt x="57" y="110"/>
                </a:cubicBezTo>
                <a:cubicBezTo>
                  <a:pt x="73" y="128"/>
                  <a:pt x="88" y="144"/>
                  <a:pt x="102" y="162"/>
                </a:cubicBezTo>
                <a:cubicBezTo>
                  <a:pt x="102" y="162"/>
                  <a:pt x="102" y="164"/>
                  <a:pt x="102" y="164"/>
                </a:cubicBezTo>
                <a:cubicBezTo>
                  <a:pt x="88" y="150"/>
                  <a:pt x="74" y="138"/>
                  <a:pt x="59" y="127"/>
                </a:cubicBezTo>
                <a:cubicBezTo>
                  <a:pt x="54" y="124"/>
                  <a:pt x="55" y="132"/>
                  <a:pt x="57" y="132"/>
                </a:cubicBezTo>
                <a:cubicBezTo>
                  <a:pt x="60" y="139"/>
                  <a:pt x="68" y="140"/>
                  <a:pt x="74" y="143"/>
                </a:cubicBezTo>
                <a:cubicBezTo>
                  <a:pt x="89" y="153"/>
                  <a:pt x="100" y="167"/>
                  <a:pt x="113" y="178"/>
                </a:cubicBezTo>
                <a:cubicBezTo>
                  <a:pt x="106" y="157"/>
                  <a:pt x="90" y="142"/>
                  <a:pt x="77" y="127"/>
                </a:cubicBezTo>
                <a:cubicBezTo>
                  <a:pt x="70" y="119"/>
                  <a:pt x="61" y="112"/>
                  <a:pt x="54" y="105"/>
                </a:cubicBezTo>
                <a:cubicBezTo>
                  <a:pt x="55" y="103"/>
                  <a:pt x="53" y="98"/>
                  <a:pt x="54" y="95"/>
                </a:cubicBezTo>
                <a:cubicBezTo>
                  <a:pt x="80" y="120"/>
                  <a:pt x="105" y="148"/>
                  <a:pt x="127" y="173"/>
                </a:cubicBezTo>
                <a:cubicBezTo>
                  <a:pt x="130" y="176"/>
                  <a:pt x="131" y="171"/>
                  <a:pt x="131" y="171"/>
                </a:cubicBezTo>
                <a:cubicBezTo>
                  <a:pt x="122" y="149"/>
                  <a:pt x="110" y="131"/>
                  <a:pt x="97" y="115"/>
                </a:cubicBezTo>
                <a:cubicBezTo>
                  <a:pt x="110" y="128"/>
                  <a:pt x="121" y="143"/>
                  <a:pt x="136" y="153"/>
                </a:cubicBezTo>
                <a:cubicBezTo>
                  <a:pt x="136" y="154"/>
                  <a:pt x="136" y="154"/>
                  <a:pt x="136" y="154"/>
                </a:cubicBezTo>
                <a:cubicBezTo>
                  <a:pt x="142" y="160"/>
                  <a:pt x="147" y="166"/>
                  <a:pt x="154" y="171"/>
                </a:cubicBezTo>
                <a:cubicBezTo>
                  <a:pt x="136" y="176"/>
                  <a:pt x="118" y="180"/>
                  <a:pt x="103" y="187"/>
                </a:cubicBezTo>
                <a:cubicBezTo>
                  <a:pt x="95" y="170"/>
                  <a:pt x="85" y="155"/>
                  <a:pt x="70" y="146"/>
                </a:cubicBezTo>
                <a:cubicBezTo>
                  <a:pt x="77" y="155"/>
                  <a:pt x="89" y="169"/>
                  <a:pt x="97" y="181"/>
                </a:cubicBezTo>
                <a:close/>
                <a:moveTo>
                  <a:pt x="123" y="163"/>
                </a:moveTo>
                <a:cubicBezTo>
                  <a:pt x="101" y="139"/>
                  <a:pt x="79" y="112"/>
                  <a:pt x="54" y="90"/>
                </a:cubicBezTo>
                <a:cubicBezTo>
                  <a:pt x="51" y="68"/>
                  <a:pt x="51" y="68"/>
                  <a:pt x="51" y="68"/>
                </a:cubicBezTo>
                <a:cubicBezTo>
                  <a:pt x="59" y="77"/>
                  <a:pt x="59" y="77"/>
                  <a:pt x="59" y="77"/>
                </a:cubicBezTo>
                <a:cubicBezTo>
                  <a:pt x="57" y="76"/>
                  <a:pt x="55" y="73"/>
                  <a:pt x="53" y="73"/>
                </a:cubicBezTo>
                <a:cubicBezTo>
                  <a:pt x="80" y="98"/>
                  <a:pt x="106" y="127"/>
                  <a:pt x="123" y="163"/>
                </a:cubicBezTo>
                <a:close/>
                <a:moveTo>
                  <a:pt x="174" y="164"/>
                </a:moveTo>
                <a:cubicBezTo>
                  <a:pt x="175" y="165"/>
                  <a:pt x="179" y="167"/>
                  <a:pt x="174" y="168"/>
                </a:cubicBezTo>
                <a:cubicBezTo>
                  <a:pt x="170" y="168"/>
                  <a:pt x="157" y="171"/>
                  <a:pt x="156" y="169"/>
                </a:cubicBezTo>
                <a:cubicBezTo>
                  <a:pt x="139" y="136"/>
                  <a:pt x="117" y="107"/>
                  <a:pt x="94" y="79"/>
                </a:cubicBezTo>
                <a:cubicBezTo>
                  <a:pt x="144" y="133"/>
                  <a:pt x="144" y="133"/>
                  <a:pt x="144" y="133"/>
                </a:cubicBezTo>
                <a:cubicBezTo>
                  <a:pt x="144" y="133"/>
                  <a:pt x="151" y="138"/>
                  <a:pt x="145" y="136"/>
                </a:cubicBezTo>
                <a:lnTo>
                  <a:pt x="174" y="164"/>
                </a:lnTo>
                <a:close/>
                <a:moveTo>
                  <a:pt x="124" y="89"/>
                </a:moveTo>
                <a:cubicBezTo>
                  <a:pt x="124" y="89"/>
                  <a:pt x="125" y="89"/>
                  <a:pt x="126" y="89"/>
                </a:cubicBezTo>
                <a:cubicBezTo>
                  <a:pt x="149" y="111"/>
                  <a:pt x="167" y="135"/>
                  <a:pt x="191" y="155"/>
                </a:cubicBezTo>
                <a:cubicBezTo>
                  <a:pt x="191" y="155"/>
                  <a:pt x="193" y="161"/>
                  <a:pt x="199" y="163"/>
                </a:cubicBezTo>
                <a:cubicBezTo>
                  <a:pt x="191" y="166"/>
                  <a:pt x="181" y="168"/>
                  <a:pt x="179" y="165"/>
                </a:cubicBezTo>
                <a:cubicBezTo>
                  <a:pt x="167" y="134"/>
                  <a:pt x="144" y="112"/>
                  <a:pt x="124" y="89"/>
                </a:cubicBezTo>
                <a:close/>
                <a:moveTo>
                  <a:pt x="211" y="172"/>
                </a:moveTo>
                <a:cubicBezTo>
                  <a:pt x="208" y="168"/>
                  <a:pt x="214" y="168"/>
                  <a:pt x="216" y="168"/>
                </a:cubicBezTo>
                <a:cubicBezTo>
                  <a:pt x="220" y="168"/>
                  <a:pt x="224" y="168"/>
                  <a:pt x="228" y="167"/>
                </a:cubicBezTo>
                <a:cubicBezTo>
                  <a:pt x="233" y="166"/>
                  <a:pt x="239" y="166"/>
                  <a:pt x="245" y="166"/>
                </a:cubicBezTo>
                <a:lnTo>
                  <a:pt x="211" y="172"/>
                </a:lnTo>
                <a:close/>
                <a:moveTo>
                  <a:pt x="248" y="166"/>
                </a:moveTo>
                <a:cubicBezTo>
                  <a:pt x="248" y="165"/>
                  <a:pt x="248" y="165"/>
                  <a:pt x="248" y="165"/>
                </a:cubicBezTo>
                <a:cubicBezTo>
                  <a:pt x="255" y="165"/>
                  <a:pt x="255" y="165"/>
                  <a:pt x="255" y="165"/>
                </a:cubicBezTo>
                <a:cubicBezTo>
                  <a:pt x="256" y="167"/>
                  <a:pt x="249" y="166"/>
                  <a:pt x="248" y="166"/>
                </a:cubicBezTo>
                <a:close/>
                <a:moveTo>
                  <a:pt x="313" y="165"/>
                </a:moveTo>
                <a:cubicBezTo>
                  <a:pt x="312" y="165"/>
                  <a:pt x="309" y="165"/>
                  <a:pt x="307" y="164"/>
                </a:cubicBezTo>
                <a:cubicBezTo>
                  <a:pt x="313" y="163"/>
                  <a:pt x="320" y="165"/>
                  <a:pt x="324" y="165"/>
                </a:cubicBezTo>
                <a:cubicBezTo>
                  <a:pt x="331" y="165"/>
                  <a:pt x="317" y="165"/>
                  <a:pt x="313" y="165"/>
                </a:cubicBezTo>
                <a:close/>
                <a:moveTo>
                  <a:pt x="329" y="159"/>
                </a:moveTo>
                <a:cubicBezTo>
                  <a:pt x="320" y="148"/>
                  <a:pt x="309" y="137"/>
                  <a:pt x="298" y="127"/>
                </a:cubicBezTo>
                <a:cubicBezTo>
                  <a:pt x="311" y="135"/>
                  <a:pt x="322" y="144"/>
                  <a:pt x="336" y="151"/>
                </a:cubicBezTo>
                <a:cubicBezTo>
                  <a:pt x="337" y="151"/>
                  <a:pt x="337" y="151"/>
                  <a:pt x="337" y="151"/>
                </a:cubicBezTo>
                <a:cubicBezTo>
                  <a:pt x="338" y="151"/>
                  <a:pt x="339" y="151"/>
                  <a:pt x="339" y="152"/>
                </a:cubicBezTo>
                <a:cubicBezTo>
                  <a:pt x="346" y="154"/>
                  <a:pt x="339" y="155"/>
                  <a:pt x="345" y="158"/>
                </a:cubicBezTo>
                <a:cubicBezTo>
                  <a:pt x="341" y="159"/>
                  <a:pt x="331" y="161"/>
                  <a:pt x="329" y="159"/>
                </a:cubicBezTo>
                <a:close/>
                <a:moveTo>
                  <a:pt x="334" y="165"/>
                </a:moveTo>
                <a:cubicBezTo>
                  <a:pt x="356" y="164"/>
                  <a:pt x="376" y="165"/>
                  <a:pt x="396" y="169"/>
                </a:cubicBezTo>
                <a:cubicBezTo>
                  <a:pt x="376" y="168"/>
                  <a:pt x="355" y="167"/>
                  <a:pt x="334" y="165"/>
                </a:cubicBezTo>
                <a:close/>
                <a:moveTo>
                  <a:pt x="387" y="157"/>
                </a:moveTo>
                <a:cubicBezTo>
                  <a:pt x="387" y="156"/>
                  <a:pt x="389" y="156"/>
                  <a:pt x="390" y="157"/>
                </a:cubicBezTo>
                <a:cubicBezTo>
                  <a:pt x="392" y="159"/>
                  <a:pt x="386" y="159"/>
                  <a:pt x="387" y="157"/>
                </a:cubicBezTo>
                <a:close/>
                <a:moveTo>
                  <a:pt x="421" y="245"/>
                </a:moveTo>
                <a:cubicBezTo>
                  <a:pt x="421" y="229"/>
                  <a:pt x="421" y="229"/>
                  <a:pt x="421" y="229"/>
                </a:cubicBezTo>
                <a:cubicBezTo>
                  <a:pt x="427" y="229"/>
                  <a:pt x="430" y="235"/>
                  <a:pt x="436" y="237"/>
                </a:cubicBezTo>
                <a:cubicBezTo>
                  <a:pt x="434" y="241"/>
                  <a:pt x="426" y="242"/>
                  <a:pt x="421" y="245"/>
                </a:cubicBezTo>
                <a:close/>
                <a:moveTo>
                  <a:pt x="421" y="224"/>
                </a:moveTo>
                <a:cubicBezTo>
                  <a:pt x="422" y="208"/>
                  <a:pt x="422" y="208"/>
                  <a:pt x="422" y="208"/>
                </a:cubicBezTo>
                <a:cubicBezTo>
                  <a:pt x="428" y="212"/>
                  <a:pt x="438" y="223"/>
                  <a:pt x="439" y="234"/>
                </a:cubicBezTo>
                <a:cubicBezTo>
                  <a:pt x="433" y="230"/>
                  <a:pt x="427" y="227"/>
                  <a:pt x="421" y="224"/>
                </a:cubicBezTo>
                <a:close/>
                <a:moveTo>
                  <a:pt x="488" y="200"/>
                </a:moveTo>
                <a:cubicBezTo>
                  <a:pt x="486" y="201"/>
                  <a:pt x="485" y="199"/>
                  <a:pt x="484" y="198"/>
                </a:cubicBezTo>
                <a:cubicBezTo>
                  <a:pt x="468" y="177"/>
                  <a:pt x="450" y="158"/>
                  <a:pt x="431" y="140"/>
                </a:cubicBezTo>
                <a:cubicBezTo>
                  <a:pt x="432" y="140"/>
                  <a:pt x="433" y="140"/>
                  <a:pt x="434" y="140"/>
                </a:cubicBezTo>
                <a:cubicBezTo>
                  <a:pt x="454" y="156"/>
                  <a:pt x="470" y="171"/>
                  <a:pt x="492" y="190"/>
                </a:cubicBezTo>
                <a:cubicBezTo>
                  <a:pt x="491" y="190"/>
                  <a:pt x="499" y="193"/>
                  <a:pt x="496" y="189"/>
                </a:cubicBezTo>
                <a:cubicBezTo>
                  <a:pt x="480" y="165"/>
                  <a:pt x="460" y="143"/>
                  <a:pt x="437" y="123"/>
                </a:cubicBezTo>
                <a:cubicBezTo>
                  <a:pt x="438" y="123"/>
                  <a:pt x="439" y="123"/>
                  <a:pt x="439" y="124"/>
                </a:cubicBezTo>
                <a:cubicBezTo>
                  <a:pt x="464" y="142"/>
                  <a:pt x="488" y="163"/>
                  <a:pt x="511" y="184"/>
                </a:cubicBezTo>
                <a:cubicBezTo>
                  <a:pt x="505" y="189"/>
                  <a:pt x="496" y="194"/>
                  <a:pt x="488" y="200"/>
                </a:cubicBezTo>
                <a:close/>
                <a:moveTo>
                  <a:pt x="514" y="181"/>
                </a:moveTo>
                <a:cubicBezTo>
                  <a:pt x="495" y="156"/>
                  <a:pt x="472" y="136"/>
                  <a:pt x="448" y="115"/>
                </a:cubicBezTo>
                <a:cubicBezTo>
                  <a:pt x="449" y="115"/>
                  <a:pt x="450" y="115"/>
                  <a:pt x="451" y="116"/>
                </a:cubicBezTo>
                <a:cubicBezTo>
                  <a:pt x="471" y="130"/>
                  <a:pt x="494" y="150"/>
                  <a:pt x="515" y="163"/>
                </a:cubicBezTo>
                <a:cubicBezTo>
                  <a:pt x="519" y="165"/>
                  <a:pt x="524" y="168"/>
                  <a:pt x="527" y="171"/>
                </a:cubicBezTo>
                <a:lnTo>
                  <a:pt x="514" y="181"/>
                </a:lnTo>
                <a:close/>
                <a:moveTo>
                  <a:pt x="558" y="148"/>
                </a:moveTo>
                <a:cubicBezTo>
                  <a:pt x="524" y="120"/>
                  <a:pt x="494" y="89"/>
                  <a:pt x="461" y="59"/>
                </a:cubicBezTo>
                <a:cubicBezTo>
                  <a:pt x="462" y="59"/>
                  <a:pt x="463" y="59"/>
                  <a:pt x="463" y="59"/>
                </a:cubicBezTo>
                <a:cubicBezTo>
                  <a:pt x="497" y="86"/>
                  <a:pt x="530" y="113"/>
                  <a:pt x="562" y="142"/>
                </a:cubicBezTo>
                <a:cubicBezTo>
                  <a:pt x="567" y="146"/>
                  <a:pt x="559" y="146"/>
                  <a:pt x="558" y="148"/>
                </a:cubicBezTo>
                <a:close/>
                <a:moveTo>
                  <a:pt x="431" y="16"/>
                </a:moveTo>
                <a:cubicBezTo>
                  <a:pt x="454" y="39"/>
                  <a:pt x="477" y="62"/>
                  <a:pt x="501" y="84"/>
                </a:cubicBezTo>
                <a:cubicBezTo>
                  <a:pt x="482" y="70"/>
                  <a:pt x="460" y="53"/>
                  <a:pt x="439" y="39"/>
                </a:cubicBezTo>
                <a:cubicBezTo>
                  <a:pt x="442" y="39"/>
                  <a:pt x="445" y="39"/>
                  <a:pt x="443" y="37"/>
                </a:cubicBezTo>
                <a:cubicBezTo>
                  <a:pt x="436" y="33"/>
                  <a:pt x="430" y="28"/>
                  <a:pt x="427" y="23"/>
                </a:cubicBezTo>
                <a:cubicBezTo>
                  <a:pt x="427" y="21"/>
                  <a:pt x="426" y="10"/>
                  <a:pt x="431" y="16"/>
                </a:cubicBezTo>
                <a:close/>
                <a:moveTo>
                  <a:pt x="425" y="48"/>
                </a:moveTo>
                <a:cubicBezTo>
                  <a:pt x="426" y="41"/>
                  <a:pt x="425" y="34"/>
                  <a:pt x="427" y="28"/>
                </a:cubicBezTo>
                <a:cubicBezTo>
                  <a:pt x="431" y="32"/>
                  <a:pt x="434" y="34"/>
                  <a:pt x="438" y="37"/>
                </a:cubicBezTo>
                <a:cubicBezTo>
                  <a:pt x="435" y="39"/>
                  <a:pt x="433" y="35"/>
                  <a:pt x="430" y="36"/>
                </a:cubicBezTo>
                <a:cubicBezTo>
                  <a:pt x="433" y="41"/>
                  <a:pt x="439" y="45"/>
                  <a:pt x="444" y="49"/>
                </a:cubicBezTo>
                <a:cubicBezTo>
                  <a:pt x="444" y="49"/>
                  <a:pt x="445" y="48"/>
                  <a:pt x="445" y="48"/>
                </a:cubicBezTo>
                <a:cubicBezTo>
                  <a:pt x="448" y="50"/>
                  <a:pt x="452" y="52"/>
                  <a:pt x="454" y="55"/>
                </a:cubicBezTo>
                <a:cubicBezTo>
                  <a:pt x="452" y="55"/>
                  <a:pt x="451" y="54"/>
                  <a:pt x="449" y="54"/>
                </a:cubicBezTo>
                <a:cubicBezTo>
                  <a:pt x="473" y="74"/>
                  <a:pt x="497" y="96"/>
                  <a:pt x="519" y="119"/>
                </a:cubicBezTo>
                <a:cubicBezTo>
                  <a:pt x="491" y="96"/>
                  <a:pt x="462" y="73"/>
                  <a:pt x="430" y="54"/>
                </a:cubicBezTo>
                <a:cubicBezTo>
                  <a:pt x="427" y="52"/>
                  <a:pt x="425" y="50"/>
                  <a:pt x="425" y="48"/>
                </a:cubicBezTo>
                <a:close/>
                <a:moveTo>
                  <a:pt x="417" y="96"/>
                </a:moveTo>
                <a:cubicBezTo>
                  <a:pt x="419" y="96"/>
                  <a:pt x="422" y="97"/>
                  <a:pt x="421" y="93"/>
                </a:cubicBezTo>
                <a:cubicBezTo>
                  <a:pt x="426" y="95"/>
                  <a:pt x="425" y="88"/>
                  <a:pt x="421" y="90"/>
                </a:cubicBezTo>
                <a:cubicBezTo>
                  <a:pt x="423" y="81"/>
                  <a:pt x="426" y="71"/>
                  <a:pt x="425" y="60"/>
                </a:cubicBezTo>
                <a:cubicBezTo>
                  <a:pt x="428" y="62"/>
                  <a:pt x="429" y="65"/>
                  <a:pt x="433" y="66"/>
                </a:cubicBezTo>
                <a:cubicBezTo>
                  <a:pt x="431" y="64"/>
                  <a:pt x="434" y="64"/>
                  <a:pt x="435" y="65"/>
                </a:cubicBezTo>
                <a:cubicBezTo>
                  <a:pt x="433" y="60"/>
                  <a:pt x="428" y="63"/>
                  <a:pt x="427" y="57"/>
                </a:cubicBezTo>
                <a:cubicBezTo>
                  <a:pt x="461" y="75"/>
                  <a:pt x="490" y="100"/>
                  <a:pt x="519" y="123"/>
                </a:cubicBezTo>
                <a:cubicBezTo>
                  <a:pt x="531" y="132"/>
                  <a:pt x="544" y="141"/>
                  <a:pt x="555" y="151"/>
                </a:cubicBezTo>
                <a:cubicBezTo>
                  <a:pt x="552" y="155"/>
                  <a:pt x="548" y="152"/>
                  <a:pt x="547" y="151"/>
                </a:cubicBezTo>
                <a:cubicBezTo>
                  <a:pt x="529" y="139"/>
                  <a:pt x="512" y="125"/>
                  <a:pt x="495" y="112"/>
                </a:cubicBezTo>
                <a:cubicBezTo>
                  <a:pt x="508" y="127"/>
                  <a:pt x="526" y="141"/>
                  <a:pt x="542" y="152"/>
                </a:cubicBezTo>
                <a:cubicBezTo>
                  <a:pt x="542" y="152"/>
                  <a:pt x="543" y="153"/>
                  <a:pt x="544" y="153"/>
                </a:cubicBezTo>
                <a:cubicBezTo>
                  <a:pt x="544" y="155"/>
                  <a:pt x="550" y="153"/>
                  <a:pt x="548" y="156"/>
                </a:cubicBezTo>
                <a:cubicBezTo>
                  <a:pt x="545" y="161"/>
                  <a:pt x="538" y="163"/>
                  <a:pt x="533" y="167"/>
                </a:cubicBezTo>
                <a:cubicBezTo>
                  <a:pt x="521" y="155"/>
                  <a:pt x="506" y="142"/>
                  <a:pt x="493" y="130"/>
                </a:cubicBezTo>
                <a:cubicBezTo>
                  <a:pt x="505" y="136"/>
                  <a:pt x="517" y="147"/>
                  <a:pt x="529" y="154"/>
                </a:cubicBezTo>
                <a:cubicBezTo>
                  <a:pt x="531" y="156"/>
                  <a:pt x="528" y="151"/>
                  <a:pt x="527" y="149"/>
                </a:cubicBezTo>
                <a:cubicBezTo>
                  <a:pt x="496" y="122"/>
                  <a:pt x="468" y="92"/>
                  <a:pt x="436" y="68"/>
                </a:cubicBezTo>
                <a:cubicBezTo>
                  <a:pt x="435" y="67"/>
                  <a:pt x="434" y="67"/>
                  <a:pt x="433" y="68"/>
                </a:cubicBezTo>
                <a:cubicBezTo>
                  <a:pt x="455" y="87"/>
                  <a:pt x="477" y="107"/>
                  <a:pt x="498" y="128"/>
                </a:cubicBezTo>
                <a:cubicBezTo>
                  <a:pt x="476" y="112"/>
                  <a:pt x="454" y="95"/>
                  <a:pt x="429" y="80"/>
                </a:cubicBezTo>
                <a:cubicBezTo>
                  <a:pt x="428" y="79"/>
                  <a:pt x="423" y="82"/>
                  <a:pt x="426" y="84"/>
                </a:cubicBezTo>
                <a:cubicBezTo>
                  <a:pt x="460" y="107"/>
                  <a:pt x="498" y="138"/>
                  <a:pt x="524" y="165"/>
                </a:cubicBezTo>
                <a:cubicBezTo>
                  <a:pt x="503" y="150"/>
                  <a:pt x="503" y="150"/>
                  <a:pt x="503" y="150"/>
                </a:cubicBezTo>
                <a:cubicBezTo>
                  <a:pt x="478" y="131"/>
                  <a:pt x="454" y="110"/>
                  <a:pt x="424" y="97"/>
                </a:cubicBezTo>
                <a:cubicBezTo>
                  <a:pt x="424" y="104"/>
                  <a:pt x="445" y="112"/>
                  <a:pt x="442" y="114"/>
                </a:cubicBezTo>
                <a:cubicBezTo>
                  <a:pt x="457" y="129"/>
                  <a:pt x="475" y="143"/>
                  <a:pt x="490" y="160"/>
                </a:cubicBezTo>
                <a:cubicBezTo>
                  <a:pt x="470" y="142"/>
                  <a:pt x="450" y="125"/>
                  <a:pt x="426" y="110"/>
                </a:cubicBezTo>
                <a:cubicBezTo>
                  <a:pt x="423" y="108"/>
                  <a:pt x="418" y="105"/>
                  <a:pt x="413" y="105"/>
                </a:cubicBezTo>
                <a:cubicBezTo>
                  <a:pt x="408" y="106"/>
                  <a:pt x="402" y="101"/>
                  <a:pt x="397" y="97"/>
                </a:cubicBezTo>
                <a:cubicBezTo>
                  <a:pt x="403" y="96"/>
                  <a:pt x="410" y="95"/>
                  <a:pt x="417" y="96"/>
                </a:cubicBezTo>
                <a:close/>
                <a:moveTo>
                  <a:pt x="426" y="118"/>
                </a:moveTo>
                <a:cubicBezTo>
                  <a:pt x="428" y="120"/>
                  <a:pt x="433" y="121"/>
                  <a:pt x="433" y="124"/>
                </a:cubicBezTo>
                <a:cubicBezTo>
                  <a:pt x="452" y="141"/>
                  <a:pt x="472" y="160"/>
                  <a:pt x="487" y="181"/>
                </a:cubicBezTo>
                <a:cubicBezTo>
                  <a:pt x="466" y="163"/>
                  <a:pt x="443" y="141"/>
                  <a:pt x="419" y="124"/>
                </a:cubicBezTo>
                <a:cubicBezTo>
                  <a:pt x="422" y="124"/>
                  <a:pt x="424" y="127"/>
                  <a:pt x="428" y="125"/>
                </a:cubicBezTo>
                <a:cubicBezTo>
                  <a:pt x="413" y="116"/>
                  <a:pt x="398" y="106"/>
                  <a:pt x="384" y="97"/>
                </a:cubicBezTo>
                <a:cubicBezTo>
                  <a:pt x="399" y="102"/>
                  <a:pt x="413" y="111"/>
                  <a:pt x="426" y="118"/>
                </a:cubicBezTo>
                <a:close/>
                <a:moveTo>
                  <a:pt x="405" y="116"/>
                </a:moveTo>
                <a:cubicBezTo>
                  <a:pt x="403" y="121"/>
                  <a:pt x="399" y="113"/>
                  <a:pt x="398" y="112"/>
                </a:cubicBezTo>
                <a:cubicBezTo>
                  <a:pt x="397" y="112"/>
                  <a:pt x="397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09"/>
                  <a:pt x="402" y="114"/>
                  <a:pt x="405" y="116"/>
                </a:cubicBezTo>
                <a:close/>
                <a:moveTo>
                  <a:pt x="361" y="105"/>
                </a:moveTo>
                <a:cubicBezTo>
                  <a:pt x="374" y="117"/>
                  <a:pt x="387" y="129"/>
                  <a:pt x="398" y="143"/>
                </a:cubicBezTo>
                <a:cubicBezTo>
                  <a:pt x="346" y="102"/>
                  <a:pt x="346" y="102"/>
                  <a:pt x="346" y="102"/>
                </a:cubicBezTo>
                <a:cubicBezTo>
                  <a:pt x="345" y="101"/>
                  <a:pt x="343" y="101"/>
                  <a:pt x="342" y="100"/>
                </a:cubicBezTo>
                <a:cubicBezTo>
                  <a:pt x="347" y="97"/>
                  <a:pt x="357" y="101"/>
                  <a:pt x="361" y="105"/>
                </a:cubicBezTo>
                <a:close/>
                <a:moveTo>
                  <a:pt x="334" y="98"/>
                </a:moveTo>
                <a:cubicBezTo>
                  <a:pt x="334" y="101"/>
                  <a:pt x="336" y="103"/>
                  <a:pt x="338" y="105"/>
                </a:cubicBezTo>
                <a:cubicBezTo>
                  <a:pt x="342" y="111"/>
                  <a:pt x="347" y="108"/>
                  <a:pt x="352" y="112"/>
                </a:cubicBezTo>
                <a:cubicBezTo>
                  <a:pt x="411" y="158"/>
                  <a:pt x="411" y="158"/>
                  <a:pt x="411" y="158"/>
                </a:cubicBezTo>
                <a:cubicBezTo>
                  <a:pt x="412" y="158"/>
                  <a:pt x="419" y="161"/>
                  <a:pt x="416" y="158"/>
                </a:cubicBezTo>
                <a:cubicBezTo>
                  <a:pt x="403" y="143"/>
                  <a:pt x="390" y="128"/>
                  <a:pt x="376" y="115"/>
                </a:cubicBezTo>
                <a:cubicBezTo>
                  <a:pt x="375" y="114"/>
                  <a:pt x="371" y="109"/>
                  <a:pt x="372" y="110"/>
                </a:cubicBezTo>
                <a:cubicBezTo>
                  <a:pt x="410" y="133"/>
                  <a:pt x="410" y="133"/>
                  <a:pt x="410" y="133"/>
                </a:cubicBezTo>
                <a:cubicBezTo>
                  <a:pt x="397" y="121"/>
                  <a:pt x="379" y="109"/>
                  <a:pt x="363" y="99"/>
                </a:cubicBezTo>
                <a:cubicBezTo>
                  <a:pt x="368" y="99"/>
                  <a:pt x="374" y="98"/>
                  <a:pt x="377" y="100"/>
                </a:cubicBezTo>
                <a:cubicBezTo>
                  <a:pt x="393" y="111"/>
                  <a:pt x="405" y="123"/>
                  <a:pt x="417" y="137"/>
                </a:cubicBezTo>
                <a:cubicBezTo>
                  <a:pt x="410" y="135"/>
                  <a:pt x="410" y="135"/>
                  <a:pt x="410" y="135"/>
                </a:cubicBezTo>
                <a:cubicBezTo>
                  <a:pt x="413" y="137"/>
                  <a:pt x="416" y="138"/>
                  <a:pt x="418" y="141"/>
                </a:cubicBezTo>
                <a:cubicBezTo>
                  <a:pt x="419" y="142"/>
                  <a:pt x="423" y="143"/>
                  <a:pt x="422" y="140"/>
                </a:cubicBezTo>
                <a:cubicBezTo>
                  <a:pt x="421" y="136"/>
                  <a:pt x="416" y="134"/>
                  <a:pt x="415" y="129"/>
                </a:cubicBezTo>
                <a:cubicBezTo>
                  <a:pt x="418" y="128"/>
                  <a:pt x="420" y="132"/>
                  <a:pt x="421" y="134"/>
                </a:cubicBezTo>
                <a:cubicBezTo>
                  <a:pt x="421" y="135"/>
                  <a:pt x="421" y="135"/>
                  <a:pt x="421" y="135"/>
                </a:cubicBezTo>
                <a:cubicBezTo>
                  <a:pt x="441" y="153"/>
                  <a:pt x="459" y="171"/>
                  <a:pt x="475" y="192"/>
                </a:cubicBezTo>
                <a:cubicBezTo>
                  <a:pt x="476" y="193"/>
                  <a:pt x="479" y="194"/>
                  <a:pt x="478" y="197"/>
                </a:cubicBezTo>
                <a:cubicBezTo>
                  <a:pt x="478" y="193"/>
                  <a:pt x="472" y="196"/>
                  <a:pt x="475" y="192"/>
                </a:cubicBezTo>
                <a:cubicBezTo>
                  <a:pt x="421" y="150"/>
                  <a:pt x="421" y="150"/>
                  <a:pt x="421" y="150"/>
                </a:cubicBezTo>
                <a:cubicBezTo>
                  <a:pt x="419" y="148"/>
                  <a:pt x="412" y="146"/>
                  <a:pt x="414" y="150"/>
                </a:cubicBezTo>
                <a:cubicBezTo>
                  <a:pt x="416" y="155"/>
                  <a:pt x="421" y="161"/>
                  <a:pt x="426" y="163"/>
                </a:cubicBezTo>
                <a:cubicBezTo>
                  <a:pt x="429" y="164"/>
                  <a:pt x="429" y="162"/>
                  <a:pt x="428" y="160"/>
                </a:cubicBezTo>
                <a:cubicBezTo>
                  <a:pt x="468" y="191"/>
                  <a:pt x="468" y="191"/>
                  <a:pt x="468" y="191"/>
                </a:cubicBezTo>
                <a:cubicBezTo>
                  <a:pt x="473" y="194"/>
                  <a:pt x="478" y="199"/>
                  <a:pt x="483" y="204"/>
                </a:cubicBezTo>
                <a:cubicBezTo>
                  <a:pt x="470" y="213"/>
                  <a:pt x="454" y="223"/>
                  <a:pt x="442" y="232"/>
                </a:cubicBezTo>
                <a:cubicBezTo>
                  <a:pt x="438" y="220"/>
                  <a:pt x="432" y="211"/>
                  <a:pt x="422" y="204"/>
                </a:cubicBezTo>
                <a:cubicBezTo>
                  <a:pt x="428" y="205"/>
                  <a:pt x="428" y="205"/>
                  <a:pt x="428" y="205"/>
                </a:cubicBezTo>
                <a:cubicBezTo>
                  <a:pt x="424" y="201"/>
                  <a:pt x="424" y="201"/>
                  <a:pt x="424" y="201"/>
                </a:cubicBezTo>
                <a:cubicBezTo>
                  <a:pt x="426" y="201"/>
                  <a:pt x="433" y="206"/>
                  <a:pt x="428" y="206"/>
                </a:cubicBezTo>
                <a:cubicBezTo>
                  <a:pt x="435" y="211"/>
                  <a:pt x="441" y="218"/>
                  <a:pt x="449" y="221"/>
                </a:cubicBezTo>
                <a:cubicBezTo>
                  <a:pt x="448" y="208"/>
                  <a:pt x="434" y="200"/>
                  <a:pt x="430" y="189"/>
                </a:cubicBezTo>
                <a:cubicBezTo>
                  <a:pt x="433" y="190"/>
                  <a:pt x="441" y="194"/>
                  <a:pt x="445" y="198"/>
                </a:cubicBezTo>
                <a:cubicBezTo>
                  <a:pt x="445" y="199"/>
                  <a:pt x="446" y="199"/>
                  <a:pt x="446" y="199"/>
                </a:cubicBezTo>
                <a:cubicBezTo>
                  <a:pt x="451" y="204"/>
                  <a:pt x="455" y="210"/>
                  <a:pt x="462" y="213"/>
                </a:cubicBezTo>
                <a:cubicBezTo>
                  <a:pt x="461" y="216"/>
                  <a:pt x="466" y="215"/>
                  <a:pt x="466" y="213"/>
                </a:cubicBezTo>
                <a:cubicBezTo>
                  <a:pt x="462" y="197"/>
                  <a:pt x="438" y="173"/>
                  <a:pt x="434" y="169"/>
                </a:cubicBezTo>
                <a:cubicBezTo>
                  <a:pt x="433" y="168"/>
                  <a:pt x="426" y="165"/>
                  <a:pt x="428" y="167"/>
                </a:cubicBezTo>
                <a:cubicBezTo>
                  <a:pt x="439" y="178"/>
                  <a:pt x="451" y="191"/>
                  <a:pt x="459" y="206"/>
                </a:cubicBezTo>
                <a:cubicBezTo>
                  <a:pt x="451" y="200"/>
                  <a:pt x="444" y="191"/>
                  <a:pt x="435" y="187"/>
                </a:cubicBezTo>
                <a:cubicBezTo>
                  <a:pt x="429" y="184"/>
                  <a:pt x="423" y="177"/>
                  <a:pt x="424" y="169"/>
                </a:cubicBezTo>
                <a:cubicBezTo>
                  <a:pt x="424" y="168"/>
                  <a:pt x="417" y="164"/>
                  <a:pt x="420" y="168"/>
                </a:cubicBezTo>
                <a:cubicBezTo>
                  <a:pt x="418" y="167"/>
                  <a:pt x="410" y="166"/>
                  <a:pt x="408" y="165"/>
                </a:cubicBezTo>
                <a:cubicBezTo>
                  <a:pt x="386" y="151"/>
                  <a:pt x="371" y="129"/>
                  <a:pt x="352" y="112"/>
                </a:cubicBezTo>
                <a:cubicBezTo>
                  <a:pt x="351" y="112"/>
                  <a:pt x="350" y="113"/>
                  <a:pt x="353" y="115"/>
                </a:cubicBezTo>
                <a:cubicBezTo>
                  <a:pt x="355" y="116"/>
                  <a:pt x="351" y="117"/>
                  <a:pt x="350" y="116"/>
                </a:cubicBezTo>
                <a:cubicBezTo>
                  <a:pt x="361" y="127"/>
                  <a:pt x="376" y="139"/>
                  <a:pt x="384" y="153"/>
                </a:cubicBezTo>
                <a:cubicBezTo>
                  <a:pt x="360" y="134"/>
                  <a:pt x="335" y="115"/>
                  <a:pt x="304" y="100"/>
                </a:cubicBezTo>
                <a:cubicBezTo>
                  <a:pt x="304" y="100"/>
                  <a:pt x="299" y="101"/>
                  <a:pt x="301" y="102"/>
                </a:cubicBezTo>
                <a:cubicBezTo>
                  <a:pt x="332" y="115"/>
                  <a:pt x="356" y="137"/>
                  <a:pt x="383" y="156"/>
                </a:cubicBezTo>
                <a:cubicBezTo>
                  <a:pt x="383" y="156"/>
                  <a:pt x="381" y="155"/>
                  <a:pt x="380" y="155"/>
                </a:cubicBezTo>
                <a:cubicBezTo>
                  <a:pt x="390" y="163"/>
                  <a:pt x="390" y="163"/>
                  <a:pt x="390" y="163"/>
                </a:cubicBezTo>
                <a:cubicBezTo>
                  <a:pt x="360" y="159"/>
                  <a:pt x="360" y="159"/>
                  <a:pt x="360" y="159"/>
                </a:cubicBezTo>
                <a:cubicBezTo>
                  <a:pt x="341" y="142"/>
                  <a:pt x="320" y="125"/>
                  <a:pt x="299" y="109"/>
                </a:cubicBezTo>
                <a:cubicBezTo>
                  <a:pt x="323" y="124"/>
                  <a:pt x="349" y="139"/>
                  <a:pt x="372" y="157"/>
                </a:cubicBezTo>
                <a:cubicBezTo>
                  <a:pt x="373" y="157"/>
                  <a:pt x="379" y="158"/>
                  <a:pt x="377" y="157"/>
                </a:cubicBezTo>
                <a:cubicBezTo>
                  <a:pt x="348" y="135"/>
                  <a:pt x="317" y="115"/>
                  <a:pt x="285" y="96"/>
                </a:cubicBezTo>
                <a:cubicBezTo>
                  <a:pt x="302" y="98"/>
                  <a:pt x="318" y="98"/>
                  <a:pt x="334" y="98"/>
                </a:cubicBezTo>
                <a:close/>
                <a:moveTo>
                  <a:pt x="423" y="198"/>
                </a:moveTo>
                <a:cubicBezTo>
                  <a:pt x="424" y="187"/>
                  <a:pt x="424" y="187"/>
                  <a:pt x="424" y="187"/>
                </a:cubicBezTo>
                <a:cubicBezTo>
                  <a:pt x="432" y="195"/>
                  <a:pt x="438" y="205"/>
                  <a:pt x="443" y="214"/>
                </a:cubicBezTo>
                <a:cubicBezTo>
                  <a:pt x="437" y="209"/>
                  <a:pt x="431" y="202"/>
                  <a:pt x="423" y="198"/>
                </a:cubicBezTo>
                <a:close/>
                <a:moveTo>
                  <a:pt x="281" y="100"/>
                </a:moveTo>
                <a:cubicBezTo>
                  <a:pt x="283" y="104"/>
                  <a:pt x="289" y="104"/>
                  <a:pt x="292" y="107"/>
                </a:cubicBezTo>
                <a:cubicBezTo>
                  <a:pt x="293" y="107"/>
                  <a:pt x="293" y="107"/>
                  <a:pt x="293" y="107"/>
                </a:cubicBezTo>
                <a:cubicBezTo>
                  <a:pt x="295" y="107"/>
                  <a:pt x="297" y="109"/>
                  <a:pt x="298" y="112"/>
                </a:cubicBezTo>
                <a:cubicBezTo>
                  <a:pt x="354" y="158"/>
                  <a:pt x="354" y="158"/>
                  <a:pt x="354" y="158"/>
                </a:cubicBezTo>
                <a:cubicBezTo>
                  <a:pt x="320" y="139"/>
                  <a:pt x="290" y="116"/>
                  <a:pt x="259" y="94"/>
                </a:cubicBezTo>
                <a:cubicBezTo>
                  <a:pt x="268" y="93"/>
                  <a:pt x="277" y="93"/>
                  <a:pt x="281" y="100"/>
                </a:cubicBezTo>
                <a:close/>
                <a:moveTo>
                  <a:pt x="251" y="94"/>
                </a:moveTo>
                <a:cubicBezTo>
                  <a:pt x="277" y="111"/>
                  <a:pt x="299" y="131"/>
                  <a:pt x="319" y="153"/>
                </a:cubicBezTo>
                <a:cubicBezTo>
                  <a:pt x="290" y="132"/>
                  <a:pt x="263" y="109"/>
                  <a:pt x="232" y="91"/>
                </a:cubicBezTo>
                <a:cubicBezTo>
                  <a:pt x="238" y="91"/>
                  <a:pt x="245" y="91"/>
                  <a:pt x="251" y="94"/>
                </a:cubicBezTo>
                <a:close/>
                <a:moveTo>
                  <a:pt x="306" y="149"/>
                </a:moveTo>
                <a:cubicBezTo>
                  <a:pt x="307" y="148"/>
                  <a:pt x="307" y="148"/>
                  <a:pt x="307" y="148"/>
                </a:cubicBezTo>
                <a:cubicBezTo>
                  <a:pt x="315" y="150"/>
                  <a:pt x="314" y="156"/>
                  <a:pt x="320" y="159"/>
                </a:cubicBezTo>
                <a:cubicBezTo>
                  <a:pt x="315" y="159"/>
                  <a:pt x="306" y="160"/>
                  <a:pt x="304" y="158"/>
                </a:cubicBezTo>
                <a:cubicBezTo>
                  <a:pt x="282" y="135"/>
                  <a:pt x="256" y="114"/>
                  <a:pt x="230" y="95"/>
                </a:cubicBezTo>
                <a:cubicBezTo>
                  <a:pt x="257" y="110"/>
                  <a:pt x="281" y="131"/>
                  <a:pt x="306" y="149"/>
                </a:cubicBezTo>
                <a:close/>
                <a:moveTo>
                  <a:pt x="228" y="96"/>
                </a:moveTo>
                <a:cubicBezTo>
                  <a:pt x="227" y="97"/>
                  <a:pt x="226" y="96"/>
                  <a:pt x="225" y="95"/>
                </a:cubicBezTo>
                <a:cubicBezTo>
                  <a:pt x="224" y="93"/>
                  <a:pt x="228" y="95"/>
                  <a:pt x="228" y="96"/>
                </a:cubicBezTo>
                <a:close/>
                <a:moveTo>
                  <a:pt x="295" y="158"/>
                </a:moveTo>
                <a:cubicBezTo>
                  <a:pt x="258" y="159"/>
                  <a:pt x="258" y="159"/>
                  <a:pt x="258" y="159"/>
                </a:cubicBezTo>
                <a:cubicBezTo>
                  <a:pt x="250" y="148"/>
                  <a:pt x="240" y="139"/>
                  <a:pt x="231" y="129"/>
                </a:cubicBezTo>
                <a:cubicBezTo>
                  <a:pt x="237" y="131"/>
                  <a:pt x="242" y="137"/>
                  <a:pt x="248" y="140"/>
                </a:cubicBezTo>
                <a:cubicBezTo>
                  <a:pt x="257" y="145"/>
                  <a:pt x="263" y="153"/>
                  <a:pt x="274" y="157"/>
                </a:cubicBezTo>
                <a:cubicBezTo>
                  <a:pt x="277" y="159"/>
                  <a:pt x="276" y="153"/>
                  <a:pt x="275" y="152"/>
                </a:cubicBezTo>
                <a:cubicBezTo>
                  <a:pt x="254" y="127"/>
                  <a:pt x="229" y="106"/>
                  <a:pt x="204" y="85"/>
                </a:cubicBezTo>
                <a:cubicBezTo>
                  <a:pt x="236" y="107"/>
                  <a:pt x="265" y="133"/>
                  <a:pt x="295" y="158"/>
                </a:cubicBezTo>
                <a:close/>
                <a:moveTo>
                  <a:pt x="185" y="82"/>
                </a:moveTo>
                <a:cubicBezTo>
                  <a:pt x="194" y="85"/>
                  <a:pt x="203" y="85"/>
                  <a:pt x="207" y="92"/>
                </a:cubicBezTo>
                <a:cubicBezTo>
                  <a:pt x="204" y="92"/>
                  <a:pt x="204" y="92"/>
                  <a:pt x="204" y="92"/>
                </a:cubicBezTo>
                <a:cubicBezTo>
                  <a:pt x="227" y="109"/>
                  <a:pt x="248" y="128"/>
                  <a:pt x="267" y="149"/>
                </a:cubicBezTo>
                <a:cubicBezTo>
                  <a:pt x="237" y="129"/>
                  <a:pt x="211" y="103"/>
                  <a:pt x="182" y="82"/>
                </a:cubicBezTo>
                <a:cubicBezTo>
                  <a:pt x="183" y="82"/>
                  <a:pt x="185" y="82"/>
                  <a:pt x="185" y="82"/>
                </a:cubicBezTo>
                <a:close/>
                <a:moveTo>
                  <a:pt x="188" y="92"/>
                </a:moveTo>
                <a:cubicBezTo>
                  <a:pt x="187" y="93"/>
                  <a:pt x="187" y="93"/>
                  <a:pt x="188" y="94"/>
                </a:cubicBezTo>
                <a:cubicBezTo>
                  <a:pt x="209" y="111"/>
                  <a:pt x="228" y="130"/>
                  <a:pt x="246" y="149"/>
                </a:cubicBezTo>
                <a:cubicBezTo>
                  <a:pt x="246" y="150"/>
                  <a:pt x="246" y="152"/>
                  <a:pt x="246" y="152"/>
                </a:cubicBezTo>
                <a:cubicBezTo>
                  <a:pt x="217" y="127"/>
                  <a:pt x="190" y="101"/>
                  <a:pt x="161" y="76"/>
                </a:cubicBezTo>
                <a:cubicBezTo>
                  <a:pt x="171" y="80"/>
                  <a:pt x="180" y="87"/>
                  <a:pt x="188" y="92"/>
                </a:cubicBezTo>
                <a:close/>
                <a:moveTo>
                  <a:pt x="234" y="147"/>
                </a:moveTo>
                <a:cubicBezTo>
                  <a:pt x="236" y="149"/>
                  <a:pt x="241" y="151"/>
                  <a:pt x="243" y="152"/>
                </a:cubicBezTo>
                <a:cubicBezTo>
                  <a:pt x="240" y="154"/>
                  <a:pt x="248" y="157"/>
                  <a:pt x="247" y="158"/>
                </a:cubicBezTo>
                <a:cubicBezTo>
                  <a:pt x="236" y="163"/>
                  <a:pt x="227" y="161"/>
                  <a:pt x="224" y="153"/>
                </a:cubicBezTo>
                <a:cubicBezTo>
                  <a:pt x="201" y="124"/>
                  <a:pt x="175" y="98"/>
                  <a:pt x="149" y="73"/>
                </a:cubicBezTo>
                <a:cubicBezTo>
                  <a:pt x="178" y="96"/>
                  <a:pt x="206" y="122"/>
                  <a:pt x="234" y="147"/>
                </a:cubicBezTo>
                <a:close/>
                <a:moveTo>
                  <a:pt x="149" y="77"/>
                </a:moveTo>
                <a:cubicBezTo>
                  <a:pt x="169" y="99"/>
                  <a:pt x="192" y="118"/>
                  <a:pt x="210" y="141"/>
                </a:cubicBezTo>
                <a:cubicBezTo>
                  <a:pt x="210" y="141"/>
                  <a:pt x="210" y="142"/>
                  <a:pt x="210" y="143"/>
                </a:cubicBezTo>
                <a:cubicBezTo>
                  <a:pt x="187" y="118"/>
                  <a:pt x="164" y="93"/>
                  <a:pt x="137" y="72"/>
                </a:cubicBezTo>
                <a:cubicBezTo>
                  <a:pt x="142" y="75"/>
                  <a:pt x="145" y="72"/>
                  <a:pt x="149" y="77"/>
                </a:cubicBezTo>
                <a:close/>
                <a:moveTo>
                  <a:pt x="122" y="66"/>
                </a:moveTo>
                <a:cubicBezTo>
                  <a:pt x="161" y="93"/>
                  <a:pt x="191" y="128"/>
                  <a:pt x="223" y="161"/>
                </a:cubicBezTo>
                <a:cubicBezTo>
                  <a:pt x="217" y="163"/>
                  <a:pt x="208" y="163"/>
                  <a:pt x="207" y="162"/>
                </a:cubicBezTo>
                <a:cubicBezTo>
                  <a:pt x="183" y="129"/>
                  <a:pt x="158" y="99"/>
                  <a:pt x="127" y="76"/>
                </a:cubicBezTo>
                <a:cubicBezTo>
                  <a:pt x="154" y="103"/>
                  <a:pt x="181" y="130"/>
                  <a:pt x="202" y="163"/>
                </a:cubicBezTo>
                <a:cubicBezTo>
                  <a:pt x="169" y="128"/>
                  <a:pt x="135" y="90"/>
                  <a:pt x="98" y="59"/>
                </a:cubicBezTo>
                <a:cubicBezTo>
                  <a:pt x="106" y="60"/>
                  <a:pt x="113" y="64"/>
                  <a:pt x="118" y="69"/>
                </a:cubicBezTo>
                <a:cubicBezTo>
                  <a:pt x="115" y="64"/>
                  <a:pt x="121" y="66"/>
                  <a:pt x="122" y="66"/>
                </a:cubicBezTo>
                <a:close/>
                <a:moveTo>
                  <a:pt x="79" y="52"/>
                </a:moveTo>
                <a:cubicBezTo>
                  <a:pt x="80" y="52"/>
                  <a:pt x="80" y="52"/>
                  <a:pt x="80" y="52"/>
                </a:cubicBezTo>
                <a:cubicBezTo>
                  <a:pt x="88" y="53"/>
                  <a:pt x="89" y="61"/>
                  <a:pt x="94" y="66"/>
                </a:cubicBezTo>
                <a:cubicBezTo>
                  <a:pt x="122" y="91"/>
                  <a:pt x="147" y="118"/>
                  <a:pt x="167" y="151"/>
                </a:cubicBezTo>
                <a:cubicBezTo>
                  <a:pt x="131" y="116"/>
                  <a:pt x="99" y="75"/>
                  <a:pt x="62" y="42"/>
                </a:cubicBezTo>
                <a:cubicBezTo>
                  <a:pt x="68" y="44"/>
                  <a:pt x="74" y="48"/>
                  <a:pt x="79" y="52"/>
                </a:cubicBezTo>
                <a:close/>
                <a:moveTo>
                  <a:pt x="37" y="27"/>
                </a:moveTo>
                <a:cubicBezTo>
                  <a:pt x="51" y="37"/>
                  <a:pt x="65" y="49"/>
                  <a:pt x="76" y="63"/>
                </a:cubicBezTo>
                <a:cubicBezTo>
                  <a:pt x="64" y="54"/>
                  <a:pt x="50" y="41"/>
                  <a:pt x="40" y="33"/>
                </a:cubicBezTo>
                <a:cubicBezTo>
                  <a:pt x="37" y="31"/>
                  <a:pt x="38" y="29"/>
                  <a:pt x="37" y="27"/>
                </a:cubicBezTo>
                <a:close/>
                <a:moveTo>
                  <a:pt x="41" y="41"/>
                </a:moveTo>
                <a:cubicBezTo>
                  <a:pt x="58" y="53"/>
                  <a:pt x="75" y="67"/>
                  <a:pt x="88" y="84"/>
                </a:cubicBezTo>
                <a:cubicBezTo>
                  <a:pt x="88" y="84"/>
                  <a:pt x="88" y="85"/>
                  <a:pt x="88" y="86"/>
                </a:cubicBezTo>
                <a:cubicBezTo>
                  <a:pt x="72" y="71"/>
                  <a:pt x="54" y="56"/>
                  <a:pt x="41" y="41"/>
                </a:cubicBezTo>
                <a:close/>
                <a:moveTo>
                  <a:pt x="46" y="51"/>
                </a:moveTo>
                <a:cubicBezTo>
                  <a:pt x="60" y="65"/>
                  <a:pt x="77" y="79"/>
                  <a:pt x="92" y="93"/>
                </a:cubicBezTo>
                <a:cubicBezTo>
                  <a:pt x="91" y="94"/>
                  <a:pt x="98" y="96"/>
                  <a:pt x="96" y="93"/>
                </a:cubicBezTo>
                <a:cubicBezTo>
                  <a:pt x="94" y="88"/>
                  <a:pt x="90" y="84"/>
                  <a:pt x="88" y="79"/>
                </a:cubicBezTo>
                <a:cubicBezTo>
                  <a:pt x="110" y="104"/>
                  <a:pt x="131" y="130"/>
                  <a:pt x="147" y="159"/>
                </a:cubicBezTo>
                <a:cubicBezTo>
                  <a:pt x="115" y="131"/>
                  <a:pt x="88" y="95"/>
                  <a:pt x="57" y="66"/>
                </a:cubicBezTo>
                <a:cubicBezTo>
                  <a:pt x="52" y="62"/>
                  <a:pt x="46" y="59"/>
                  <a:pt x="46" y="51"/>
                </a:cubicBezTo>
                <a:close/>
                <a:moveTo>
                  <a:pt x="47" y="171"/>
                </a:moveTo>
                <a:cubicBezTo>
                  <a:pt x="51" y="173"/>
                  <a:pt x="54" y="177"/>
                  <a:pt x="58" y="179"/>
                </a:cubicBezTo>
                <a:cubicBezTo>
                  <a:pt x="57" y="173"/>
                  <a:pt x="53" y="177"/>
                  <a:pt x="51" y="169"/>
                </a:cubicBezTo>
                <a:cubicBezTo>
                  <a:pt x="63" y="176"/>
                  <a:pt x="70" y="186"/>
                  <a:pt x="79" y="193"/>
                </a:cubicBezTo>
                <a:cubicBezTo>
                  <a:pt x="83" y="195"/>
                  <a:pt x="84" y="191"/>
                  <a:pt x="84" y="189"/>
                </a:cubicBezTo>
                <a:cubicBezTo>
                  <a:pt x="81" y="178"/>
                  <a:pt x="73" y="169"/>
                  <a:pt x="65" y="163"/>
                </a:cubicBezTo>
                <a:cubicBezTo>
                  <a:pt x="65" y="163"/>
                  <a:pt x="64" y="162"/>
                  <a:pt x="63" y="163"/>
                </a:cubicBezTo>
                <a:cubicBezTo>
                  <a:pt x="69" y="170"/>
                  <a:pt x="76" y="178"/>
                  <a:pt x="79" y="188"/>
                </a:cubicBezTo>
                <a:cubicBezTo>
                  <a:pt x="68" y="180"/>
                  <a:pt x="60" y="170"/>
                  <a:pt x="49" y="163"/>
                </a:cubicBezTo>
                <a:cubicBezTo>
                  <a:pt x="51" y="150"/>
                  <a:pt x="51" y="150"/>
                  <a:pt x="51" y="150"/>
                </a:cubicBezTo>
                <a:cubicBezTo>
                  <a:pt x="55" y="152"/>
                  <a:pt x="56" y="160"/>
                  <a:pt x="62" y="156"/>
                </a:cubicBezTo>
                <a:cubicBezTo>
                  <a:pt x="63" y="157"/>
                  <a:pt x="63" y="157"/>
                  <a:pt x="63" y="157"/>
                </a:cubicBezTo>
                <a:cubicBezTo>
                  <a:pt x="75" y="166"/>
                  <a:pt x="87" y="177"/>
                  <a:pt x="98" y="188"/>
                </a:cubicBezTo>
                <a:cubicBezTo>
                  <a:pt x="70" y="201"/>
                  <a:pt x="70" y="201"/>
                  <a:pt x="70" y="201"/>
                </a:cubicBezTo>
                <a:cubicBezTo>
                  <a:pt x="68" y="193"/>
                  <a:pt x="63" y="185"/>
                  <a:pt x="56" y="180"/>
                </a:cubicBezTo>
                <a:cubicBezTo>
                  <a:pt x="59" y="185"/>
                  <a:pt x="66" y="196"/>
                  <a:pt x="66" y="202"/>
                </a:cubicBezTo>
                <a:cubicBezTo>
                  <a:pt x="43" y="183"/>
                  <a:pt x="43" y="183"/>
                  <a:pt x="43" y="183"/>
                </a:cubicBezTo>
                <a:cubicBezTo>
                  <a:pt x="45" y="180"/>
                  <a:pt x="48" y="176"/>
                  <a:pt x="47" y="171"/>
                </a:cubicBezTo>
                <a:close/>
                <a:moveTo>
                  <a:pt x="40" y="191"/>
                </a:moveTo>
                <a:cubicBezTo>
                  <a:pt x="45" y="193"/>
                  <a:pt x="49" y="200"/>
                  <a:pt x="51" y="207"/>
                </a:cubicBezTo>
                <a:cubicBezTo>
                  <a:pt x="47" y="205"/>
                  <a:pt x="40" y="202"/>
                  <a:pt x="37" y="197"/>
                </a:cubicBezTo>
                <a:lnTo>
                  <a:pt x="40" y="191"/>
                </a:lnTo>
                <a:close/>
                <a:moveTo>
                  <a:pt x="51" y="209"/>
                </a:moveTo>
                <a:cubicBezTo>
                  <a:pt x="55" y="208"/>
                  <a:pt x="53" y="203"/>
                  <a:pt x="51" y="200"/>
                </a:cubicBezTo>
                <a:cubicBezTo>
                  <a:pt x="49" y="196"/>
                  <a:pt x="46" y="194"/>
                  <a:pt x="42" y="188"/>
                </a:cubicBezTo>
                <a:cubicBezTo>
                  <a:pt x="48" y="191"/>
                  <a:pt x="59" y="201"/>
                  <a:pt x="63" y="205"/>
                </a:cubicBezTo>
                <a:cubicBezTo>
                  <a:pt x="42" y="217"/>
                  <a:pt x="42" y="217"/>
                  <a:pt x="42" y="217"/>
                </a:cubicBezTo>
                <a:cubicBezTo>
                  <a:pt x="41" y="212"/>
                  <a:pt x="38" y="206"/>
                  <a:pt x="35" y="201"/>
                </a:cubicBezTo>
                <a:cubicBezTo>
                  <a:pt x="41" y="204"/>
                  <a:pt x="46" y="211"/>
                  <a:pt x="51" y="209"/>
                </a:cubicBezTo>
                <a:close/>
                <a:moveTo>
                  <a:pt x="38" y="220"/>
                </a:moveTo>
                <a:cubicBezTo>
                  <a:pt x="28" y="221"/>
                  <a:pt x="18" y="227"/>
                  <a:pt x="14" y="234"/>
                </a:cubicBezTo>
                <a:cubicBezTo>
                  <a:pt x="20" y="225"/>
                  <a:pt x="28" y="216"/>
                  <a:pt x="32" y="205"/>
                </a:cubicBezTo>
                <a:cubicBezTo>
                  <a:pt x="36" y="210"/>
                  <a:pt x="41" y="220"/>
                  <a:pt x="38" y="220"/>
                </a:cubicBezTo>
                <a:close/>
              </a:path>
            </a:pathLst>
          </a:custGeom>
          <a:solidFill>
            <a:srgbClr val="F7B63E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47" name="文本框 45"/>
          <p:cNvSpPr txBox="1">
            <a:spLocks noChangeArrowheads="1"/>
          </p:cNvSpPr>
          <p:nvPr/>
        </p:nvSpPr>
        <p:spPr bwMode="auto">
          <a:xfrm>
            <a:off x="1198563" y="264467"/>
            <a:ext cx="2031325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开发进度汇报</a:t>
            </a:r>
            <a:endParaRPr lang="zh-CN" altLang="en-US" sz="24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563" y="835024"/>
            <a:ext cx="10183091" cy="588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6108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reeform 5"/>
          <p:cNvSpPr>
            <a:spLocks noEditPoints="1"/>
          </p:cNvSpPr>
          <p:nvPr/>
        </p:nvSpPr>
        <p:spPr bwMode="auto">
          <a:xfrm>
            <a:off x="100013" y="155575"/>
            <a:ext cx="1098550" cy="679450"/>
          </a:xfrm>
          <a:custGeom>
            <a:avLst/>
            <a:gdLst>
              <a:gd name="T0" fmla="*/ 2147483647 w 572"/>
              <a:gd name="T1" fmla="*/ 2147483647 h 254"/>
              <a:gd name="T2" fmla="*/ 2147483647 w 572"/>
              <a:gd name="T3" fmla="*/ 2147483647 h 254"/>
              <a:gd name="T4" fmla="*/ 2147483647 w 572"/>
              <a:gd name="T5" fmla="*/ 2147483647 h 254"/>
              <a:gd name="T6" fmla="*/ 2147483647 w 572"/>
              <a:gd name="T7" fmla="*/ 2147483647 h 254"/>
              <a:gd name="T8" fmla="*/ 2147483647 w 572"/>
              <a:gd name="T9" fmla="*/ 2147483647 h 254"/>
              <a:gd name="T10" fmla="*/ 2147483647 w 572"/>
              <a:gd name="T11" fmla="*/ 2147483647 h 254"/>
              <a:gd name="T12" fmla="*/ 2147483647 w 572"/>
              <a:gd name="T13" fmla="*/ 2147483647 h 254"/>
              <a:gd name="T14" fmla="*/ 2147483647 w 572"/>
              <a:gd name="T15" fmla="*/ 2147483647 h 254"/>
              <a:gd name="T16" fmla="*/ 2147483647 w 572"/>
              <a:gd name="T17" fmla="*/ 2147483647 h 254"/>
              <a:gd name="T18" fmla="*/ 2147483647 w 572"/>
              <a:gd name="T19" fmla="*/ 2147483647 h 254"/>
              <a:gd name="T20" fmla="*/ 2147483647 w 572"/>
              <a:gd name="T21" fmla="*/ 2147483647 h 254"/>
              <a:gd name="T22" fmla="*/ 2147483647 w 572"/>
              <a:gd name="T23" fmla="*/ 2147483647 h 254"/>
              <a:gd name="T24" fmla="*/ 2147483647 w 572"/>
              <a:gd name="T25" fmla="*/ 2147483647 h 254"/>
              <a:gd name="T26" fmla="*/ 2147483647 w 572"/>
              <a:gd name="T27" fmla="*/ 2147483647 h 254"/>
              <a:gd name="T28" fmla="*/ 2147483647 w 572"/>
              <a:gd name="T29" fmla="*/ 2147483647 h 254"/>
              <a:gd name="T30" fmla="*/ 2147483647 w 572"/>
              <a:gd name="T31" fmla="*/ 2147483647 h 254"/>
              <a:gd name="T32" fmla="*/ 2147483647 w 572"/>
              <a:gd name="T33" fmla="*/ 2147483647 h 254"/>
              <a:gd name="T34" fmla="*/ 2147483647 w 572"/>
              <a:gd name="T35" fmla="*/ 2147483647 h 254"/>
              <a:gd name="T36" fmla="*/ 2147483647 w 572"/>
              <a:gd name="T37" fmla="*/ 2147483647 h 254"/>
              <a:gd name="T38" fmla="*/ 2147483647 w 572"/>
              <a:gd name="T39" fmla="*/ 2147483647 h 254"/>
              <a:gd name="T40" fmla="*/ 2147483647 w 572"/>
              <a:gd name="T41" fmla="*/ 2147483647 h 254"/>
              <a:gd name="T42" fmla="*/ 2147483647 w 572"/>
              <a:gd name="T43" fmla="*/ 2147483647 h 254"/>
              <a:gd name="T44" fmla="*/ 2147483647 w 572"/>
              <a:gd name="T45" fmla="*/ 2147483647 h 254"/>
              <a:gd name="T46" fmla="*/ 2147483647 w 572"/>
              <a:gd name="T47" fmla="*/ 2147483647 h 254"/>
              <a:gd name="T48" fmla="*/ 2147483647 w 572"/>
              <a:gd name="T49" fmla="*/ 2147483647 h 254"/>
              <a:gd name="T50" fmla="*/ 2147483647 w 572"/>
              <a:gd name="T51" fmla="*/ 2147483647 h 254"/>
              <a:gd name="T52" fmla="*/ 2147483647 w 572"/>
              <a:gd name="T53" fmla="*/ 2147483647 h 254"/>
              <a:gd name="T54" fmla="*/ 2147483647 w 572"/>
              <a:gd name="T55" fmla="*/ 2147483647 h 254"/>
              <a:gd name="T56" fmla="*/ 2147483647 w 572"/>
              <a:gd name="T57" fmla="*/ 2147483647 h 254"/>
              <a:gd name="T58" fmla="*/ 2147483647 w 572"/>
              <a:gd name="T59" fmla="*/ 2147483647 h 254"/>
              <a:gd name="T60" fmla="*/ 2147483647 w 572"/>
              <a:gd name="T61" fmla="*/ 2147483647 h 254"/>
              <a:gd name="T62" fmla="*/ 2147483647 w 572"/>
              <a:gd name="T63" fmla="*/ 2147483647 h 254"/>
              <a:gd name="T64" fmla="*/ 2147483647 w 572"/>
              <a:gd name="T65" fmla="*/ 2147483647 h 254"/>
              <a:gd name="T66" fmla="*/ 2147483647 w 572"/>
              <a:gd name="T67" fmla="*/ 2147483647 h 254"/>
              <a:gd name="T68" fmla="*/ 2147483647 w 572"/>
              <a:gd name="T69" fmla="*/ 2147483647 h 254"/>
              <a:gd name="T70" fmla="*/ 2147483647 w 572"/>
              <a:gd name="T71" fmla="*/ 2147483647 h 254"/>
              <a:gd name="T72" fmla="*/ 2147483647 w 572"/>
              <a:gd name="T73" fmla="*/ 2147483647 h 254"/>
              <a:gd name="T74" fmla="*/ 2147483647 w 572"/>
              <a:gd name="T75" fmla="*/ 2147483647 h 254"/>
              <a:gd name="T76" fmla="*/ 2147483647 w 572"/>
              <a:gd name="T77" fmla="*/ 2147483647 h 254"/>
              <a:gd name="T78" fmla="*/ 2147483647 w 572"/>
              <a:gd name="T79" fmla="*/ 2147483647 h 254"/>
              <a:gd name="T80" fmla="*/ 2147483647 w 572"/>
              <a:gd name="T81" fmla="*/ 2147483647 h 254"/>
              <a:gd name="T82" fmla="*/ 2147483647 w 572"/>
              <a:gd name="T83" fmla="*/ 2147483647 h 254"/>
              <a:gd name="T84" fmla="*/ 2147483647 w 572"/>
              <a:gd name="T85" fmla="*/ 2147483647 h 254"/>
              <a:gd name="T86" fmla="*/ 2147483647 w 572"/>
              <a:gd name="T87" fmla="*/ 2147483647 h 254"/>
              <a:gd name="T88" fmla="*/ 2147483647 w 572"/>
              <a:gd name="T89" fmla="*/ 2147483647 h 254"/>
              <a:gd name="T90" fmla="*/ 2147483647 w 572"/>
              <a:gd name="T91" fmla="*/ 2147483647 h 254"/>
              <a:gd name="T92" fmla="*/ 2147483647 w 572"/>
              <a:gd name="T93" fmla="*/ 2147483647 h 254"/>
              <a:gd name="T94" fmla="*/ 2147483647 w 572"/>
              <a:gd name="T95" fmla="*/ 2147483647 h 254"/>
              <a:gd name="T96" fmla="*/ 2147483647 w 572"/>
              <a:gd name="T97" fmla="*/ 2147483647 h 254"/>
              <a:gd name="T98" fmla="*/ 2147483647 w 572"/>
              <a:gd name="T99" fmla="*/ 2147483647 h 254"/>
              <a:gd name="T100" fmla="*/ 2147483647 w 572"/>
              <a:gd name="T101" fmla="*/ 2147483647 h 254"/>
              <a:gd name="T102" fmla="*/ 2147483647 w 572"/>
              <a:gd name="T103" fmla="*/ 2147483647 h 254"/>
              <a:gd name="T104" fmla="*/ 2147483647 w 572"/>
              <a:gd name="T105" fmla="*/ 2147483647 h 254"/>
              <a:gd name="T106" fmla="*/ 2147483647 w 572"/>
              <a:gd name="T107" fmla="*/ 2147483647 h 254"/>
              <a:gd name="T108" fmla="*/ 2147483647 w 572"/>
              <a:gd name="T109" fmla="*/ 2147483647 h 254"/>
              <a:gd name="T110" fmla="*/ 2147483647 w 572"/>
              <a:gd name="T111" fmla="*/ 2147483647 h 254"/>
              <a:gd name="T112" fmla="*/ 2147483647 w 572"/>
              <a:gd name="T113" fmla="*/ 2147483647 h 254"/>
              <a:gd name="T114" fmla="*/ 2147483647 w 572"/>
              <a:gd name="T115" fmla="*/ 2147483647 h 254"/>
              <a:gd name="T116" fmla="*/ 2147483647 w 572"/>
              <a:gd name="T117" fmla="*/ 2147483647 h 254"/>
              <a:gd name="T118" fmla="*/ 2147483647 w 572"/>
              <a:gd name="T119" fmla="*/ 2147483647 h 254"/>
              <a:gd name="T120" fmla="*/ 2147483647 w 572"/>
              <a:gd name="T121" fmla="*/ 2147483647 h 254"/>
              <a:gd name="T122" fmla="*/ 2147483647 w 572"/>
              <a:gd name="T123" fmla="*/ 2147483647 h 254"/>
              <a:gd name="T124" fmla="*/ 2147483647 w 572"/>
              <a:gd name="T125" fmla="*/ 2147483647 h 25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572"/>
              <a:gd name="T190" fmla="*/ 0 h 254"/>
              <a:gd name="T191" fmla="*/ 572 w 572"/>
              <a:gd name="T192" fmla="*/ 254 h 254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572" h="254">
                <a:moveTo>
                  <a:pt x="65" y="219"/>
                </a:moveTo>
                <a:cubicBezTo>
                  <a:pt x="120" y="192"/>
                  <a:pt x="188" y="179"/>
                  <a:pt x="259" y="170"/>
                </a:cubicBezTo>
                <a:cubicBezTo>
                  <a:pt x="304" y="165"/>
                  <a:pt x="356" y="173"/>
                  <a:pt x="401" y="173"/>
                </a:cubicBezTo>
                <a:cubicBezTo>
                  <a:pt x="407" y="173"/>
                  <a:pt x="415" y="175"/>
                  <a:pt x="418" y="174"/>
                </a:cubicBezTo>
                <a:cubicBezTo>
                  <a:pt x="416" y="252"/>
                  <a:pt x="416" y="252"/>
                  <a:pt x="416" y="252"/>
                </a:cubicBezTo>
                <a:cubicBezTo>
                  <a:pt x="416" y="254"/>
                  <a:pt x="420" y="252"/>
                  <a:pt x="422" y="251"/>
                </a:cubicBezTo>
                <a:cubicBezTo>
                  <a:pt x="473" y="218"/>
                  <a:pt x="523" y="182"/>
                  <a:pt x="572" y="146"/>
                </a:cubicBezTo>
                <a:cubicBezTo>
                  <a:pt x="524" y="98"/>
                  <a:pt x="475" y="54"/>
                  <a:pt x="429" y="7"/>
                </a:cubicBezTo>
                <a:cubicBezTo>
                  <a:pt x="427" y="5"/>
                  <a:pt x="426" y="0"/>
                  <a:pt x="423" y="2"/>
                </a:cubicBezTo>
                <a:cubicBezTo>
                  <a:pt x="423" y="2"/>
                  <a:pt x="422" y="3"/>
                  <a:pt x="422" y="3"/>
                </a:cubicBezTo>
                <a:cubicBezTo>
                  <a:pt x="422" y="5"/>
                  <a:pt x="422" y="10"/>
                  <a:pt x="422" y="12"/>
                </a:cubicBezTo>
                <a:cubicBezTo>
                  <a:pt x="422" y="16"/>
                  <a:pt x="422" y="22"/>
                  <a:pt x="415" y="17"/>
                </a:cubicBezTo>
                <a:cubicBezTo>
                  <a:pt x="417" y="20"/>
                  <a:pt x="419" y="20"/>
                  <a:pt x="420" y="22"/>
                </a:cubicBezTo>
                <a:cubicBezTo>
                  <a:pt x="422" y="29"/>
                  <a:pt x="421" y="43"/>
                  <a:pt x="418" y="50"/>
                </a:cubicBezTo>
                <a:cubicBezTo>
                  <a:pt x="422" y="59"/>
                  <a:pt x="420" y="78"/>
                  <a:pt x="416" y="85"/>
                </a:cubicBezTo>
                <a:cubicBezTo>
                  <a:pt x="415" y="87"/>
                  <a:pt x="416" y="91"/>
                  <a:pt x="413" y="88"/>
                </a:cubicBezTo>
                <a:cubicBezTo>
                  <a:pt x="402" y="91"/>
                  <a:pt x="387" y="93"/>
                  <a:pt x="377" y="87"/>
                </a:cubicBezTo>
                <a:cubicBezTo>
                  <a:pt x="377" y="90"/>
                  <a:pt x="380" y="91"/>
                  <a:pt x="381" y="92"/>
                </a:cubicBezTo>
                <a:cubicBezTo>
                  <a:pt x="331" y="96"/>
                  <a:pt x="283" y="89"/>
                  <a:pt x="237" y="85"/>
                </a:cubicBezTo>
                <a:cubicBezTo>
                  <a:pt x="217" y="83"/>
                  <a:pt x="198" y="78"/>
                  <a:pt x="184" y="73"/>
                </a:cubicBezTo>
                <a:cubicBezTo>
                  <a:pt x="169" y="73"/>
                  <a:pt x="152" y="68"/>
                  <a:pt x="139" y="65"/>
                </a:cubicBezTo>
                <a:cubicBezTo>
                  <a:pt x="95" y="55"/>
                  <a:pt x="62" y="35"/>
                  <a:pt x="30" y="15"/>
                </a:cubicBezTo>
                <a:cubicBezTo>
                  <a:pt x="28" y="14"/>
                  <a:pt x="23" y="10"/>
                  <a:pt x="23" y="17"/>
                </a:cubicBezTo>
                <a:cubicBezTo>
                  <a:pt x="23" y="21"/>
                  <a:pt x="31" y="26"/>
                  <a:pt x="31" y="34"/>
                </a:cubicBezTo>
                <a:cubicBezTo>
                  <a:pt x="32" y="34"/>
                  <a:pt x="42" y="50"/>
                  <a:pt x="38" y="57"/>
                </a:cubicBezTo>
                <a:cubicBezTo>
                  <a:pt x="42" y="61"/>
                  <a:pt x="46" y="67"/>
                  <a:pt x="46" y="74"/>
                </a:cubicBezTo>
                <a:cubicBezTo>
                  <a:pt x="45" y="86"/>
                  <a:pt x="43" y="94"/>
                  <a:pt x="48" y="106"/>
                </a:cubicBezTo>
                <a:cubicBezTo>
                  <a:pt x="46" y="168"/>
                  <a:pt x="25" y="209"/>
                  <a:pt x="0" y="246"/>
                </a:cubicBezTo>
                <a:cubicBezTo>
                  <a:pt x="23" y="239"/>
                  <a:pt x="45" y="229"/>
                  <a:pt x="65" y="219"/>
                </a:cubicBezTo>
                <a:close/>
                <a:moveTo>
                  <a:pt x="43" y="224"/>
                </a:moveTo>
                <a:cubicBezTo>
                  <a:pt x="51" y="219"/>
                  <a:pt x="59" y="214"/>
                  <a:pt x="68" y="210"/>
                </a:cubicBezTo>
                <a:cubicBezTo>
                  <a:pt x="60" y="214"/>
                  <a:pt x="51" y="221"/>
                  <a:pt x="43" y="224"/>
                </a:cubicBezTo>
                <a:close/>
                <a:moveTo>
                  <a:pt x="70" y="209"/>
                </a:moveTo>
                <a:cubicBezTo>
                  <a:pt x="71" y="208"/>
                  <a:pt x="73" y="207"/>
                  <a:pt x="75" y="206"/>
                </a:cubicBezTo>
                <a:cubicBezTo>
                  <a:pt x="74" y="208"/>
                  <a:pt x="72" y="209"/>
                  <a:pt x="70" y="209"/>
                </a:cubicBezTo>
                <a:close/>
                <a:moveTo>
                  <a:pt x="203" y="174"/>
                </a:moveTo>
                <a:cubicBezTo>
                  <a:pt x="158" y="181"/>
                  <a:pt x="118" y="192"/>
                  <a:pt x="79" y="204"/>
                </a:cubicBezTo>
                <a:cubicBezTo>
                  <a:pt x="115" y="186"/>
                  <a:pt x="156" y="175"/>
                  <a:pt x="205" y="170"/>
                </a:cubicBezTo>
                <a:cubicBezTo>
                  <a:pt x="208" y="170"/>
                  <a:pt x="203" y="173"/>
                  <a:pt x="203" y="174"/>
                </a:cubicBezTo>
                <a:close/>
                <a:moveTo>
                  <a:pt x="97" y="181"/>
                </a:moveTo>
                <a:cubicBezTo>
                  <a:pt x="94" y="179"/>
                  <a:pt x="91" y="177"/>
                  <a:pt x="89" y="175"/>
                </a:cubicBezTo>
                <a:cubicBezTo>
                  <a:pt x="52" y="141"/>
                  <a:pt x="52" y="141"/>
                  <a:pt x="52" y="141"/>
                </a:cubicBezTo>
                <a:cubicBezTo>
                  <a:pt x="53" y="110"/>
                  <a:pt x="53" y="110"/>
                  <a:pt x="53" y="110"/>
                </a:cubicBezTo>
                <a:cubicBezTo>
                  <a:pt x="53" y="103"/>
                  <a:pt x="57" y="111"/>
                  <a:pt x="57" y="110"/>
                </a:cubicBezTo>
                <a:cubicBezTo>
                  <a:pt x="73" y="128"/>
                  <a:pt x="88" y="144"/>
                  <a:pt x="102" y="162"/>
                </a:cubicBezTo>
                <a:cubicBezTo>
                  <a:pt x="102" y="162"/>
                  <a:pt x="102" y="164"/>
                  <a:pt x="102" y="164"/>
                </a:cubicBezTo>
                <a:cubicBezTo>
                  <a:pt x="88" y="150"/>
                  <a:pt x="74" y="138"/>
                  <a:pt x="59" y="127"/>
                </a:cubicBezTo>
                <a:cubicBezTo>
                  <a:pt x="54" y="124"/>
                  <a:pt x="55" y="132"/>
                  <a:pt x="57" y="132"/>
                </a:cubicBezTo>
                <a:cubicBezTo>
                  <a:pt x="60" y="139"/>
                  <a:pt x="68" y="140"/>
                  <a:pt x="74" y="143"/>
                </a:cubicBezTo>
                <a:cubicBezTo>
                  <a:pt x="89" y="153"/>
                  <a:pt x="100" y="167"/>
                  <a:pt x="113" y="178"/>
                </a:cubicBezTo>
                <a:cubicBezTo>
                  <a:pt x="106" y="157"/>
                  <a:pt x="90" y="142"/>
                  <a:pt x="77" y="127"/>
                </a:cubicBezTo>
                <a:cubicBezTo>
                  <a:pt x="70" y="119"/>
                  <a:pt x="61" y="112"/>
                  <a:pt x="54" y="105"/>
                </a:cubicBezTo>
                <a:cubicBezTo>
                  <a:pt x="55" y="103"/>
                  <a:pt x="53" y="98"/>
                  <a:pt x="54" y="95"/>
                </a:cubicBezTo>
                <a:cubicBezTo>
                  <a:pt x="80" y="120"/>
                  <a:pt x="105" y="148"/>
                  <a:pt x="127" y="173"/>
                </a:cubicBezTo>
                <a:cubicBezTo>
                  <a:pt x="130" y="176"/>
                  <a:pt x="131" y="171"/>
                  <a:pt x="131" y="171"/>
                </a:cubicBezTo>
                <a:cubicBezTo>
                  <a:pt x="122" y="149"/>
                  <a:pt x="110" y="131"/>
                  <a:pt x="97" y="115"/>
                </a:cubicBezTo>
                <a:cubicBezTo>
                  <a:pt x="110" y="128"/>
                  <a:pt x="121" y="143"/>
                  <a:pt x="136" y="153"/>
                </a:cubicBezTo>
                <a:cubicBezTo>
                  <a:pt x="136" y="154"/>
                  <a:pt x="136" y="154"/>
                  <a:pt x="136" y="154"/>
                </a:cubicBezTo>
                <a:cubicBezTo>
                  <a:pt x="142" y="160"/>
                  <a:pt x="147" y="166"/>
                  <a:pt x="154" y="171"/>
                </a:cubicBezTo>
                <a:cubicBezTo>
                  <a:pt x="136" y="176"/>
                  <a:pt x="118" y="180"/>
                  <a:pt x="103" y="187"/>
                </a:cubicBezTo>
                <a:cubicBezTo>
                  <a:pt x="95" y="170"/>
                  <a:pt x="85" y="155"/>
                  <a:pt x="70" y="146"/>
                </a:cubicBezTo>
                <a:cubicBezTo>
                  <a:pt x="77" y="155"/>
                  <a:pt x="89" y="169"/>
                  <a:pt x="97" y="181"/>
                </a:cubicBezTo>
                <a:close/>
                <a:moveTo>
                  <a:pt x="123" y="163"/>
                </a:moveTo>
                <a:cubicBezTo>
                  <a:pt x="101" y="139"/>
                  <a:pt x="79" y="112"/>
                  <a:pt x="54" y="90"/>
                </a:cubicBezTo>
                <a:cubicBezTo>
                  <a:pt x="51" y="68"/>
                  <a:pt x="51" y="68"/>
                  <a:pt x="51" y="68"/>
                </a:cubicBezTo>
                <a:cubicBezTo>
                  <a:pt x="59" y="77"/>
                  <a:pt x="59" y="77"/>
                  <a:pt x="59" y="77"/>
                </a:cubicBezTo>
                <a:cubicBezTo>
                  <a:pt x="57" y="76"/>
                  <a:pt x="55" y="73"/>
                  <a:pt x="53" y="73"/>
                </a:cubicBezTo>
                <a:cubicBezTo>
                  <a:pt x="80" y="98"/>
                  <a:pt x="106" y="127"/>
                  <a:pt x="123" y="163"/>
                </a:cubicBezTo>
                <a:close/>
                <a:moveTo>
                  <a:pt x="174" y="164"/>
                </a:moveTo>
                <a:cubicBezTo>
                  <a:pt x="175" y="165"/>
                  <a:pt x="179" y="167"/>
                  <a:pt x="174" y="168"/>
                </a:cubicBezTo>
                <a:cubicBezTo>
                  <a:pt x="170" y="168"/>
                  <a:pt x="157" y="171"/>
                  <a:pt x="156" y="169"/>
                </a:cubicBezTo>
                <a:cubicBezTo>
                  <a:pt x="139" y="136"/>
                  <a:pt x="117" y="107"/>
                  <a:pt x="94" y="79"/>
                </a:cubicBezTo>
                <a:cubicBezTo>
                  <a:pt x="144" y="133"/>
                  <a:pt x="144" y="133"/>
                  <a:pt x="144" y="133"/>
                </a:cubicBezTo>
                <a:cubicBezTo>
                  <a:pt x="144" y="133"/>
                  <a:pt x="151" y="138"/>
                  <a:pt x="145" y="136"/>
                </a:cubicBezTo>
                <a:lnTo>
                  <a:pt x="174" y="164"/>
                </a:lnTo>
                <a:close/>
                <a:moveTo>
                  <a:pt x="124" y="89"/>
                </a:moveTo>
                <a:cubicBezTo>
                  <a:pt x="124" y="89"/>
                  <a:pt x="125" y="89"/>
                  <a:pt x="126" y="89"/>
                </a:cubicBezTo>
                <a:cubicBezTo>
                  <a:pt x="149" y="111"/>
                  <a:pt x="167" y="135"/>
                  <a:pt x="191" y="155"/>
                </a:cubicBezTo>
                <a:cubicBezTo>
                  <a:pt x="191" y="155"/>
                  <a:pt x="193" y="161"/>
                  <a:pt x="199" y="163"/>
                </a:cubicBezTo>
                <a:cubicBezTo>
                  <a:pt x="191" y="166"/>
                  <a:pt x="181" y="168"/>
                  <a:pt x="179" y="165"/>
                </a:cubicBezTo>
                <a:cubicBezTo>
                  <a:pt x="167" y="134"/>
                  <a:pt x="144" y="112"/>
                  <a:pt x="124" y="89"/>
                </a:cubicBezTo>
                <a:close/>
                <a:moveTo>
                  <a:pt x="211" y="172"/>
                </a:moveTo>
                <a:cubicBezTo>
                  <a:pt x="208" y="168"/>
                  <a:pt x="214" y="168"/>
                  <a:pt x="216" y="168"/>
                </a:cubicBezTo>
                <a:cubicBezTo>
                  <a:pt x="220" y="168"/>
                  <a:pt x="224" y="168"/>
                  <a:pt x="228" y="167"/>
                </a:cubicBezTo>
                <a:cubicBezTo>
                  <a:pt x="233" y="166"/>
                  <a:pt x="239" y="166"/>
                  <a:pt x="245" y="166"/>
                </a:cubicBezTo>
                <a:lnTo>
                  <a:pt x="211" y="172"/>
                </a:lnTo>
                <a:close/>
                <a:moveTo>
                  <a:pt x="248" y="166"/>
                </a:moveTo>
                <a:cubicBezTo>
                  <a:pt x="248" y="165"/>
                  <a:pt x="248" y="165"/>
                  <a:pt x="248" y="165"/>
                </a:cubicBezTo>
                <a:cubicBezTo>
                  <a:pt x="255" y="165"/>
                  <a:pt x="255" y="165"/>
                  <a:pt x="255" y="165"/>
                </a:cubicBezTo>
                <a:cubicBezTo>
                  <a:pt x="256" y="167"/>
                  <a:pt x="249" y="166"/>
                  <a:pt x="248" y="166"/>
                </a:cubicBezTo>
                <a:close/>
                <a:moveTo>
                  <a:pt x="313" y="165"/>
                </a:moveTo>
                <a:cubicBezTo>
                  <a:pt x="312" y="165"/>
                  <a:pt x="309" y="165"/>
                  <a:pt x="307" y="164"/>
                </a:cubicBezTo>
                <a:cubicBezTo>
                  <a:pt x="313" y="163"/>
                  <a:pt x="320" y="165"/>
                  <a:pt x="324" y="165"/>
                </a:cubicBezTo>
                <a:cubicBezTo>
                  <a:pt x="331" y="165"/>
                  <a:pt x="317" y="165"/>
                  <a:pt x="313" y="165"/>
                </a:cubicBezTo>
                <a:close/>
                <a:moveTo>
                  <a:pt x="329" y="159"/>
                </a:moveTo>
                <a:cubicBezTo>
                  <a:pt x="320" y="148"/>
                  <a:pt x="309" y="137"/>
                  <a:pt x="298" y="127"/>
                </a:cubicBezTo>
                <a:cubicBezTo>
                  <a:pt x="311" y="135"/>
                  <a:pt x="322" y="144"/>
                  <a:pt x="336" y="151"/>
                </a:cubicBezTo>
                <a:cubicBezTo>
                  <a:pt x="337" y="151"/>
                  <a:pt x="337" y="151"/>
                  <a:pt x="337" y="151"/>
                </a:cubicBezTo>
                <a:cubicBezTo>
                  <a:pt x="338" y="151"/>
                  <a:pt x="339" y="151"/>
                  <a:pt x="339" y="152"/>
                </a:cubicBezTo>
                <a:cubicBezTo>
                  <a:pt x="346" y="154"/>
                  <a:pt x="339" y="155"/>
                  <a:pt x="345" y="158"/>
                </a:cubicBezTo>
                <a:cubicBezTo>
                  <a:pt x="341" y="159"/>
                  <a:pt x="331" y="161"/>
                  <a:pt x="329" y="159"/>
                </a:cubicBezTo>
                <a:close/>
                <a:moveTo>
                  <a:pt x="334" y="165"/>
                </a:moveTo>
                <a:cubicBezTo>
                  <a:pt x="356" y="164"/>
                  <a:pt x="376" y="165"/>
                  <a:pt x="396" y="169"/>
                </a:cubicBezTo>
                <a:cubicBezTo>
                  <a:pt x="376" y="168"/>
                  <a:pt x="355" y="167"/>
                  <a:pt x="334" y="165"/>
                </a:cubicBezTo>
                <a:close/>
                <a:moveTo>
                  <a:pt x="387" y="157"/>
                </a:moveTo>
                <a:cubicBezTo>
                  <a:pt x="387" y="156"/>
                  <a:pt x="389" y="156"/>
                  <a:pt x="390" y="157"/>
                </a:cubicBezTo>
                <a:cubicBezTo>
                  <a:pt x="392" y="159"/>
                  <a:pt x="386" y="159"/>
                  <a:pt x="387" y="157"/>
                </a:cubicBezTo>
                <a:close/>
                <a:moveTo>
                  <a:pt x="421" y="245"/>
                </a:moveTo>
                <a:cubicBezTo>
                  <a:pt x="421" y="229"/>
                  <a:pt x="421" y="229"/>
                  <a:pt x="421" y="229"/>
                </a:cubicBezTo>
                <a:cubicBezTo>
                  <a:pt x="427" y="229"/>
                  <a:pt x="430" y="235"/>
                  <a:pt x="436" y="237"/>
                </a:cubicBezTo>
                <a:cubicBezTo>
                  <a:pt x="434" y="241"/>
                  <a:pt x="426" y="242"/>
                  <a:pt x="421" y="245"/>
                </a:cubicBezTo>
                <a:close/>
                <a:moveTo>
                  <a:pt x="421" y="224"/>
                </a:moveTo>
                <a:cubicBezTo>
                  <a:pt x="422" y="208"/>
                  <a:pt x="422" y="208"/>
                  <a:pt x="422" y="208"/>
                </a:cubicBezTo>
                <a:cubicBezTo>
                  <a:pt x="428" y="212"/>
                  <a:pt x="438" y="223"/>
                  <a:pt x="439" y="234"/>
                </a:cubicBezTo>
                <a:cubicBezTo>
                  <a:pt x="433" y="230"/>
                  <a:pt x="427" y="227"/>
                  <a:pt x="421" y="224"/>
                </a:cubicBezTo>
                <a:close/>
                <a:moveTo>
                  <a:pt x="488" y="200"/>
                </a:moveTo>
                <a:cubicBezTo>
                  <a:pt x="486" y="201"/>
                  <a:pt x="485" y="199"/>
                  <a:pt x="484" y="198"/>
                </a:cubicBezTo>
                <a:cubicBezTo>
                  <a:pt x="468" y="177"/>
                  <a:pt x="450" y="158"/>
                  <a:pt x="431" y="140"/>
                </a:cubicBezTo>
                <a:cubicBezTo>
                  <a:pt x="432" y="140"/>
                  <a:pt x="433" y="140"/>
                  <a:pt x="434" y="140"/>
                </a:cubicBezTo>
                <a:cubicBezTo>
                  <a:pt x="454" y="156"/>
                  <a:pt x="470" y="171"/>
                  <a:pt x="492" y="190"/>
                </a:cubicBezTo>
                <a:cubicBezTo>
                  <a:pt x="491" y="190"/>
                  <a:pt x="499" y="193"/>
                  <a:pt x="496" y="189"/>
                </a:cubicBezTo>
                <a:cubicBezTo>
                  <a:pt x="480" y="165"/>
                  <a:pt x="460" y="143"/>
                  <a:pt x="437" y="123"/>
                </a:cubicBezTo>
                <a:cubicBezTo>
                  <a:pt x="438" y="123"/>
                  <a:pt x="439" y="123"/>
                  <a:pt x="439" y="124"/>
                </a:cubicBezTo>
                <a:cubicBezTo>
                  <a:pt x="464" y="142"/>
                  <a:pt x="488" y="163"/>
                  <a:pt x="511" y="184"/>
                </a:cubicBezTo>
                <a:cubicBezTo>
                  <a:pt x="505" y="189"/>
                  <a:pt x="496" y="194"/>
                  <a:pt x="488" y="200"/>
                </a:cubicBezTo>
                <a:close/>
                <a:moveTo>
                  <a:pt x="514" y="181"/>
                </a:moveTo>
                <a:cubicBezTo>
                  <a:pt x="495" y="156"/>
                  <a:pt x="472" y="136"/>
                  <a:pt x="448" y="115"/>
                </a:cubicBezTo>
                <a:cubicBezTo>
                  <a:pt x="449" y="115"/>
                  <a:pt x="450" y="115"/>
                  <a:pt x="451" y="116"/>
                </a:cubicBezTo>
                <a:cubicBezTo>
                  <a:pt x="471" y="130"/>
                  <a:pt x="494" y="150"/>
                  <a:pt x="515" y="163"/>
                </a:cubicBezTo>
                <a:cubicBezTo>
                  <a:pt x="519" y="165"/>
                  <a:pt x="524" y="168"/>
                  <a:pt x="527" y="171"/>
                </a:cubicBezTo>
                <a:lnTo>
                  <a:pt x="514" y="181"/>
                </a:lnTo>
                <a:close/>
                <a:moveTo>
                  <a:pt x="558" y="148"/>
                </a:moveTo>
                <a:cubicBezTo>
                  <a:pt x="524" y="120"/>
                  <a:pt x="494" y="89"/>
                  <a:pt x="461" y="59"/>
                </a:cubicBezTo>
                <a:cubicBezTo>
                  <a:pt x="462" y="59"/>
                  <a:pt x="463" y="59"/>
                  <a:pt x="463" y="59"/>
                </a:cubicBezTo>
                <a:cubicBezTo>
                  <a:pt x="497" y="86"/>
                  <a:pt x="530" y="113"/>
                  <a:pt x="562" y="142"/>
                </a:cubicBezTo>
                <a:cubicBezTo>
                  <a:pt x="567" y="146"/>
                  <a:pt x="559" y="146"/>
                  <a:pt x="558" y="148"/>
                </a:cubicBezTo>
                <a:close/>
                <a:moveTo>
                  <a:pt x="431" y="16"/>
                </a:moveTo>
                <a:cubicBezTo>
                  <a:pt x="454" y="39"/>
                  <a:pt x="477" y="62"/>
                  <a:pt x="501" y="84"/>
                </a:cubicBezTo>
                <a:cubicBezTo>
                  <a:pt x="482" y="70"/>
                  <a:pt x="460" y="53"/>
                  <a:pt x="439" y="39"/>
                </a:cubicBezTo>
                <a:cubicBezTo>
                  <a:pt x="442" y="39"/>
                  <a:pt x="445" y="39"/>
                  <a:pt x="443" y="37"/>
                </a:cubicBezTo>
                <a:cubicBezTo>
                  <a:pt x="436" y="33"/>
                  <a:pt x="430" y="28"/>
                  <a:pt x="427" y="23"/>
                </a:cubicBezTo>
                <a:cubicBezTo>
                  <a:pt x="427" y="21"/>
                  <a:pt x="426" y="10"/>
                  <a:pt x="431" y="16"/>
                </a:cubicBezTo>
                <a:close/>
                <a:moveTo>
                  <a:pt x="425" y="48"/>
                </a:moveTo>
                <a:cubicBezTo>
                  <a:pt x="426" y="41"/>
                  <a:pt x="425" y="34"/>
                  <a:pt x="427" y="28"/>
                </a:cubicBezTo>
                <a:cubicBezTo>
                  <a:pt x="431" y="32"/>
                  <a:pt x="434" y="34"/>
                  <a:pt x="438" y="37"/>
                </a:cubicBezTo>
                <a:cubicBezTo>
                  <a:pt x="435" y="39"/>
                  <a:pt x="433" y="35"/>
                  <a:pt x="430" y="36"/>
                </a:cubicBezTo>
                <a:cubicBezTo>
                  <a:pt x="433" y="41"/>
                  <a:pt x="439" y="45"/>
                  <a:pt x="444" y="49"/>
                </a:cubicBezTo>
                <a:cubicBezTo>
                  <a:pt x="444" y="49"/>
                  <a:pt x="445" y="48"/>
                  <a:pt x="445" y="48"/>
                </a:cubicBezTo>
                <a:cubicBezTo>
                  <a:pt x="448" y="50"/>
                  <a:pt x="452" y="52"/>
                  <a:pt x="454" y="55"/>
                </a:cubicBezTo>
                <a:cubicBezTo>
                  <a:pt x="452" y="55"/>
                  <a:pt x="451" y="54"/>
                  <a:pt x="449" y="54"/>
                </a:cubicBezTo>
                <a:cubicBezTo>
                  <a:pt x="473" y="74"/>
                  <a:pt x="497" y="96"/>
                  <a:pt x="519" y="119"/>
                </a:cubicBezTo>
                <a:cubicBezTo>
                  <a:pt x="491" y="96"/>
                  <a:pt x="462" y="73"/>
                  <a:pt x="430" y="54"/>
                </a:cubicBezTo>
                <a:cubicBezTo>
                  <a:pt x="427" y="52"/>
                  <a:pt x="425" y="50"/>
                  <a:pt x="425" y="48"/>
                </a:cubicBezTo>
                <a:close/>
                <a:moveTo>
                  <a:pt x="417" y="96"/>
                </a:moveTo>
                <a:cubicBezTo>
                  <a:pt x="419" y="96"/>
                  <a:pt x="422" y="97"/>
                  <a:pt x="421" y="93"/>
                </a:cubicBezTo>
                <a:cubicBezTo>
                  <a:pt x="426" y="95"/>
                  <a:pt x="425" y="88"/>
                  <a:pt x="421" y="90"/>
                </a:cubicBezTo>
                <a:cubicBezTo>
                  <a:pt x="423" y="81"/>
                  <a:pt x="426" y="71"/>
                  <a:pt x="425" y="60"/>
                </a:cubicBezTo>
                <a:cubicBezTo>
                  <a:pt x="428" y="62"/>
                  <a:pt x="429" y="65"/>
                  <a:pt x="433" y="66"/>
                </a:cubicBezTo>
                <a:cubicBezTo>
                  <a:pt x="431" y="64"/>
                  <a:pt x="434" y="64"/>
                  <a:pt x="435" y="65"/>
                </a:cubicBezTo>
                <a:cubicBezTo>
                  <a:pt x="433" y="60"/>
                  <a:pt x="428" y="63"/>
                  <a:pt x="427" y="57"/>
                </a:cubicBezTo>
                <a:cubicBezTo>
                  <a:pt x="461" y="75"/>
                  <a:pt x="490" y="100"/>
                  <a:pt x="519" y="123"/>
                </a:cubicBezTo>
                <a:cubicBezTo>
                  <a:pt x="531" y="132"/>
                  <a:pt x="544" y="141"/>
                  <a:pt x="555" y="151"/>
                </a:cubicBezTo>
                <a:cubicBezTo>
                  <a:pt x="552" y="155"/>
                  <a:pt x="548" y="152"/>
                  <a:pt x="547" y="151"/>
                </a:cubicBezTo>
                <a:cubicBezTo>
                  <a:pt x="529" y="139"/>
                  <a:pt x="512" y="125"/>
                  <a:pt x="495" y="112"/>
                </a:cubicBezTo>
                <a:cubicBezTo>
                  <a:pt x="508" y="127"/>
                  <a:pt x="526" y="141"/>
                  <a:pt x="542" y="152"/>
                </a:cubicBezTo>
                <a:cubicBezTo>
                  <a:pt x="542" y="152"/>
                  <a:pt x="543" y="153"/>
                  <a:pt x="544" y="153"/>
                </a:cubicBezTo>
                <a:cubicBezTo>
                  <a:pt x="544" y="155"/>
                  <a:pt x="550" y="153"/>
                  <a:pt x="548" y="156"/>
                </a:cubicBezTo>
                <a:cubicBezTo>
                  <a:pt x="545" y="161"/>
                  <a:pt x="538" y="163"/>
                  <a:pt x="533" y="167"/>
                </a:cubicBezTo>
                <a:cubicBezTo>
                  <a:pt x="521" y="155"/>
                  <a:pt x="506" y="142"/>
                  <a:pt x="493" y="130"/>
                </a:cubicBezTo>
                <a:cubicBezTo>
                  <a:pt x="505" y="136"/>
                  <a:pt x="517" y="147"/>
                  <a:pt x="529" y="154"/>
                </a:cubicBezTo>
                <a:cubicBezTo>
                  <a:pt x="531" y="156"/>
                  <a:pt x="528" y="151"/>
                  <a:pt x="527" y="149"/>
                </a:cubicBezTo>
                <a:cubicBezTo>
                  <a:pt x="496" y="122"/>
                  <a:pt x="468" y="92"/>
                  <a:pt x="436" y="68"/>
                </a:cubicBezTo>
                <a:cubicBezTo>
                  <a:pt x="435" y="67"/>
                  <a:pt x="434" y="67"/>
                  <a:pt x="433" y="68"/>
                </a:cubicBezTo>
                <a:cubicBezTo>
                  <a:pt x="455" y="87"/>
                  <a:pt x="477" y="107"/>
                  <a:pt x="498" y="128"/>
                </a:cubicBezTo>
                <a:cubicBezTo>
                  <a:pt x="476" y="112"/>
                  <a:pt x="454" y="95"/>
                  <a:pt x="429" y="80"/>
                </a:cubicBezTo>
                <a:cubicBezTo>
                  <a:pt x="428" y="79"/>
                  <a:pt x="423" y="82"/>
                  <a:pt x="426" y="84"/>
                </a:cubicBezTo>
                <a:cubicBezTo>
                  <a:pt x="460" y="107"/>
                  <a:pt x="498" y="138"/>
                  <a:pt x="524" y="165"/>
                </a:cubicBezTo>
                <a:cubicBezTo>
                  <a:pt x="503" y="150"/>
                  <a:pt x="503" y="150"/>
                  <a:pt x="503" y="150"/>
                </a:cubicBezTo>
                <a:cubicBezTo>
                  <a:pt x="478" y="131"/>
                  <a:pt x="454" y="110"/>
                  <a:pt x="424" y="97"/>
                </a:cubicBezTo>
                <a:cubicBezTo>
                  <a:pt x="424" y="104"/>
                  <a:pt x="445" y="112"/>
                  <a:pt x="442" y="114"/>
                </a:cubicBezTo>
                <a:cubicBezTo>
                  <a:pt x="457" y="129"/>
                  <a:pt x="475" y="143"/>
                  <a:pt x="490" y="160"/>
                </a:cubicBezTo>
                <a:cubicBezTo>
                  <a:pt x="470" y="142"/>
                  <a:pt x="450" y="125"/>
                  <a:pt x="426" y="110"/>
                </a:cubicBezTo>
                <a:cubicBezTo>
                  <a:pt x="423" y="108"/>
                  <a:pt x="418" y="105"/>
                  <a:pt x="413" y="105"/>
                </a:cubicBezTo>
                <a:cubicBezTo>
                  <a:pt x="408" y="106"/>
                  <a:pt x="402" y="101"/>
                  <a:pt x="397" y="97"/>
                </a:cubicBezTo>
                <a:cubicBezTo>
                  <a:pt x="403" y="96"/>
                  <a:pt x="410" y="95"/>
                  <a:pt x="417" y="96"/>
                </a:cubicBezTo>
                <a:close/>
                <a:moveTo>
                  <a:pt x="426" y="118"/>
                </a:moveTo>
                <a:cubicBezTo>
                  <a:pt x="428" y="120"/>
                  <a:pt x="433" y="121"/>
                  <a:pt x="433" y="124"/>
                </a:cubicBezTo>
                <a:cubicBezTo>
                  <a:pt x="452" y="141"/>
                  <a:pt x="472" y="160"/>
                  <a:pt x="487" y="181"/>
                </a:cubicBezTo>
                <a:cubicBezTo>
                  <a:pt x="466" y="163"/>
                  <a:pt x="443" y="141"/>
                  <a:pt x="419" y="124"/>
                </a:cubicBezTo>
                <a:cubicBezTo>
                  <a:pt x="422" y="124"/>
                  <a:pt x="424" y="127"/>
                  <a:pt x="428" y="125"/>
                </a:cubicBezTo>
                <a:cubicBezTo>
                  <a:pt x="413" y="116"/>
                  <a:pt x="398" y="106"/>
                  <a:pt x="384" y="97"/>
                </a:cubicBezTo>
                <a:cubicBezTo>
                  <a:pt x="399" y="102"/>
                  <a:pt x="413" y="111"/>
                  <a:pt x="426" y="118"/>
                </a:cubicBezTo>
                <a:close/>
                <a:moveTo>
                  <a:pt x="405" y="116"/>
                </a:moveTo>
                <a:cubicBezTo>
                  <a:pt x="403" y="121"/>
                  <a:pt x="399" y="113"/>
                  <a:pt x="398" y="112"/>
                </a:cubicBezTo>
                <a:cubicBezTo>
                  <a:pt x="397" y="112"/>
                  <a:pt x="397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09"/>
                  <a:pt x="402" y="114"/>
                  <a:pt x="405" y="116"/>
                </a:cubicBezTo>
                <a:close/>
                <a:moveTo>
                  <a:pt x="361" y="105"/>
                </a:moveTo>
                <a:cubicBezTo>
                  <a:pt x="374" y="117"/>
                  <a:pt x="387" y="129"/>
                  <a:pt x="398" y="143"/>
                </a:cubicBezTo>
                <a:cubicBezTo>
                  <a:pt x="346" y="102"/>
                  <a:pt x="346" y="102"/>
                  <a:pt x="346" y="102"/>
                </a:cubicBezTo>
                <a:cubicBezTo>
                  <a:pt x="345" y="101"/>
                  <a:pt x="343" y="101"/>
                  <a:pt x="342" y="100"/>
                </a:cubicBezTo>
                <a:cubicBezTo>
                  <a:pt x="347" y="97"/>
                  <a:pt x="357" y="101"/>
                  <a:pt x="361" y="105"/>
                </a:cubicBezTo>
                <a:close/>
                <a:moveTo>
                  <a:pt x="334" y="98"/>
                </a:moveTo>
                <a:cubicBezTo>
                  <a:pt x="334" y="101"/>
                  <a:pt x="336" y="103"/>
                  <a:pt x="338" y="105"/>
                </a:cubicBezTo>
                <a:cubicBezTo>
                  <a:pt x="342" y="111"/>
                  <a:pt x="347" y="108"/>
                  <a:pt x="352" y="112"/>
                </a:cubicBezTo>
                <a:cubicBezTo>
                  <a:pt x="411" y="158"/>
                  <a:pt x="411" y="158"/>
                  <a:pt x="411" y="158"/>
                </a:cubicBezTo>
                <a:cubicBezTo>
                  <a:pt x="412" y="158"/>
                  <a:pt x="419" y="161"/>
                  <a:pt x="416" y="158"/>
                </a:cubicBezTo>
                <a:cubicBezTo>
                  <a:pt x="403" y="143"/>
                  <a:pt x="390" y="128"/>
                  <a:pt x="376" y="115"/>
                </a:cubicBezTo>
                <a:cubicBezTo>
                  <a:pt x="375" y="114"/>
                  <a:pt x="371" y="109"/>
                  <a:pt x="372" y="110"/>
                </a:cubicBezTo>
                <a:cubicBezTo>
                  <a:pt x="410" y="133"/>
                  <a:pt x="410" y="133"/>
                  <a:pt x="410" y="133"/>
                </a:cubicBezTo>
                <a:cubicBezTo>
                  <a:pt x="397" y="121"/>
                  <a:pt x="379" y="109"/>
                  <a:pt x="363" y="99"/>
                </a:cubicBezTo>
                <a:cubicBezTo>
                  <a:pt x="368" y="99"/>
                  <a:pt x="374" y="98"/>
                  <a:pt x="377" y="100"/>
                </a:cubicBezTo>
                <a:cubicBezTo>
                  <a:pt x="393" y="111"/>
                  <a:pt x="405" y="123"/>
                  <a:pt x="417" y="137"/>
                </a:cubicBezTo>
                <a:cubicBezTo>
                  <a:pt x="410" y="135"/>
                  <a:pt x="410" y="135"/>
                  <a:pt x="410" y="135"/>
                </a:cubicBezTo>
                <a:cubicBezTo>
                  <a:pt x="413" y="137"/>
                  <a:pt x="416" y="138"/>
                  <a:pt x="418" y="141"/>
                </a:cubicBezTo>
                <a:cubicBezTo>
                  <a:pt x="419" y="142"/>
                  <a:pt x="423" y="143"/>
                  <a:pt x="422" y="140"/>
                </a:cubicBezTo>
                <a:cubicBezTo>
                  <a:pt x="421" y="136"/>
                  <a:pt x="416" y="134"/>
                  <a:pt x="415" y="129"/>
                </a:cubicBezTo>
                <a:cubicBezTo>
                  <a:pt x="418" y="128"/>
                  <a:pt x="420" y="132"/>
                  <a:pt x="421" y="134"/>
                </a:cubicBezTo>
                <a:cubicBezTo>
                  <a:pt x="421" y="135"/>
                  <a:pt x="421" y="135"/>
                  <a:pt x="421" y="135"/>
                </a:cubicBezTo>
                <a:cubicBezTo>
                  <a:pt x="441" y="153"/>
                  <a:pt x="459" y="171"/>
                  <a:pt x="475" y="192"/>
                </a:cubicBezTo>
                <a:cubicBezTo>
                  <a:pt x="476" y="193"/>
                  <a:pt x="479" y="194"/>
                  <a:pt x="478" y="197"/>
                </a:cubicBezTo>
                <a:cubicBezTo>
                  <a:pt x="478" y="193"/>
                  <a:pt x="472" y="196"/>
                  <a:pt x="475" y="192"/>
                </a:cubicBezTo>
                <a:cubicBezTo>
                  <a:pt x="421" y="150"/>
                  <a:pt x="421" y="150"/>
                  <a:pt x="421" y="150"/>
                </a:cubicBezTo>
                <a:cubicBezTo>
                  <a:pt x="419" y="148"/>
                  <a:pt x="412" y="146"/>
                  <a:pt x="414" y="150"/>
                </a:cubicBezTo>
                <a:cubicBezTo>
                  <a:pt x="416" y="155"/>
                  <a:pt x="421" y="161"/>
                  <a:pt x="426" y="163"/>
                </a:cubicBezTo>
                <a:cubicBezTo>
                  <a:pt x="429" y="164"/>
                  <a:pt x="429" y="162"/>
                  <a:pt x="428" y="160"/>
                </a:cubicBezTo>
                <a:cubicBezTo>
                  <a:pt x="468" y="191"/>
                  <a:pt x="468" y="191"/>
                  <a:pt x="468" y="191"/>
                </a:cubicBezTo>
                <a:cubicBezTo>
                  <a:pt x="473" y="194"/>
                  <a:pt x="478" y="199"/>
                  <a:pt x="483" y="204"/>
                </a:cubicBezTo>
                <a:cubicBezTo>
                  <a:pt x="470" y="213"/>
                  <a:pt x="454" y="223"/>
                  <a:pt x="442" y="232"/>
                </a:cubicBezTo>
                <a:cubicBezTo>
                  <a:pt x="438" y="220"/>
                  <a:pt x="432" y="211"/>
                  <a:pt x="422" y="204"/>
                </a:cubicBezTo>
                <a:cubicBezTo>
                  <a:pt x="428" y="205"/>
                  <a:pt x="428" y="205"/>
                  <a:pt x="428" y="205"/>
                </a:cubicBezTo>
                <a:cubicBezTo>
                  <a:pt x="424" y="201"/>
                  <a:pt x="424" y="201"/>
                  <a:pt x="424" y="201"/>
                </a:cubicBezTo>
                <a:cubicBezTo>
                  <a:pt x="426" y="201"/>
                  <a:pt x="433" y="206"/>
                  <a:pt x="428" y="206"/>
                </a:cubicBezTo>
                <a:cubicBezTo>
                  <a:pt x="435" y="211"/>
                  <a:pt x="441" y="218"/>
                  <a:pt x="449" y="221"/>
                </a:cubicBezTo>
                <a:cubicBezTo>
                  <a:pt x="448" y="208"/>
                  <a:pt x="434" y="200"/>
                  <a:pt x="430" y="189"/>
                </a:cubicBezTo>
                <a:cubicBezTo>
                  <a:pt x="433" y="190"/>
                  <a:pt x="441" y="194"/>
                  <a:pt x="445" y="198"/>
                </a:cubicBezTo>
                <a:cubicBezTo>
                  <a:pt x="445" y="199"/>
                  <a:pt x="446" y="199"/>
                  <a:pt x="446" y="199"/>
                </a:cubicBezTo>
                <a:cubicBezTo>
                  <a:pt x="451" y="204"/>
                  <a:pt x="455" y="210"/>
                  <a:pt x="462" y="213"/>
                </a:cubicBezTo>
                <a:cubicBezTo>
                  <a:pt x="461" y="216"/>
                  <a:pt x="466" y="215"/>
                  <a:pt x="466" y="213"/>
                </a:cubicBezTo>
                <a:cubicBezTo>
                  <a:pt x="462" y="197"/>
                  <a:pt x="438" y="173"/>
                  <a:pt x="434" y="169"/>
                </a:cubicBezTo>
                <a:cubicBezTo>
                  <a:pt x="433" y="168"/>
                  <a:pt x="426" y="165"/>
                  <a:pt x="428" y="167"/>
                </a:cubicBezTo>
                <a:cubicBezTo>
                  <a:pt x="439" y="178"/>
                  <a:pt x="451" y="191"/>
                  <a:pt x="459" y="206"/>
                </a:cubicBezTo>
                <a:cubicBezTo>
                  <a:pt x="451" y="200"/>
                  <a:pt x="444" y="191"/>
                  <a:pt x="435" y="187"/>
                </a:cubicBezTo>
                <a:cubicBezTo>
                  <a:pt x="429" y="184"/>
                  <a:pt x="423" y="177"/>
                  <a:pt x="424" y="169"/>
                </a:cubicBezTo>
                <a:cubicBezTo>
                  <a:pt x="424" y="168"/>
                  <a:pt x="417" y="164"/>
                  <a:pt x="420" y="168"/>
                </a:cubicBezTo>
                <a:cubicBezTo>
                  <a:pt x="418" y="167"/>
                  <a:pt x="410" y="166"/>
                  <a:pt x="408" y="165"/>
                </a:cubicBezTo>
                <a:cubicBezTo>
                  <a:pt x="386" y="151"/>
                  <a:pt x="371" y="129"/>
                  <a:pt x="352" y="112"/>
                </a:cubicBezTo>
                <a:cubicBezTo>
                  <a:pt x="351" y="112"/>
                  <a:pt x="350" y="113"/>
                  <a:pt x="353" y="115"/>
                </a:cubicBezTo>
                <a:cubicBezTo>
                  <a:pt x="355" y="116"/>
                  <a:pt x="351" y="117"/>
                  <a:pt x="350" y="116"/>
                </a:cubicBezTo>
                <a:cubicBezTo>
                  <a:pt x="361" y="127"/>
                  <a:pt x="376" y="139"/>
                  <a:pt x="384" y="153"/>
                </a:cubicBezTo>
                <a:cubicBezTo>
                  <a:pt x="360" y="134"/>
                  <a:pt x="335" y="115"/>
                  <a:pt x="304" y="100"/>
                </a:cubicBezTo>
                <a:cubicBezTo>
                  <a:pt x="304" y="100"/>
                  <a:pt x="299" y="101"/>
                  <a:pt x="301" y="102"/>
                </a:cubicBezTo>
                <a:cubicBezTo>
                  <a:pt x="332" y="115"/>
                  <a:pt x="356" y="137"/>
                  <a:pt x="383" y="156"/>
                </a:cubicBezTo>
                <a:cubicBezTo>
                  <a:pt x="383" y="156"/>
                  <a:pt x="381" y="155"/>
                  <a:pt x="380" y="155"/>
                </a:cubicBezTo>
                <a:cubicBezTo>
                  <a:pt x="390" y="163"/>
                  <a:pt x="390" y="163"/>
                  <a:pt x="390" y="163"/>
                </a:cubicBezTo>
                <a:cubicBezTo>
                  <a:pt x="360" y="159"/>
                  <a:pt x="360" y="159"/>
                  <a:pt x="360" y="159"/>
                </a:cubicBezTo>
                <a:cubicBezTo>
                  <a:pt x="341" y="142"/>
                  <a:pt x="320" y="125"/>
                  <a:pt x="299" y="109"/>
                </a:cubicBezTo>
                <a:cubicBezTo>
                  <a:pt x="323" y="124"/>
                  <a:pt x="349" y="139"/>
                  <a:pt x="372" y="157"/>
                </a:cubicBezTo>
                <a:cubicBezTo>
                  <a:pt x="373" y="157"/>
                  <a:pt x="379" y="158"/>
                  <a:pt x="377" y="157"/>
                </a:cubicBezTo>
                <a:cubicBezTo>
                  <a:pt x="348" y="135"/>
                  <a:pt x="317" y="115"/>
                  <a:pt x="285" y="96"/>
                </a:cubicBezTo>
                <a:cubicBezTo>
                  <a:pt x="302" y="98"/>
                  <a:pt x="318" y="98"/>
                  <a:pt x="334" y="98"/>
                </a:cubicBezTo>
                <a:close/>
                <a:moveTo>
                  <a:pt x="423" y="198"/>
                </a:moveTo>
                <a:cubicBezTo>
                  <a:pt x="424" y="187"/>
                  <a:pt x="424" y="187"/>
                  <a:pt x="424" y="187"/>
                </a:cubicBezTo>
                <a:cubicBezTo>
                  <a:pt x="432" y="195"/>
                  <a:pt x="438" y="205"/>
                  <a:pt x="443" y="214"/>
                </a:cubicBezTo>
                <a:cubicBezTo>
                  <a:pt x="437" y="209"/>
                  <a:pt x="431" y="202"/>
                  <a:pt x="423" y="198"/>
                </a:cubicBezTo>
                <a:close/>
                <a:moveTo>
                  <a:pt x="281" y="100"/>
                </a:moveTo>
                <a:cubicBezTo>
                  <a:pt x="283" y="104"/>
                  <a:pt x="289" y="104"/>
                  <a:pt x="292" y="107"/>
                </a:cubicBezTo>
                <a:cubicBezTo>
                  <a:pt x="293" y="107"/>
                  <a:pt x="293" y="107"/>
                  <a:pt x="293" y="107"/>
                </a:cubicBezTo>
                <a:cubicBezTo>
                  <a:pt x="295" y="107"/>
                  <a:pt x="297" y="109"/>
                  <a:pt x="298" y="112"/>
                </a:cubicBezTo>
                <a:cubicBezTo>
                  <a:pt x="354" y="158"/>
                  <a:pt x="354" y="158"/>
                  <a:pt x="354" y="158"/>
                </a:cubicBezTo>
                <a:cubicBezTo>
                  <a:pt x="320" y="139"/>
                  <a:pt x="290" y="116"/>
                  <a:pt x="259" y="94"/>
                </a:cubicBezTo>
                <a:cubicBezTo>
                  <a:pt x="268" y="93"/>
                  <a:pt x="277" y="93"/>
                  <a:pt x="281" y="100"/>
                </a:cubicBezTo>
                <a:close/>
                <a:moveTo>
                  <a:pt x="251" y="94"/>
                </a:moveTo>
                <a:cubicBezTo>
                  <a:pt x="277" y="111"/>
                  <a:pt x="299" y="131"/>
                  <a:pt x="319" y="153"/>
                </a:cubicBezTo>
                <a:cubicBezTo>
                  <a:pt x="290" y="132"/>
                  <a:pt x="263" y="109"/>
                  <a:pt x="232" y="91"/>
                </a:cubicBezTo>
                <a:cubicBezTo>
                  <a:pt x="238" y="91"/>
                  <a:pt x="245" y="91"/>
                  <a:pt x="251" y="94"/>
                </a:cubicBezTo>
                <a:close/>
                <a:moveTo>
                  <a:pt x="306" y="149"/>
                </a:moveTo>
                <a:cubicBezTo>
                  <a:pt x="307" y="148"/>
                  <a:pt x="307" y="148"/>
                  <a:pt x="307" y="148"/>
                </a:cubicBezTo>
                <a:cubicBezTo>
                  <a:pt x="315" y="150"/>
                  <a:pt x="314" y="156"/>
                  <a:pt x="320" y="159"/>
                </a:cubicBezTo>
                <a:cubicBezTo>
                  <a:pt x="315" y="159"/>
                  <a:pt x="306" y="160"/>
                  <a:pt x="304" y="158"/>
                </a:cubicBezTo>
                <a:cubicBezTo>
                  <a:pt x="282" y="135"/>
                  <a:pt x="256" y="114"/>
                  <a:pt x="230" y="95"/>
                </a:cubicBezTo>
                <a:cubicBezTo>
                  <a:pt x="257" y="110"/>
                  <a:pt x="281" y="131"/>
                  <a:pt x="306" y="149"/>
                </a:cubicBezTo>
                <a:close/>
                <a:moveTo>
                  <a:pt x="228" y="96"/>
                </a:moveTo>
                <a:cubicBezTo>
                  <a:pt x="227" y="97"/>
                  <a:pt x="226" y="96"/>
                  <a:pt x="225" y="95"/>
                </a:cubicBezTo>
                <a:cubicBezTo>
                  <a:pt x="224" y="93"/>
                  <a:pt x="228" y="95"/>
                  <a:pt x="228" y="96"/>
                </a:cubicBezTo>
                <a:close/>
                <a:moveTo>
                  <a:pt x="295" y="158"/>
                </a:moveTo>
                <a:cubicBezTo>
                  <a:pt x="258" y="159"/>
                  <a:pt x="258" y="159"/>
                  <a:pt x="258" y="159"/>
                </a:cubicBezTo>
                <a:cubicBezTo>
                  <a:pt x="250" y="148"/>
                  <a:pt x="240" y="139"/>
                  <a:pt x="231" y="129"/>
                </a:cubicBezTo>
                <a:cubicBezTo>
                  <a:pt x="237" y="131"/>
                  <a:pt x="242" y="137"/>
                  <a:pt x="248" y="140"/>
                </a:cubicBezTo>
                <a:cubicBezTo>
                  <a:pt x="257" y="145"/>
                  <a:pt x="263" y="153"/>
                  <a:pt x="274" y="157"/>
                </a:cubicBezTo>
                <a:cubicBezTo>
                  <a:pt x="277" y="159"/>
                  <a:pt x="276" y="153"/>
                  <a:pt x="275" y="152"/>
                </a:cubicBezTo>
                <a:cubicBezTo>
                  <a:pt x="254" y="127"/>
                  <a:pt x="229" y="106"/>
                  <a:pt x="204" y="85"/>
                </a:cubicBezTo>
                <a:cubicBezTo>
                  <a:pt x="236" y="107"/>
                  <a:pt x="265" y="133"/>
                  <a:pt x="295" y="158"/>
                </a:cubicBezTo>
                <a:close/>
                <a:moveTo>
                  <a:pt x="185" y="82"/>
                </a:moveTo>
                <a:cubicBezTo>
                  <a:pt x="194" y="85"/>
                  <a:pt x="203" y="85"/>
                  <a:pt x="207" y="92"/>
                </a:cubicBezTo>
                <a:cubicBezTo>
                  <a:pt x="204" y="92"/>
                  <a:pt x="204" y="92"/>
                  <a:pt x="204" y="92"/>
                </a:cubicBezTo>
                <a:cubicBezTo>
                  <a:pt x="227" y="109"/>
                  <a:pt x="248" y="128"/>
                  <a:pt x="267" y="149"/>
                </a:cubicBezTo>
                <a:cubicBezTo>
                  <a:pt x="237" y="129"/>
                  <a:pt x="211" y="103"/>
                  <a:pt x="182" y="82"/>
                </a:cubicBezTo>
                <a:cubicBezTo>
                  <a:pt x="183" y="82"/>
                  <a:pt x="185" y="82"/>
                  <a:pt x="185" y="82"/>
                </a:cubicBezTo>
                <a:close/>
                <a:moveTo>
                  <a:pt x="188" y="92"/>
                </a:moveTo>
                <a:cubicBezTo>
                  <a:pt x="187" y="93"/>
                  <a:pt x="187" y="93"/>
                  <a:pt x="188" y="94"/>
                </a:cubicBezTo>
                <a:cubicBezTo>
                  <a:pt x="209" y="111"/>
                  <a:pt x="228" y="130"/>
                  <a:pt x="246" y="149"/>
                </a:cubicBezTo>
                <a:cubicBezTo>
                  <a:pt x="246" y="150"/>
                  <a:pt x="246" y="152"/>
                  <a:pt x="246" y="152"/>
                </a:cubicBezTo>
                <a:cubicBezTo>
                  <a:pt x="217" y="127"/>
                  <a:pt x="190" y="101"/>
                  <a:pt x="161" y="76"/>
                </a:cubicBezTo>
                <a:cubicBezTo>
                  <a:pt x="171" y="80"/>
                  <a:pt x="180" y="87"/>
                  <a:pt x="188" y="92"/>
                </a:cubicBezTo>
                <a:close/>
                <a:moveTo>
                  <a:pt x="234" y="147"/>
                </a:moveTo>
                <a:cubicBezTo>
                  <a:pt x="236" y="149"/>
                  <a:pt x="241" y="151"/>
                  <a:pt x="243" y="152"/>
                </a:cubicBezTo>
                <a:cubicBezTo>
                  <a:pt x="240" y="154"/>
                  <a:pt x="248" y="157"/>
                  <a:pt x="247" y="158"/>
                </a:cubicBezTo>
                <a:cubicBezTo>
                  <a:pt x="236" y="163"/>
                  <a:pt x="227" y="161"/>
                  <a:pt x="224" y="153"/>
                </a:cubicBezTo>
                <a:cubicBezTo>
                  <a:pt x="201" y="124"/>
                  <a:pt x="175" y="98"/>
                  <a:pt x="149" y="73"/>
                </a:cubicBezTo>
                <a:cubicBezTo>
                  <a:pt x="178" y="96"/>
                  <a:pt x="206" y="122"/>
                  <a:pt x="234" y="147"/>
                </a:cubicBezTo>
                <a:close/>
                <a:moveTo>
                  <a:pt x="149" y="77"/>
                </a:moveTo>
                <a:cubicBezTo>
                  <a:pt x="169" y="99"/>
                  <a:pt x="192" y="118"/>
                  <a:pt x="210" y="141"/>
                </a:cubicBezTo>
                <a:cubicBezTo>
                  <a:pt x="210" y="141"/>
                  <a:pt x="210" y="142"/>
                  <a:pt x="210" y="143"/>
                </a:cubicBezTo>
                <a:cubicBezTo>
                  <a:pt x="187" y="118"/>
                  <a:pt x="164" y="93"/>
                  <a:pt x="137" y="72"/>
                </a:cubicBezTo>
                <a:cubicBezTo>
                  <a:pt x="142" y="75"/>
                  <a:pt x="145" y="72"/>
                  <a:pt x="149" y="77"/>
                </a:cubicBezTo>
                <a:close/>
                <a:moveTo>
                  <a:pt x="122" y="66"/>
                </a:moveTo>
                <a:cubicBezTo>
                  <a:pt x="161" y="93"/>
                  <a:pt x="191" y="128"/>
                  <a:pt x="223" y="161"/>
                </a:cubicBezTo>
                <a:cubicBezTo>
                  <a:pt x="217" y="163"/>
                  <a:pt x="208" y="163"/>
                  <a:pt x="207" y="162"/>
                </a:cubicBezTo>
                <a:cubicBezTo>
                  <a:pt x="183" y="129"/>
                  <a:pt x="158" y="99"/>
                  <a:pt x="127" y="76"/>
                </a:cubicBezTo>
                <a:cubicBezTo>
                  <a:pt x="154" y="103"/>
                  <a:pt x="181" y="130"/>
                  <a:pt x="202" y="163"/>
                </a:cubicBezTo>
                <a:cubicBezTo>
                  <a:pt x="169" y="128"/>
                  <a:pt x="135" y="90"/>
                  <a:pt x="98" y="59"/>
                </a:cubicBezTo>
                <a:cubicBezTo>
                  <a:pt x="106" y="60"/>
                  <a:pt x="113" y="64"/>
                  <a:pt x="118" y="69"/>
                </a:cubicBezTo>
                <a:cubicBezTo>
                  <a:pt x="115" y="64"/>
                  <a:pt x="121" y="66"/>
                  <a:pt x="122" y="66"/>
                </a:cubicBezTo>
                <a:close/>
                <a:moveTo>
                  <a:pt x="79" y="52"/>
                </a:moveTo>
                <a:cubicBezTo>
                  <a:pt x="80" y="52"/>
                  <a:pt x="80" y="52"/>
                  <a:pt x="80" y="52"/>
                </a:cubicBezTo>
                <a:cubicBezTo>
                  <a:pt x="88" y="53"/>
                  <a:pt x="89" y="61"/>
                  <a:pt x="94" y="66"/>
                </a:cubicBezTo>
                <a:cubicBezTo>
                  <a:pt x="122" y="91"/>
                  <a:pt x="147" y="118"/>
                  <a:pt x="167" y="151"/>
                </a:cubicBezTo>
                <a:cubicBezTo>
                  <a:pt x="131" y="116"/>
                  <a:pt x="99" y="75"/>
                  <a:pt x="62" y="42"/>
                </a:cubicBezTo>
                <a:cubicBezTo>
                  <a:pt x="68" y="44"/>
                  <a:pt x="74" y="48"/>
                  <a:pt x="79" y="52"/>
                </a:cubicBezTo>
                <a:close/>
                <a:moveTo>
                  <a:pt x="37" y="27"/>
                </a:moveTo>
                <a:cubicBezTo>
                  <a:pt x="51" y="37"/>
                  <a:pt x="65" y="49"/>
                  <a:pt x="76" y="63"/>
                </a:cubicBezTo>
                <a:cubicBezTo>
                  <a:pt x="64" y="54"/>
                  <a:pt x="50" y="41"/>
                  <a:pt x="40" y="33"/>
                </a:cubicBezTo>
                <a:cubicBezTo>
                  <a:pt x="37" y="31"/>
                  <a:pt x="38" y="29"/>
                  <a:pt x="37" y="27"/>
                </a:cubicBezTo>
                <a:close/>
                <a:moveTo>
                  <a:pt x="41" y="41"/>
                </a:moveTo>
                <a:cubicBezTo>
                  <a:pt x="58" y="53"/>
                  <a:pt x="75" y="67"/>
                  <a:pt x="88" y="84"/>
                </a:cubicBezTo>
                <a:cubicBezTo>
                  <a:pt x="88" y="84"/>
                  <a:pt x="88" y="85"/>
                  <a:pt x="88" y="86"/>
                </a:cubicBezTo>
                <a:cubicBezTo>
                  <a:pt x="72" y="71"/>
                  <a:pt x="54" y="56"/>
                  <a:pt x="41" y="41"/>
                </a:cubicBezTo>
                <a:close/>
                <a:moveTo>
                  <a:pt x="46" y="51"/>
                </a:moveTo>
                <a:cubicBezTo>
                  <a:pt x="60" y="65"/>
                  <a:pt x="77" y="79"/>
                  <a:pt x="92" y="93"/>
                </a:cubicBezTo>
                <a:cubicBezTo>
                  <a:pt x="91" y="94"/>
                  <a:pt x="98" y="96"/>
                  <a:pt x="96" y="93"/>
                </a:cubicBezTo>
                <a:cubicBezTo>
                  <a:pt x="94" y="88"/>
                  <a:pt x="90" y="84"/>
                  <a:pt x="88" y="79"/>
                </a:cubicBezTo>
                <a:cubicBezTo>
                  <a:pt x="110" y="104"/>
                  <a:pt x="131" y="130"/>
                  <a:pt x="147" y="159"/>
                </a:cubicBezTo>
                <a:cubicBezTo>
                  <a:pt x="115" y="131"/>
                  <a:pt x="88" y="95"/>
                  <a:pt x="57" y="66"/>
                </a:cubicBezTo>
                <a:cubicBezTo>
                  <a:pt x="52" y="62"/>
                  <a:pt x="46" y="59"/>
                  <a:pt x="46" y="51"/>
                </a:cubicBezTo>
                <a:close/>
                <a:moveTo>
                  <a:pt x="47" y="171"/>
                </a:moveTo>
                <a:cubicBezTo>
                  <a:pt x="51" y="173"/>
                  <a:pt x="54" y="177"/>
                  <a:pt x="58" y="179"/>
                </a:cubicBezTo>
                <a:cubicBezTo>
                  <a:pt x="57" y="173"/>
                  <a:pt x="53" y="177"/>
                  <a:pt x="51" y="169"/>
                </a:cubicBezTo>
                <a:cubicBezTo>
                  <a:pt x="63" y="176"/>
                  <a:pt x="70" y="186"/>
                  <a:pt x="79" y="193"/>
                </a:cubicBezTo>
                <a:cubicBezTo>
                  <a:pt x="83" y="195"/>
                  <a:pt x="84" y="191"/>
                  <a:pt x="84" y="189"/>
                </a:cubicBezTo>
                <a:cubicBezTo>
                  <a:pt x="81" y="178"/>
                  <a:pt x="73" y="169"/>
                  <a:pt x="65" y="163"/>
                </a:cubicBezTo>
                <a:cubicBezTo>
                  <a:pt x="65" y="163"/>
                  <a:pt x="64" y="162"/>
                  <a:pt x="63" y="163"/>
                </a:cubicBezTo>
                <a:cubicBezTo>
                  <a:pt x="69" y="170"/>
                  <a:pt x="76" y="178"/>
                  <a:pt x="79" y="188"/>
                </a:cubicBezTo>
                <a:cubicBezTo>
                  <a:pt x="68" y="180"/>
                  <a:pt x="60" y="170"/>
                  <a:pt x="49" y="163"/>
                </a:cubicBezTo>
                <a:cubicBezTo>
                  <a:pt x="51" y="150"/>
                  <a:pt x="51" y="150"/>
                  <a:pt x="51" y="150"/>
                </a:cubicBezTo>
                <a:cubicBezTo>
                  <a:pt x="55" y="152"/>
                  <a:pt x="56" y="160"/>
                  <a:pt x="62" y="156"/>
                </a:cubicBezTo>
                <a:cubicBezTo>
                  <a:pt x="63" y="157"/>
                  <a:pt x="63" y="157"/>
                  <a:pt x="63" y="157"/>
                </a:cubicBezTo>
                <a:cubicBezTo>
                  <a:pt x="75" y="166"/>
                  <a:pt x="87" y="177"/>
                  <a:pt x="98" y="188"/>
                </a:cubicBezTo>
                <a:cubicBezTo>
                  <a:pt x="70" y="201"/>
                  <a:pt x="70" y="201"/>
                  <a:pt x="70" y="201"/>
                </a:cubicBezTo>
                <a:cubicBezTo>
                  <a:pt x="68" y="193"/>
                  <a:pt x="63" y="185"/>
                  <a:pt x="56" y="180"/>
                </a:cubicBezTo>
                <a:cubicBezTo>
                  <a:pt x="59" y="185"/>
                  <a:pt x="66" y="196"/>
                  <a:pt x="66" y="202"/>
                </a:cubicBezTo>
                <a:cubicBezTo>
                  <a:pt x="43" y="183"/>
                  <a:pt x="43" y="183"/>
                  <a:pt x="43" y="183"/>
                </a:cubicBezTo>
                <a:cubicBezTo>
                  <a:pt x="45" y="180"/>
                  <a:pt x="48" y="176"/>
                  <a:pt x="47" y="171"/>
                </a:cubicBezTo>
                <a:close/>
                <a:moveTo>
                  <a:pt x="40" y="191"/>
                </a:moveTo>
                <a:cubicBezTo>
                  <a:pt x="45" y="193"/>
                  <a:pt x="49" y="200"/>
                  <a:pt x="51" y="207"/>
                </a:cubicBezTo>
                <a:cubicBezTo>
                  <a:pt x="47" y="205"/>
                  <a:pt x="40" y="202"/>
                  <a:pt x="37" y="197"/>
                </a:cubicBezTo>
                <a:lnTo>
                  <a:pt x="40" y="191"/>
                </a:lnTo>
                <a:close/>
                <a:moveTo>
                  <a:pt x="51" y="209"/>
                </a:moveTo>
                <a:cubicBezTo>
                  <a:pt x="55" y="208"/>
                  <a:pt x="53" y="203"/>
                  <a:pt x="51" y="200"/>
                </a:cubicBezTo>
                <a:cubicBezTo>
                  <a:pt x="49" y="196"/>
                  <a:pt x="46" y="194"/>
                  <a:pt x="42" y="188"/>
                </a:cubicBezTo>
                <a:cubicBezTo>
                  <a:pt x="48" y="191"/>
                  <a:pt x="59" y="201"/>
                  <a:pt x="63" y="205"/>
                </a:cubicBezTo>
                <a:cubicBezTo>
                  <a:pt x="42" y="217"/>
                  <a:pt x="42" y="217"/>
                  <a:pt x="42" y="217"/>
                </a:cubicBezTo>
                <a:cubicBezTo>
                  <a:pt x="41" y="212"/>
                  <a:pt x="38" y="206"/>
                  <a:pt x="35" y="201"/>
                </a:cubicBezTo>
                <a:cubicBezTo>
                  <a:pt x="41" y="204"/>
                  <a:pt x="46" y="211"/>
                  <a:pt x="51" y="209"/>
                </a:cubicBezTo>
                <a:close/>
                <a:moveTo>
                  <a:pt x="38" y="220"/>
                </a:moveTo>
                <a:cubicBezTo>
                  <a:pt x="28" y="221"/>
                  <a:pt x="18" y="227"/>
                  <a:pt x="14" y="234"/>
                </a:cubicBezTo>
                <a:cubicBezTo>
                  <a:pt x="20" y="225"/>
                  <a:pt x="28" y="216"/>
                  <a:pt x="32" y="205"/>
                </a:cubicBezTo>
                <a:cubicBezTo>
                  <a:pt x="36" y="210"/>
                  <a:pt x="41" y="220"/>
                  <a:pt x="38" y="220"/>
                </a:cubicBezTo>
                <a:close/>
              </a:path>
            </a:pathLst>
          </a:custGeom>
          <a:solidFill>
            <a:srgbClr val="F7B63E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47" name="文本框 45"/>
          <p:cNvSpPr txBox="1">
            <a:spLocks noChangeArrowheads="1"/>
          </p:cNvSpPr>
          <p:nvPr/>
        </p:nvSpPr>
        <p:spPr bwMode="auto">
          <a:xfrm>
            <a:off x="1198563" y="264467"/>
            <a:ext cx="2031325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开发进度汇报</a:t>
            </a:r>
            <a:endParaRPr lang="zh-CN" altLang="en-US" sz="24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563" y="835024"/>
            <a:ext cx="10106746" cy="591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6396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reeform 5"/>
          <p:cNvSpPr>
            <a:spLocks noEditPoints="1"/>
          </p:cNvSpPr>
          <p:nvPr/>
        </p:nvSpPr>
        <p:spPr bwMode="auto">
          <a:xfrm>
            <a:off x="100013" y="155575"/>
            <a:ext cx="1098550" cy="679450"/>
          </a:xfrm>
          <a:custGeom>
            <a:avLst/>
            <a:gdLst>
              <a:gd name="T0" fmla="*/ 2147483647 w 572"/>
              <a:gd name="T1" fmla="*/ 2147483647 h 254"/>
              <a:gd name="T2" fmla="*/ 2147483647 w 572"/>
              <a:gd name="T3" fmla="*/ 2147483647 h 254"/>
              <a:gd name="T4" fmla="*/ 2147483647 w 572"/>
              <a:gd name="T5" fmla="*/ 2147483647 h 254"/>
              <a:gd name="T6" fmla="*/ 2147483647 w 572"/>
              <a:gd name="T7" fmla="*/ 2147483647 h 254"/>
              <a:gd name="T8" fmla="*/ 2147483647 w 572"/>
              <a:gd name="T9" fmla="*/ 2147483647 h 254"/>
              <a:gd name="T10" fmla="*/ 2147483647 w 572"/>
              <a:gd name="T11" fmla="*/ 2147483647 h 254"/>
              <a:gd name="T12" fmla="*/ 2147483647 w 572"/>
              <a:gd name="T13" fmla="*/ 2147483647 h 254"/>
              <a:gd name="T14" fmla="*/ 2147483647 w 572"/>
              <a:gd name="T15" fmla="*/ 2147483647 h 254"/>
              <a:gd name="T16" fmla="*/ 2147483647 w 572"/>
              <a:gd name="T17" fmla="*/ 2147483647 h 254"/>
              <a:gd name="T18" fmla="*/ 2147483647 w 572"/>
              <a:gd name="T19" fmla="*/ 2147483647 h 254"/>
              <a:gd name="T20" fmla="*/ 2147483647 w 572"/>
              <a:gd name="T21" fmla="*/ 2147483647 h 254"/>
              <a:gd name="T22" fmla="*/ 2147483647 w 572"/>
              <a:gd name="T23" fmla="*/ 2147483647 h 254"/>
              <a:gd name="T24" fmla="*/ 2147483647 w 572"/>
              <a:gd name="T25" fmla="*/ 2147483647 h 254"/>
              <a:gd name="T26" fmla="*/ 2147483647 w 572"/>
              <a:gd name="T27" fmla="*/ 2147483647 h 254"/>
              <a:gd name="T28" fmla="*/ 2147483647 w 572"/>
              <a:gd name="T29" fmla="*/ 2147483647 h 254"/>
              <a:gd name="T30" fmla="*/ 2147483647 w 572"/>
              <a:gd name="T31" fmla="*/ 2147483647 h 254"/>
              <a:gd name="T32" fmla="*/ 2147483647 w 572"/>
              <a:gd name="T33" fmla="*/ 2147483647 h 254"/>
              <a:gd name="T34" fmla="*/ 2147483647 w 572"/>
              <a:gd name="T35" fmla="*/ 2147483647 h 254"/>
              <a:gd name="T36" fmla="*/ 2147483647 w 572"/>
              <a:gd name="T37" fmla="*/ 2147483647 h 254"/>
              <a:gd name="T38" fmla="*/ 2147483647 w 572"/>
              <a:gd name="T39" fmla="*/ 2147483647 h 254"/>
              <a:gd name="T40" fmla="*/ 2147483647 w 572"/>
              <a:gd name="T41" fmla="*/ 2147483647 h 254"/>
              <a:gd name="T42" fmla="*/ 2147483647 w 572"/>
              <a:gd name="T43" fmla="*/ 2147483647 h 254"/>
              <a:gd name="T44" fmla="*/ 2147483647 w 572"/>
              <a:gd name="T45" fmla="*/ 2147483647 h 254"/>
              <a:gd name="T46" fmla="*/ 2147483647 w 572"/>
              <a:gd name="T47" fmla="*/ 2147483647 h 254"/>
              <a:gd name="T48" fmla="*/ 2147483647 w 572"/>
              <a:gd name="T49" fmla="*/ 2147483647 h 254"/>
              <a:gd name="T50" fmla="*/ 2147483647 w 572"/>
              <a:gd name="T51" fmla="*/ 2147483647 h 254"/>
              <a:gd name="T52" fmla="*/ 2147483647 w 572"/>
              <a:gd name="T53" fmla="*/ 2147483647 h 254"/>
              <a:gd name="T54" fmla="*/ 2147483647 w 572"/>
              <a:gd name="T55" fmla="*/ 2147483647 h 254"/>
              <a:gd name="T56" fmla="*/ 2147483647 w 572"/>
              <a:gd name="T57" fmla="*/ 2147483647 h 254"/>
              <a:gd name="T58" fmla="*/ 2147483647 w 572"/>
              <a:gd name="T59" fmla="*/ 2147483647 h 254"/>
              <a:gd name="T60" fmla="*/ 2147483647 w 572"/>
              <a:gd name="T61" fmla="*/ 2147483647 h 254"/>
              <a:gd name="T62" fmla="*/ 2147483647 w 572"/>
              <a:gd name="T63" fmla="*/ 2147483647 h 254"/>
              <a:gd name="T64" fmla="*/ 2147483647 w 572"/>
              <a:gd name="T65" fmla="*/ 2147483647 h 254"/>
              <a:gd name="T66" fmla="*/ 2147483647 w 572"/>
              <a:gd name="T67" fmla="*/ 2147483647 h 254"/>
              <a:gd name="T68" fmla="*/ 2147483647 w 572"/>
              <a:gd name="T69" fmla="*/ 2147483647 h 254"/>
              <a:gd name="T70" fmla="*/ 2147483647 w 572"/>
              <a:gd name="T71" fmla="*/ 2147483647 h 254"/>
              <a:gd name="T72" fmla="*/ 2147483647 w 572"/>
              <a:gd name="T73" fmla="*/ 2147483647 h 254"/>
              <a:gd name="T74" fmla="*/ 2147483647 w 572"/>
              <a:gd name="T75" fmla="*/ 2147483647 h 254"/>
              <a:gd name="T76" fmla="*/ 2147483647 w 572"/>
              <a:gd name="T77" fmla="*/ 2147483647 h 254"/>
              <a:gd name="T78" fmla="*/ 2147483647 w 572"/>
              <a:gd name="T79" fmla="*/ 2147483647 h 254"/>
              <a:gd name="T80" fmla="*/ 2147483647 w 572"/>
              <a:gd name="T81" fmla="*/ 2147483647 h 254"/>
              <a:gd name="T82" fmla="*/ 2147483647 w 572"/>
              <a:gd name="T83" fmla="*/ 2147483647 h 254"/>
              <a:gd name="T84" fmla="*/ 2147483647 w 572"/>
              <a:gd name="T85" fmla="*/ 2147483647 h 254"/>
              <a:gd name="T86" fmla="*/ 2147483647 w 572"/>
              <a:gd name="T87" fmla="*/ 2147483647 h 254"/>
              <a:gd name="T88" fmla="*/ 2147483647 w 572"/>
              <a:gd name="T89" fmla="*/ 2147483647 h 254"/>
              <a:gd name="T90" fmla="*/ 2147483647 w 572"/>
              <a:gd name="T91" fmla="*/ 2147483647 h 254"/>
              <a:gd name="T92" fmla="*/ 2147483647 w 572"/>
              <a:gd name="T93" fmla="*/ 2147483647 h 254"/>
              <a:gd name="T94" fmla="*/ 2147483647 w 572"/>
              <a:gd name="T95" fmla="*/ 2147483647 h 254"/>
              <a:gd name="T96" fmla="*/ 2147483647 w 572"/>
              <a:gd name="T97" fmla="*/ 2147483647 h 254"/>
              <a:gd name="T98" fmla="*/ 2147483647 w 572"/>
              <a:gd name="T99" fmla="*/ 2147483647 h 254"/>
              <a:gd name="T100" fmla="*/ 2147483647 w 572"/>
              <a:gd name="T101" fmla="*/ 2147483647 h 254"/>
              <a:gd name="T102" fmla="*/ 2147483647 w 572"/>
              <a:gd name="T103" fmla="*/ 2147483647 h 254"/>
              <a:gd name="T104" fmla="*/ 2147483647 w 572"/>
              <a:gd name="T105" fmla="*/ 2147483647 h 254"/>
              <a:gd name="T106" fmla="*/ 2147483647 w 572"/>
              <a:gd name="T107" fmla="*/ 2147483647 h 254"/>
              <a:gd name="T108" fmla="*/ 2147483647 w 572"/>
              <a:gd name="T109" fmla="*/ 2147483647 h 254"/>
              <a:gd name="T110" fmla="*/ 2147483647 w 572"/>
              <a:gd name="T111" fmla="*/ 2147483647 h 254"/>
              <a:gd name="T112" fmla="*/ 2147483647 w 572"/>
              <a:gd name="T113" fmla="*/ 2147483647 h 254"/>
              <a:gd name="T114" fmla="*/ 2147483647 w 572"/>
              <a:gd name="T115" fmla="*/ 2147483647 h 254"/>
              <a:gd name="T116" fmla="*/ 2147483647 w 572"/>
              <a:gd name="T117" fmla="*/ 2147483647 h 254"/>
              <a:gd name="T118" fmla="*/ 2147483647 w 572"/>
              <a:gd name="T119" fmla="*/ 2147483647 h 254"/>
              <a:gd name="T120" fmla="*/ 2147483647 w 572"/>
              <a:gd name="T121" fmla="*/ 2147483647 h 254"/>
              <a:gd name="T122" fmla="*/ 2147483647 w 572"/>
              <a:gd name="T123" fmla="*/ 2147483647 h 254"/>
              <a:gd name="T124" fmla="*/ 2147483647 w 572"/>
              <a:gd name="T125" fmla="*/ 2147483647 h 25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572"/>
              <a:gd name="T190" fmla="*/ 0 h 254"/>
              <a:gd name="T191" fmla="*/ 572 w 572"/>
              <a:gd name="T192" fmla="*/ 254 h 254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572" h="254">
                <a:moveTo>
                  <a:pt x="65" y="219"/>
                </a:moveTo>
                <a:cubicBezTo>
                  <a:pt x="120" y="192"/>
                  <a:pt x="188" y="179"/>
                  <a:pt x="259" y="170"/>
                </a:cubicBezTo>
                <a:cubicBezTo>
                  <a:pt x="304" y="165"/>
                  <a:pt x="356" y="173"/>
                  <a:pt x="401" y="173"/>
                </a:cubicBezTo>
                <a:cubicBezTo>
                  <a:pt x="407" y="173"/>
                  <a:pt x="415" y="175"/>
                  <a:pt x="418" y="174"/>
                </a:cubicBezTo>
                <a:cubicBezTo>
                  <a:pt x="416" y="252"/>
                  <a:pt x="416" y="252"/>
                  <a:pt x="416" y="252"/>
                </a:cubicBezTo>
                <a:cubicBezTo>
                  <a:pt x="416" y="254"/>
                  <a:pt x="420" y="252"/>
                  <a:pt x="422" y="251"/>
                </a:cubicBezTo>
                <a:cubicBezTo>
                  <a:pt x="473" y="218"/>
                  <a:pt x="523" y="182"/>
                  <a:pt x="572" y="146"/>
                </a:cubicBezTo>
                <a:cubicBezTo>
                  <a:pt x="524" y="98"/>
                  <a:pt x="475" y="54"/>
                  <a:pt x="429" y="7"/>
                </a:cubicBezTo>
                <a:cubicBezTo>
                  <a:pt x="427" y="5"/>
                  <a:pt x="426" y="0"/>
                  <a:pt x="423" y="2"/>
                </a:cubicBezTo>
                <a:cubicBezTo>
                  <a:pt x="423" y="2"/>
                  <a:pt x="422" y="3"/>
                  <a:pt x="422" y="3"/>
                </a:cubicBezTo>
                <a:cubicBezTo>
                  <a:pt x="422" y="5"/>
                  <a:pt x="422" y="10"/>
                  <a:pt x="422" y="12"/>
                </a:cubicBezTo>
                <a:cubicBezTo>
                  <a:pt x="422" y="16"/>
                  <a:pt x="422" y="22"/>
                  <a:pt x="415" y="17"/>
                </a:cubicBezTo>
                <a:cubicBezTo>
                  <a:pt x="417" y="20"/>
                  <a:pt x="419" y="20"/>
                  <a:pt x="420" y="22"/>
                </a:cubicBezTo>
                <a:cubicBezTo>
                  <a:pt x="422" y="29"/>
                  <a:pt x="421" y="43"/>
                  <a:pt x="418" y="50"/>
                </a:cubicBezTo>
                <a:cubicBezTo>
                  <a:pt x="422" y="59"/>
                  <a:pt x="420" y="78"/>
                  <a:pt x="416" y="85"/>
                </a:cubicBezTo>
                <a:cubicBezTo>
                  <a:pt x="415" y="87"/>
                  <a:pt x="416" y="91"/>
                  <a:pt x="413" y="88"/>
                </a:cubicBezTo>
                <a:cubicBezTo>
                  <a:pt x="402" y="91"/>
                  <a:pt x="387" y="93"/>
                  <a:pt x="377" y="87"/>
                </a:cubicBezTo>
                <a:cubicBezTo>
                  <a:pt x="377" y="90"/>
                  <a:pt x="380" y="91"/>
                  <a:pt x="381" y="92"/>
                </a:cubicBezTo>
                <a:cubicBezTo>
                  <a:pt x="331" y="96"/>
                  <a:pt x="283" y="89"/>
                  <a:pt x="237" y="85"/>
                </a:cubicBezTo>
                <a:cubicBezTo>
                  <a:pt x="217" y="83"/>
                  <a:pt x="198" y="78"/>
                  <a:pt x="184" y="73"/>
                </a:cubicBezTo>
                <a:cubicBezTo>
                  <a:pt x="169" y="73"/>
                  <a:pt x="152" y="68"/>
                  <a:pt x="139" y="65"/>
                </a:cubicBezTo>
                <a:cubicBezTo>
                  <a:pt x="95" y="55"/>
                  <a:pt x="62" y="35"/>
                  <a:pt x="30" y="15"/>
                </a:cubicBezTo>
                <a:cubicBezTo>
                  <a:pt x="28" y="14"/>
                  <a:pt x="23" y="10"/>
                  <a:pt x="23" y="17"/>
                </a:cubicBezTo>
                <a:cubicBezTo>
                  <a:pt x="23" y="21"/>
                  <a:pt x="31" y="26"/>
                  <a:pt x="31" y="34"/>
                </a:cubicBezTo>
                <a:cubicBezTo>
                  <a:pt x="32" y="34"/>
                  <a:pt x="42" y="50"/>
                  <a:pt x="38" y="57"/>
                </a:cubicBezTo>
                <a:cubicBezTo>
                  <a:pt x="42" y="61"/>
                  <a:pt x="46" y="67"/>
                  <a:pt x="46" y="74"/>
                </a:cubicBezTo>
                <a:cubicBezTo>
                  <a:pt x="45" y="86"/>
                  <a:pt x="43" y="94"/>
                  <a:pt x="48" y="106"/>
                </a:cubicBezTo>
                <a:cubicBezTo>
                  <a:pt x="46" y="168"/>
                  <a:pt x="25" y="209"/>
                  <a:pt x="0" y="246"/>
                </a:cubicBezTo>
                <a:cubicBezTo>
                  <a:pt x="23" y="239"/>
                  <a:pt x="45" y="229"/>
                  <a:pt x="65" y="219"/>
                </a:cubicBezTo>
                <a:close/>
                <a:moveTo>
                  <a:pt x="43" y="224"/>
                </a:moveTo>
                <a:cubicBezTo>
                  <a:pt x="51" y="219"/>
                  <a:pt x="59" y="214"/>
                  <a:pt x="68" y="210"/>
                </a:cubicBezTo>
                <a:cubicBezTo>
                  <a:pt x="60" y="214"/>
                  <a:pt x="51" y="221"/>
                  <a:pt x="43" y="224"/>
                </a:cubicBezTo>
                <a:close/>
                <a:moveTo>
                  <a:pt x="70" y="209"/>
                </a:moveTo>
                <a:cubicBezTo>
                  <a:pt x="71" y="208"/>
                  <a:pt x="73" y="207"/>
                  <a:pt x="75" y="206"/>
                </a:cubicBezTo>
                <a:cubicBezTo>
                  <a:pt x="74" y="208"/>
                  <a:pt x="72" y="209"/>
                  <a:pt x="70" y="209"/>
                </a:cubicBezTo>
                <a:close/>
                <a:moveTo>
                  <a:pt x="203" y="174"/>
                </a:moveTo>
                <a:cubicBezTo>
                  <a:pt x="158" y="181"/>
                  <a:pt x="118" y="192"/>
                  <a:pt x="79" y="204"/>
                </a:cubicBezTo>
                <a:cubicBezTo>
                  <a:pt x="115" y="186"/>
                  <a:pt x="156" y="175"/>
                  <a:pt x="205" y="170"/>
                </a:cubicBezTo>
                <a:cubicBezTo>
                  <a:pt x="208" y="170"/>
                  <a:pt x="203" y="173"/>
                  <a:pt x="203" y="174"/>
                </a:cubicBezTo>
                <a:close/>
                <a:moveTo>
                  <a:pt x="97" y="181"/>
                </a:moveTo>
                <a:cubicBezTo>
                  <a:pt x="94" y="179"/>
                  <a:pt x="91" y="177"/>
                  <a:pt x="89" y="175"/>
                </a:cubicBezTo>
                <a:cubicBezTo>
                  <a:pt x="52" y="141"/>
                  <a:pt x="52" y="141"/>
                  <a:pt x="52" y="141"/>
                </a:cubicBezTo>
                <a:cubicBezTo>
                  <a:pt x="53" y="110"/>
                  <a:pt x="53" y="110"/>
                  <a:pt x="53" y="110"/>
                </a:cubicBezTo>
                <a:cubicBezTo>
                  <a:pt x="53" y="103"/>
                  <a:pt x="57" y="111"/>
                  <a:pt x="57" y="110"/>
                </a:cubicBezTo>
                <a:cubicBezTo>
                  <a:pt x="73" y="128"/>
                  <a:pt x="88" y="144"/>
                  <a:pt x="102" y="162"/>
                </a:cubicBezTo>
                <a:cubicBezTo>
                  <a:pt x="102" y="162"/>
                  <a:pt x="102" y="164"/>
                  <a:pt x="102" y="164"/>
                </a:cubicBezTo>
                <a:cubicBezTo>
                  <a:pt x="88" y="150"/>
                  <a:pt x="74" y="138"/>
                  <a:pt x="59" y="127"/>
                </a:cubicBezTo>
                <a:cubicBezTo>
                  <a:pt x="54" y="124"/>
                  <a:pt x="55" y="132"/>
                  <a:pt x="57" y="132"/>
                </a:cubicBezTo>
                <a:cubicBezTo>
                  <a:pt x="60" y="139"/>
                  <a:pt x="68" y="140"/>
                  <a:pt x="74" y="143"/>
                </a:cubicBezTo>
                <a:cubicBezTo>
                  <a:pt x="89" y="153"/>
                  <a:pt x="100" y="167"/>
                  <a:pt x="113" y="178"/>
                </a:cubicBezTo>
                <a:cubicBezTo>
                  <a:pt x="106" y="157"/>
                  <a:pt x="90" y="142"/>
                  <a:pt x="77" y="127"/>
                </a:cubicBezTo>
                <a:cubicBezTo>
                  <a:pt x="70" y="119"/>
                  <a:pt x="61" y="112"/>
                  <a:pt x="54" y="105"/>
                </a:cubicBezTo>
                <a:cubicBezTo>
                  <a:pt x="55" y="103"/>
                  <a:pt x="53" y="98"/>
                  <a:pt x="54" y="95"/>
                </a:cubicBezTo>
                <a:cubicBezTo>
                  <a:pt x="80" y="120"/>
                  <a:pt x="105" y="148"/>
                  <a:pt x="127" y="173"/>
                </a:cubicBezTo>
                <a:cubicBezTo>
                  <a:pt x="130" y="176"/>
                  <a:pt x="131" y="171"/>
                  <a:pt x="131" y="171"/>
                </a:cubicBezTo>
                <a:cubicBezTo>
                  <a:pt x="122" y="149"/>
                  <a:pt x="110" y="131"/>
                  <a:pt x="97" y="115"/>
                </a:cubicBezTo>
                <a:cubicBezTo>
                  <a:pt x="110" y="128"/>
                  <a:pt x="121" y="143"/>
                  <a:pt x="136" y="153"/>
                </a:cubicBezTo>
                <a:cubicBezTo>
                  <a:pt x="136" y="154"/>
                  <a:pt x="136" y="154"/>
                  <a:pt x="136" y="154"/>
                </a:cubicBezTo>
                <a:cubicBezTo>
                  <a:pt x="142" y="160"/>
                  <a:pt x="147" y="166"/>
                  <a:pt x="154" y="171"/>
                </a:cubicBezTo>
                <a:cubicBezTo>
                  <a:pt x="136" y="176"/>
                  <a:pt x="118" y="180"/>
                  <a:pt x="103" y="187"/>
                </a:cubicBezTo>
                <a:cubicBezTo>
                  <a:pt x="95" y="170"/>
                  <a:pt x="85" y="155"/>
                  <a:pt x="70" y="146"/>
                </a:cubicBezTo>
                <a:cubicBezTo>
                  <a:pt x="77" y="155"/>
                  <a:pt x="89" y="169"/>
                  <a:pt x="97" y="181"/>
                </a:cubicBezTo>
                <a:close/>
                <a:moveTo>
                  <a:pt x="123" y="163"/>
                </a:moveTo>
                <a:cubicBezTo>
                  <a:pt x="101" y="139"/>
                  <a:pt x="79" y="112"/>
                  <a:pt x="54" y="90"/>
                </a:cubicBezTo>
                <a:cubicBezTo>
                  <a:pt x="51" y="68"/>
                  <a:pt x="51" y="68"/>
                  <a:pt x="51" y="68"/>
                </a:cubicBezTo>
                <a:cubicBezTo>
                  <a:pt x="59" y="77"/>
                  <a:pt x="59" y="77"/>
                  <a:pt x="59" y="77"/>
                </a:cubicBezTo>
                <a:cubicBezTo>
                  <a:pt x="57" y="76"/>
                  <a:pt x="55" y="73"/>
                  <a:pt x="53" y="73"/>
                </a:cubicBezTo>
                <a:cubicBezTo>
                  <a:pt x="80" y="98"/>
                  <a:pt x="106" y="127"/>
                  <a:pt x="123" y="163"/>
                </a:cubicBezTo>
                <a:close/>
                <a:moveTo>
                  <a:pt x="174" y="164"/>
                </a:moveTo>
                <a:cubicBezTo>
                  <a:pt x="175" y="165"/>
                  <a:pt x="179" y="167"/>
                  <a:pt x="174" y="168"/>
                </a:cubicBezTo>
                <a:cubicBezTo>
                  <a:pt x="170" y="168"/>
                  <a:pt x="157" y="171"/>
                  <a:pt x="156" y="169"/>
                </a:cubicBezTo>
                <a:cubicBezTo>
                  <a:pt x="139" y="136"/>
                  <a:pt x="117" y="107"/>
                  <a:pt x="94" y="79"/>
                </a:cubicBezTo>
                <a:cubicBezTo>
                  <a:pt x="144" y="133"/>
                  <a:pt x="144" y="133"/>
                  <a:pt x="144" y="133"/>
                </a:cubicBezTo>
                <a:cubicBezTo>
                  <a:pt x="144" y="133"/>
                  <a:pt x="151" y="138"/>
                  <a:pt x="145" y="136"/>
                </a:cubicBezTo>
                <a:lnTo>
                  <a:pt x="174" y="164"/>
                </a:lnTo>
                <a:close/>
                <a:moveTo>
                  <a:pt x="124" y="89"/>
                </a:moveTo>
                <a:cubicBezTo>
                  <a:pt x="124" y="89"/>
                  <a:pt x="125" y="89"/>
                  <a:pt x="126" y="89"/>
                </a:cubicBezTo>
                <a:cubicBezTo>
                  <a:pt x="149" y="111"/>
                  <a:pt x="167" y="135"/>
                  <a:pt x="191" y="155"/>
                </a:cubicBezTo>
                <a:cubicBezTo>
                  <a:pt x="191" y="155"/>
                  <a:pt x="193" y="161"/>
                  <a:pt x="199" y="163"/>
                </a:cubicBezTo>
                <a:cubicBezTo>
                  <a:pt x="191" y="166"/>
                  <a:pt x="181" y="168"/>
                  <a:pt x="179" y="165"/>
                </a:cubicBezTo>
                <a:cubicBezTo>
                  <a:pt x="167" y="134"/>
                  <a:pt x="144" y="112"/>
                  <a:pt x="124" y="89"/>
                </a:cubicBezTo>
                <a:close/>
                <a:moveTo>
                  <a:pt x="211" y="172"/>
                </a:moveTo>
                <a:cubicBezTo>
                  <a:pt x="208" y="168"/>
                  <a:pt x="214" y="168"/>
                  <a:pt x="216" y="168"/>
                </a:cubicBezTo>
                <a:cubicBezTo>
                  <a:pt x="220" y="168"/>
                  <a:pt x="224" y="168"/>
                  <a:pt x="228" y="167"/>
                </a:cubicBezTo>
                <a:cubicBezTo>
                  <a:pt x="233" y="166"/>
                  <a:pt x="239" y="166"/>
                  <a:pt x="245" y="166"/>
                </a:cubicBezTo>
                <a:lnTo>
                  <a:pt x="211" y="172"/>
                </a:lnTo>
                <a:close/>
                <a:moveTo>
                  <a:pt x="248" y="166"/>
                </a:moveTo>
                <a:cubicBezTo>
                  <a:pt x="248" y="165"/>
                  <a:pt x="248" y="165"/>
                  <a:pt x="248" y="165"/>
                </a:cubicBezTo>
                <a:cubicBezTo>
                  <a:pt x="255" y="165"/>
                  <a:pt x="255" y="165"/>
                  <a:pt x="255" y="165"/>
                </a:cubicBezTo>
                <a:cubicBezTo>
                  <a:pt x="256" y="167"/>
                  <a:pt x="249" y="166"/>
                  <a:pt x="248" y="166"/>
                </a:cubicBezTo>
                <a:close/>
                <a:moveTo>
                  <a:pt x="313" y="165"/>
                </a:moveTo>
                <a:cubicBezTo>
                  <a:pt x="312" y="165"/>
                  <a:pt x="309" y="165"/>
                  <a:pt x="307" y="164"/>
                </a:cubicBezTo>
                <a:cubicBezTo>
                  <a:pt x="313" y="163"/>
                  <a:pt x="320" y="165"/>
                  <a:pt x="324" y="165"/>
                </a:cubicBezTo>
                <a:cubicBezTo>
                  <a:pt x="331" y="165"/>
                  <a:pt x="317" y="165"/>
                  <a:pt x="313" y="165"/>
                </a:cubicBezTo>
                <a:close/>
                <a:moveTo>
                  <a:pt x="329" y="159"/>
                </a:moveTo>
                <a:cubicBezTo>
                  <a:pt x="320" y="148"/>
                  <a:pt x="309" y="137"/>
                  <a:pt x="298" y="127"/>
                </a:cubicBezTo>
                <a:cubicBezTo>
                  <a:pt x="311" y="135"/>
                  <a:pt x="322" y="144"/>
                  <a:pt x="336" y="151"/>
                </a:cubicBezTo>
                <a:cubicBezTo>
                  <a:pt x="337" y="151"/>
                  <a:pt x="337" y="151"/>
                  <a:pt x="337" y="151"/>
                </a:cubicBezTo>
                <a:cubicBezTo>
                  <a:pt x="338" y="151"/>
                  <a:pt x="339" y="151"/>
                  <a:pt x="339" y="152"/>
                </a:cubicBezTo>
                <a:cubicBezTo>
                  <a:pt x="346" y="154"/>
                  <a:pt x="339" y="155"/>
                  <a:pt x="345" y="158"/>
                </a:cubicBezTo>
                <a:cubicBezTo>
                  <a:pt x="341" y="159"/>
                  <a:pt x="331" y="161"/>
                  <a:pt x="329" y="159"/>
                </a:cubicBezTo>
                <a:close/>
                <a:moveTo>
                  <a:pt x="334" y="165"/>
                </a:moveTo>
                <a:cubicBezTo>
                  <a:pt x="356" y="164"/>
                  <a:pt x="376" y="165"/>
                  <a:pt x="396" y="169"/>
                </a:cubicBezTo>
                <a:cubicBezTo>
                  <a:pt x="376" y="168"/>
                  <a:pt x="355" y="167"/>
                  <a:pt x="334" y="165"/>
                </a:cubicBezTo>
                <a:close/>
                <a:moveTo>
                  <a:pt x="387" y="157"/>
                </a:moveTo>
                <a:cubicBezTo>
                  <a:pt x="387" y="156"/>
                  <a:pt x="389" y="156"/>
                  <a:pt x="390" y="157"/>
                </a:cubicBezTo>
                <a:cubicBezTo>
                  <a:pt x="392" y="159"/>
                  <a:pt x="386" y="159"/>
                  <a:pt x="387" y="157"/>
                </a:cubicBezTo>
                <a:close/>
                <a:moveTo>
                  <a:pt x="421" y="245"/>
                </a:moveTo>
                <a:cubicBezTo>
                  <a:pt x="421" y="229"/>
                  <a:pt x="421" y="229"/>
                  <a:pt x="421" y="229"/>
                </a:cubicBezTo>
                <a:cubicBezTo>
                  <a:pt x="427" y="229"/>
                  <a:pt x="430" y="235"/>
                  <a:pt x="436" y="237"/>
                </a:cubicBezTo>
                <a:cubicBezTo>
                  <a:pt x="434" y="241"/>
                  <a:pt x="426" y="242"/>
                  <a:pt x="421" y="245"/>
                </a:cubicBezTo>
                <a:close/>
                <a:moveTo>
                  <a:pt x="421" y="224"/>
                </a:moveTo>
                <a:cubicBezTo>
                  <a:pt x="422" y="208"/>
                  <a:pt x="422" y="208"/>
                  <a:pt x="422" y="208"/>
                </a:cubicBezTo>
                <a:cubicBezTo>
                  <a:pt x="428" y="212"/>
                  <a:pt x="438" y="223"/>
                  <a:pt x="439" y="234"/>
                </a:cubicBezTo>
                <a:cubicBezTo>
                  <a:pt x="433" y="230"/>
                  <a:pt x="427" y="227"/>
                  <a:pt x="421" y="224"/>
                </a:cubicBezTo>
                <a:close/>
                <a:moveTo>
                  <a:pt x="488" y="200"/>
                </a:moveTo>
                <a:cubicBezTo>
                  <a:pt x="486" y="201"/>
                  <a:pt x="485" y="199"/>
                  <a:pt x="484" y="198"/>
                </a:cubicBezTo>
                <a:cubicBezTo>
                  <a:pt x="468" y="177"/>
                  <a:pt x="450" y="158"/>
                  <a:pt x="431" y="140"/>
                </a:cubicBezTo>
                <a:cubicBezTo>
                  <a:pt x="432" y="140"/>
                  <a:pt x="433" y="140"/>
                  <a:pt x="434" y="140"/>
                </a:cubicBezTo>
                <a:cubicBezTo>
                  <a:pt x="454" y="156"/>
                  <a:pt x="470" y="171"/>
                  <a:pt x="492" y="190"/>
                </a:cubicBezTo>
                <a:cubicBezTo>
                  <a:pt x="491" y="190"/>
                  <a:pt x="499" y="193"/>
                  <a:pt x="496" y="189"/>
                </a:cubicBezTo>
                <a:cubicBezTo>
                  <a:pt x="480" y="165"/>
                  <a:pt x="460" y="143"/>
                  <a:pt x="437" y="123"/>
                </a:cubicBezTo>
                <a:cubicBezTo>
                  <a:pt x="438" y="123"/>
                  <a:pt x="439" y="123"/>
                  <a:pt x="439" y="124"/>
                </a:cubicBezTo>
                <a:cubicBezTo>
                  <a:pt x="464" y="142"/>
                  <a:pt x="488" y="163"/>
                  <a:pt x="511" y="184"/>
                </a:cubicBezTo>
                <a:cubicBezTo>
                  <a:pt x="505" y="189"/>
                  <a:pt x="496" y="194"/>
                  <a:pt x="488" y="200"/>
                </a:cubicBezTo>
                <a:close/>
                <a:moveTo>
                  <a:pt x="514" y="181"/>
                </a:moveTo>
                <a:cubicBezTo>
                  <a:pt x="495" y="156"/>
                  <a:pt x="472" y="136"/>
                  <a:pt x="448" y="115"/>
                </a:cubicBezTo>
                <a:cubicBezTo>
                  <a:pt x="449" y="115"/>
                  <a:pt x="450" y="115"/>
                  <a:pt x="451" y="116"/>
                </a:cubicBezTo>
                <a:cubicBezTo>
                  <a:pt x="471" y="130"/>
                  <a:pt x="494" y="150"/>
                  <a:pt x="515" y="163"/>
                </a:cubicBezTo>
                <a:cubicBezTo>
                  <a:pt x="519" y="165"/>
                  <a:pt x="524" y="168"/>
                  <a:pt x="527" y="171"/>
                </a:cubicBezTo>
                <a:lnTo>
                  <a:pt x="514" y="181"/>
                </a:lnTo>
                <a:close/>
                <a:moveTo>
                  <a:pt x="558" y="148"/>
                </a:moveTo>
                <a:cubicBezTo>
                  <a:pt x="524" y="120"/>
                  <a:pt x="494" y="89"/>
                  <a:pt x="461" y="59"/>
                </a:cubicBezTo>
                <a:cubicBezTo>
                  <a:pt x="462" y="59"/>
                  <a:pt x="463" y="59"/>
                  <a:pt x="463" y="59"/>
                </a:cubicBezTo>
                <a:cubicBezTo>
                  <a:pt x="497" y="86"/>
                  <a:pt x="530" y="113"/>
                  <a:pt x="562" y="142"/>
                </a:cubicBezTo>
                <a:cubicBezTo>
                  <a:pt x="567" y="146"/>
                  <a:pt x="559" y="146"/>
                  <a:pt x="558" y="148"/>
                </a:cubicBezTo>
                <a:close/>
                <a:moveTo>
                  <a:pt x="431" y="16"/>
                </a:moveTo>
                <a:cubicBezTo>
                  <a:pt x="454" y="39"/>
                  <a:pt x="477" y="62"/>
                  <a:pt x="501" y="84"/>
                </a:cubicBezTo>
                <a:cubicBezTo>
                  <a:pt x="482" y="70"/>
                  <a:pt x="460" y="53"/>
                  <a:pt x="439" y="39"/>
                </a:cubicBezTo>
                <a:cubicBezTo>
                  <a:pt x="442" y="39"/>
                  <a:pt x="445" y="39"/>
                  <a:pt x="443" y="37"/>
                </a:cubicBezTo>
                <a:cubicBezTo>
                  <a:pt x="436" y="33"/>
                  <a:pt x="430" y="28"/>
                  <a:pt x="427" y="23"/>
                </a:cubicBezTo>
                <a:cubicBezTo>
                  <a:pt x="427" y="21"/>
                  <a:pt x="426" y="10"/>
                  <a:pt x="431" y="16"/>
                </a:cubicBezTo>
                <a:close/>
                <a:moveTo>
                  <a:pt x="425" y="48"/>
                </a:moveTo>
                <a:cubicBezTo>
                  <a:pt x="426" y="41"/>
                  <a:pt x="425" y="34"/>
                  <a:pt x="427" y="28"/>
                </a:cubicBezTo>
                <a:cubicBezTo>
                  <a:pt x="431" y="32"/>
                  <a:pt x="434" y="34"/>
                  <a:pt x="438" y="37"/>
                </a:cubicBezTo>
                <a:cubicBezTo>
                  <a:pt x="435" y="39"/>
                  <a:pt x="433" y="35"/>
                  <a:pt x="430" y="36"/>
                </a:cubicBezTo>
                <a:cubicBezTo>
                  <a:pt x="433" y="41"/>
                  <a:pt x="439" y="45"/>
                  <a:pt x="444" y="49"/>
                </a:cubicBezTo>
                <a:cubicBezTo>
                  <a:pt x="444" y="49"/>
                  <a:pt x="445" y="48"/>
                  <a:pt x="445" y="48"/>
                </a:cubicBezTo>
                <a:cubicBezTo>
                  <a:pt x="448" y="50"/>
                  <a:pt x="452" y="52"/>
                  <a:pt x="454" y="55"/>
                </a:cubicBezTo>
                <a:cubicBezTo>
                  <a:pt x="452" y="55"/>
                  <a:pt x="451" y="54"/>
                  <a:pt x="449" y="54"/>
                </a:cubicBezTo>
                <a:cubicBezTo>
                  <a:pt x="473" y="74"/>
                  <a:pt x="497" y="96"/>
                  <a:pt x="519" y="119"/>
                </a:cubicBezTo>
                <a:cubicBezTo>
                  <a:pt x="491" y="96"/>
                  <a:pt x="462" y="73"/>
                  <a:pt x="430" y="54"/>
                </a:cubicBezTo>
                <a:cubicBezTo>
                  <a:pt x="427" y="52"/>
                  <a:pt x="425" y="50"/>
                  <a:pt x="425" y="48"/>
                </a:cubicBezTo>
                <a:close/>
                <a:moveTo>
                  <a:pt x="417" y="96"/>
                </a:moveTo>
                <a:cubicBezTo>
                  <a:pt x="419" y="96"/>
                  <a:pt x="422" y="97"/>
                  <a:pt x="421" y="93"/>
                </a:cubicBezTo>
                <a:cubicBezTo>
                  <a:pt x="426" y="95"/>
                  <a:pt x="425" y="88"/>
                  <a:pt x="421" y="90"/>
                </a:cubicBezTo>
                <a:cubicBezTo>
                  <a:pt x="423" y="81"/>
                  <a:pt x="426" y="71"/>
                  <a:pt x="425" y="60"/>
                </a:cubicBezTo>
                <a:cubicBezTo>
                  <a:pt x="428" y="62"/>
                  <a:pt x="429" y="65"/>
                  <a:pt x="433" y="66"/>
                </a:cubicBezTo>
                <a:cubicBezTo>
                  <a:pt x="431" y="64"/>
                  <a:pt x="434" y="64"/>
                  <a:pt x="435" y="65"/>
                </a:cubicBezTo>
                <a:cubicBezTo>
                  <a:pt x="433" y="60"/>
                  <a:pt x="428" y="63"/>
                  <a:pt x="427" y="57"/>
                </a:cubicBezTo>
                <a:cubicBezTo>
                  <a:pt x="461" y="75"/>
                  <a:pt x="490" y="100"/>
                  <a:pt x="519" y="123"/>
                </a:cubicBezTo>
                <a:cubicBezTo>
                  <a:pt x="531" y="132"/>
                  <a:pt x="544" y="141"/>
                  <a:pt x="555" y="151"/>
                </a:cubicBezTo>
                <a:cubicBezTo>
                  <a:pt x="552" y="155"/>
                  <a:pt x="548" y="152"/>
                  <a:pt x="547" y="151"/>
                </a:cubicBezTo>
                <a:cubicBezTo>
                  <a:pt x="529" y="139"/>
                  <a:pt x="512" y="125"/>
                  <a:pt x="495" y="112"/>
                </a:cubicBezTo>
                <a:cubicBezTo>
                  <a:pt x="508" y="127"/>
                  <a:pt x="526" y="141"/>
                  <a:pt x="542" y="152"/>
                </a:cubicBezTo>
                <a:cubicBezTo>
                  <a:pt x="542" y="152"/>
                  <a:pt x="543" y="153"/>
                  <a:pt x="544" y="153"/>
                </a:cubicBezTo>
                <a:cubicBezTo>
                  <a:pt x="544" y="155"/>
                  <a:pt x="550" y="153"/>
                  <a:pt x="548" y="156"/>
                </a:cubicBezTo>
                <a:cubicBezTo>
                  <a:pt x="545" y="161"/>
                  <a:pt x="538" y="163"/>
                  <a:pt x="533" y="167"/>
                </a:cubicBezTo>
                <a:cubicBezTo>
                  <a:pt x="521" y="155"/>
                  <a:pt x="506" y="142"/>
                  <a:pt x="493" y="130"/>
                </a:cubicBezTo>
                <a:cubicBezTo>
                  <a:pt x="505" y="136"/>
                  <a:pt x="517" y="147"/>
                  <a:pt x="529" y="154"/>
                </a:cubicBezTo>
                <a:cubicBezTo>
                  <a:pt x="531" y="156"/>
                  <a:pt x="528" y="151"/>
                  <a:pt x="527" y="149"/>
                </a:cubicBezTo>
                <a:cubicBezTo>
                  <a:pt x="496" y="122"/>
                  <a:pt x="468" y="92"/>
                  <a:pt x="436" y="68"/>
                </a:cubicBezTo>
                <a:cubicBezTo>
                  <a:pt x="435" y="67"/>
                  <a:pt x="434" y="67"/>
                  <a:pt x="433" y="68"/>
                </a:cubicBezTo>
                <a:cubicBezTo>
                  <a:pt x="455" y="87"/>
                  <a:pt x="477" y="107"/>
                  <a:pt x="498" y="128"/>
                </a:cubicBezTo>
                <a:cubicBezTo>
                  <a:pt x="476" y="112"/>
                  <a:pt x="454" y="95"/>
                  <a:pt x="429" y="80"/>
                </a:cubicBezTo>
                <a:cubicBezTo>
                  <a:pt x="428" y="79"/>
                  <a:pt x="423" y="82"/>
                  <a:pt x="426" y="84"/>
                </a:cubicBezTo>
                <a:cubicBezTo>
                  <a:pt x="460" y="107"/>
                  <a:pt x="498" y="138"/>
                  <a:pt x="524" y="165"/>
                </a:cubicBezTo>
                <a:cubicBezTo>
                  <a:pt x="503" y="150"/>
                  <a:pt x="503" y="150"/>
                  <a:pt x="503" y="150"/>
                </a:cubicBezTo>
                <a:cubicBezTo>
                  <a:pt x="478" y="131"/>
                  <a:pt x="454" y="110"/>
                  <a:pt x="424" y="97"/>
                </a:cubicBezTo>
                <a:cubicBezTo>
                  <a:pt x="424" y="104"/>
                  <a:pt x="445" y="112"/>
                  <a:pt x="442" y="114"/>
                </a:cubicBezTo>
                <a:cubicBezTo>
                  <a:pt x="457" y="129"/>
                  <a:pt x="475" y="143"/>
                  <a:pt x="490" y="160"/>
                </a:cubicBezTo>
                <a:cubicBezTo>
                  <a:pt x="470" y="142"/>
                  <a:pt x="450" y="125"/>
                  <a:pt x="426" y="110"/>
                </a:cubicBezTo>
                <a:cubicBezTo>
                  <a:pt x="423" y="108"/>
                  <a:pt x="418" y="105"/>
                  <a:pt x="413" y="105"/>
                </a:cubicBezTo>
                <a:cubicBezTo>
                  <a:pt x="408" y="106"/>
                  <a:pt x="402" y="101"/>
                  <a:pt x="397" y="97"/>
                </a:cubicBezTo>
                <a:cubicBezTo>
                  <a:pt x="403" y="96"/>
                  <a:pt x="410" y="95"/>
                  <a:pt x="417" y="96"/>
                </a:cubicBezTo>
                <a:close/>
                <a:moveTo>
                  <a:pt x="426" y="118"/>
                </a:moveTo>
                <a:cubicBezTo>
                  <a:pt x="428" y="120"/>
                  <a:pt x="433" y="121"/>
                  <a:pt x="433" y="124"/>
                </a:cubicBezTo>
                <a:cubicBezTo>
                  <a:pt x="452" y="141"/>
                  <a:pt x="472" y="160"/>
                  <a:pt x="487" y="181"/>
                </a:cubicBezTo>
                <a:cubicBezTo>
                  <a:pt x="466" y="163"/>
                  <a:pt x="443" y="141"/>
                  <a:pt x="419" y="124"/>
                </a:cubicBezTo>
                <a:cubicBezTo>
                  <a:pt x="422" y="124"/>
                  <a:pt x="424" y="127"/>
                  <a:pt x="428" y="125"/>
                </a:cubicBezTo>
                <a:cubicBezTo>
                  <a:pt x="413" y="116"/>
                  <a:pt x="398" y="106"/>
                  <a:pt x="384" y="97"/>
                </a:cubicBezTo>
                <a:cubicBezTo>
                  <a:pt x="399" y="102"/>
                  <a:pt x="413" y="111"/>
                  <a:pt x="426" y="118"/>
                </a:cubicBezTo>
                <a:close/>
                <a:moveTo>
                  <a:pt x="405" y="116"/>
                </a:moveTo>
                <a:cubicBezTo>
                  <a:pt x="403" y="121"/>
                  <a:pt x="399" y="113"/>
                  <a:pt x="398" y="112"/>
                </a:cubicBezTo>
                <a:cubicBezTo>
                  <a:pt x="397" y="112"/>
                  <a:pt x="397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09"/>
                  <a:pt x="402" y="114"/>
                  <a:pt x="405" y="116"/>
                </a:cubicBezTo>
                <a:close/>
                <a:moveTo>
                  <a:pt x="361" y="105"/>
                </a:moveTo>
                <a:cubicBezTo>
                  <a:pt x="374" y="117"/>
                  <a:pt x="387" y="129"/>
                  <a:pt x="398" y="143"/>
                </a:cubicBezTo>
                <a:cubicBezTo>
                  <a:pt x="346" y="102"/>
                  <a:pt x="346" y="102"/>
                  <a:pt x="346" y="102"/>
                </a:cubicBezTo>
                <a:cubicBezTo>
                  <a:pt x="345" y="101"/>
                  <a:pt x="343" y="101"/>
                  <a:pt x="342" y="100"/>
                </a:cubicBezTo>
                <a:cubicBezTo>
                  <a:pt x="347" y="97"/>
                  <a:pt x="357" y="101"/>
                  <a:pt x="361" y="105"/>
                </a:cubicBezTo>
                <a:close/>
                <a:moveTo>
                  <a:pt x="334" y="98"/>
                </a:moveTo>
                <a:cubicBezTo>
                  <a:pt x="334" y="101"/>
                  <a:pt x="336" y="103"/>
                  <a:pt x="338" y="105"/>
                </a:cubicBezTo>
                <a:cubicBezTo>
                  <a:pt x="342" y="111"/>
                  <a:pt x="347" y="108"/>
                  <a:pt x="352" y="112"/>
                </a:cubicBezTo>
                <a:cubicBezTo>
                  <a:pt x="411" y="158"/>
                  <a:pt x="411" y="158"/>
                  <a:pt x="411" y="158"/>
                </a:cubicBezTo>
                <a:cubicBezTo>
                  <a:pt x="412" y="158"/>
                  <a:pt x="419" y="161"/>
                  <a:pt x="416" y="158"/>
                </a:cubicBezTo>
                <a:cubicBezTo>
                  <a:pt x="403" y="143"/>
                  <a:pt x="390" y="128"/>
                  <a:pt x="376" y="115"/>
                </a:cubicBezTo>
                <a:cubicBezTo>
                  <a:pt x="375" y="114"/>
                  <a:pt x="371" y="109"/>
                  <a:pt x="372" y="110"/>
                </a:cubicBezTo>
                <a:cubicBezTo>
                  <a:pt x="410" y="133"/>
                  <a:pt x="410" y="133"/>
                  <a:pt x="410" y="133"/>
                </a:cubicBezTo>
                <a:cubicBezTo>
                  <a:pt x="397" y="121"/>
                  <a:pt x="379" y="109"/>
                  <a:pt x="363" y="99"/>
                </a:cubicBezTo>
                <a:cubicBezTo>
                  <a:pt x="368" y="99"/>
                  <a:pt x="374" y="98"/>
                  <a:pt x="377" y="100"/>
                </a:cubicBezTo>
                <a:cubicBezTo>
                  <a:pt x="393" y="111"/>
                  <a:pt x="405" y="123"/>
                  <a:pt x="417" y="137"/>
                </a:cubicBezTo>
                <a:cubicBezTo>
                  <a:pt x="410" y="135"/>
                  <a:pt x="410" y="135"/>
                  <a:pt x="410" y="135"/>
                </a:cubicBezTo>
                <a:cubicBezTo>
                  <a:pt x="413" y="137"/>
                  <a:pt x="416" y="138"/>
                  <a:pt x="418" y="141"/>
                </a:cubicBezTo>
                <a:cubicBezTo>
                  <a:pt x="419" y="142"/>
                  <a:pt x="423" y="143"/>
                  <a:pt x="422" y="140"/>
                </a:cubicBezTo>
                <a:cubicBezTo>
                  <a:pt x="421" y="136"/>
                  <a:pt x="416" y="134"/>
                  <a:pt x="415" y="129"/>
                </a:cubicBezTo>
                <a:cubicBezTo>
                  <a:pt x="418" y="128"/>
                  <a:pt x="420" y="132"/>
                  <a:pt x="421" y="134"/>
                </a:cubicBezTo>
                <a:cubicBezTo>
                  <a:pt x="421" y="135"/>
                  <a:pt x="421" y="135"/>
                  <a:pt x="421" y="135"/>
                </a:cubicBezTo>
                <a:cubicBezTo>
                  <a:pt x="441" y="153"/>
                  <a:pt x="459" y="171"/>
                  <a:pt x="475" y="192"/>
                </a:cubicBezTo>
                <a:cubicBezTo>
                  <a:pt x="476" y="193"/>
                  <a:pt x="479" y="194"/>
                  <a:pt x="478" y="197"/>
                </a:cubicBezTo>
                <a:cubicBezTo>
                  <a:pt x="478" y="193"/>
                  <a:pt x="472" y="196"/>
                  <a:pt x="475" y="192"/>
                </a:cubicBezTo>
                <a:cubicBezTo>
                  <a:pt x="421" y="150"/>
                  <a:pt x="421" y="150"/>
                  <a:pt x="421" y="150"/>
                </a:cubicBezTo>
                <a:cubicBezTo>
                  <a:pt x="419" y="148"/>
                  <a:pt x="412" y="146"/>
                  <a:pt x="414" y="150"/>
                </a:cubicBezTo>
                <a:cubicBezTo>
                  <a:pt x="416" y="155"/>
                  <a:pt x="421" y="161"/>
                  <a:pt x="426" y="163"/>
                </a:cubicBezTo>
                <a:cubicBezTo>
                  <a:pt x="429" y="164"/>
                  <a:pt x="429" y="162"/>
                  <a:pt x="428" y="160"/>
                </a:cubicBezTo>
                <a:cubicBezTo>
                  <a:pt x="468" y="191"/>
                  <a:pt x="468" y="191"/>
                  <a:pt x="468" y="191"/>
                </a:cubicBezTo>
                <a:cubicBezTo>
                  <a:pt x="473" y="194"/>
                  <a:pt x="478" y="199"/>
                  <a:pt x="483" y="204"/>
                </a:cubicBezTo>
                <a:cubicBezTo>
                  <a:pt x="470" y="213"/>
                  <a:pt x="454" y="223"/>
                  <a:pt x="442" y="232"/>
                </a:cubicBezTo>
                <a:cubicBezTo>
                  <a:pt x="438" y="220"/>
                  <a:pt x="432" y="211"/>
                  <a:pt x="422" y="204"/>
                </a:cubicBezTo>
                <a:cubicBezTo>
                  <a:pt x="428" y="205"/>
                  <a:pt x="428" y="205"/>
                  <a:pt x="428" y="205"/>
                </a:cubicBezTo>
                <a:cubicBezTo>
                  <a:pt x="424" y="201"/>
                  <a:pt x="424" y="201"/>
                  <a:pt x="424" y="201"/>
                </a:cubicBezTo>
                <a:cubicBezTo>
                  <a:pt x="426" y="201"/>
                  <a:pt x="433" y="206"/>
                  <a:pt x="428" y="206"/>
                </a:cubicBezTo>
                <a:cubicBezTo>
                  <a:pt x="435" y="211"/>
                  <a:pt x="441" y="218"/>
                  <a:pt x="449" y="221"/>
                </a:cubicBezTo>
                <a:cubicBezTo>
                  <a:pt x="448" y="208"/>
                  <a:pt x="434" y="200"/>
                  <a:pt x="430" y="189"/>
                </a:cubicBezTo>
                <a:cubicBezTo>
                  <a:pt x="433" y="190"/>
                  <a:pt x="441" y="194"/>
                  <a:pt x="445" y="198"/>
                </a:cubicBezTo>
                <a:cubicBezTo>
                  <a:pt x="445" y="199"/>
                  <a:pt x="446" y="199"/>
                  <a:pt x="446" y="199"/>
                </a:cubicBezTo>
                <a:cubicBezTo>
                  <a:pt x="451" y="204"/>
                  <a:pt x="455" y="210"/>
                  <a:pt x="462" y="213"/>
                </a:cubicBezTo>
                <a:cubicBezTo>
                  <a:pt x="461" y="216"/>
                  <a:pt x="466" y="215"/>
                  <a:pt x="466" y="213"/>
                </a:cubicBezTo>
                <a:cubicBezTo>
                  <a:pt x="462" y="197"/>
                  <a:pt x="438" y="173"/>
                  <a:pt x="434" y="169"/>
                </a:cubicBezTo>
                <a:cubicBezTo>
                  <a:pt x="433" y="168"/>
                  <a:pt x="426" y="165"/>
                  <a:pt x="428" y="167"/>
                </a:cubicBezTo>
                <a:cubicBezTo>
                  <a:pt x="439" y="178"/>
                  <a:pt x="451" y="191"/>
                  <a:pt x="459" y="206"/>
                </a:cubicBezTo>
                <a:cubicBezTo>
                  <a:pt x="451" y="200"/>
                  <a:pt x="444" y="191"/>
                  <a:pt x="435" y="187"/>
                </a:cubicBezTo>
                <a:cubicBezTo>
                  <a:pt x="429" y="184"/>
                  <a:pt x="423" y="177"/>
                  <a:pt x="424" y="169"/>
                </a:cubicBezTo>
                <a:cubicBezTo>
                  <a:pt x="424" y="168"/>
                  <a:pt x="417" y="164"/>
                  <a:pt x="420" y="168"/>
                </a:cubicBezTo>
                <a:cubicBezTo>
                  <a:pt x="418" y="167"/>
                  <a:pt x="410" y="166"/>
                  <a:pt x="408" y="165"/>
                </a:cubicBezTo>
                <a:cubicBezTo>
                  <a:pt x="386" y="151"/>
                  <a:pt x="371" y="129"/>
                  <a:pt x="352" y="112"/>
                </a:cubicBezTo>
                <a:cubicBezTo>
                  <a:pt x="351" y="112"/>
                  <a:pt x="350" y="113"/>
                  <a:pt x="353" y="115"/>
                </a:cubicBezTo>
                <a:cubicBezTo>
                  <a:pt x="355" y="116"/>
                  <a:pt x="351" y="117"/>
                  <a:pt x="350" y="116"/>
                </a:cubicBezTo>
                <a:cubicBezTo>
                  <a:pt x="361" y="127"/>
                  <a:pt x="376" y="139"/>
                  <a:pt x="384" y="153"/>
                </a:cubicBezTo>
                <a:cubicBezTo>
                  <a:pt x="360" y="134"/>
                  <a:pt x="335" y="115"/>
                  <a:pt x="304" y="100"/>
                </a:cubicBezTo>
                <a:cubicBezTo>
                  <a:pt x="304" y="100"/>
                  <a:pt x="299" y="101"/>
                  <a:pt x="301" y="102"/>
                </a:cubicBezTo>
                <a:cubicBezTo>
                  <a:pt x="332" y="115"/>
                  <a:pt x="356" y="137"/>
                  <a:pt x="383" y="156"/>
                </a:cubicBezTo>
                <a:cubicBezTo>
                  <a:pt x="383" y="156"/>
                  <a:pt x="381" y="155"/>
                  <a:pt x="380" y="155"/>
                </a:cubicBezTo>
                <a:cubicBezTo>
                  <a:pt x="390" y="163"/>
                  <a:pt x="390" y="163"/>
                  <a:pt x="390" y="163"/>
                </a:cubicBezTo>
                <a:cubicBezTo>
                  <a:pt x="360" y="159"/>
                  <a:pt x="360" y="159"/>
                  <a:pt x="360" y="159"/>
                </a:cubicBezTo>
                <a:cubicBezTo>
                  <a:pt x="341" y="142"/>
                  <a:pt x="320" y="125"/>
                  <a:pt x="299" y="109"/>
                </a:cubicBezTo>
                <a:cubicBezTo>
                  <a:pt x="323" y="124"/>
                  <a:pt x="349" y="139"/>
                  <a:pt x="372" y="157"/>
                </a:cubicBezTo>
                <a:cubicBezTo>
                  <a:pt x="373" y="157"/>
                  <a:pt x="379" y="158"/>
                  <a:pt x="377" y="157"/>
                </a:cubicBezTo>
                <a:cubicBezTo>
                  <a:pt x="348" y="135"/>
                  <a:pt x="317" y="115"/>
                  <a:pt x="285" y="96"/>
                </a:cubicBezTo>
                <a:cubicBezTo>
                  <a:pt x="302" y="98"/>
                  <a:pt x="318" y="98"/>
                  <a:pt x="334" y="98"/>
                </a:cubicBezTo>
                <a:close/>
                <a:moveTo>
                  <a:pt x="423" y="198"/>
                </a:moveTo>
                <a:cubicBezTo>
                  <a:pt x="424" y="187"/>
                  <a:pt x="424" y="187"/>
                  <a:pt x="424" y="187"/>
                </a:cubicBezTo>
                <a:cubicBezTo>
                  <a:pt x="432" y="195"/>
                  <a:pt x="438" y="205"/>
                  <a:pt x="443" y="214"/>
                </a:cubicBezTo>
                <a:cubicBezTo>
                  <a:pt x="437" y="209"/>
                  <a:pt x="431" y="202"/>
                  <a:pt x="423" y="198"/>
                </a:cubicBezTo>
                <a:close/>
                <a:moveTo>
                  <a:pt x="281" y="100"/>
                </a:moveTo>
                <a:cubicBezTo>
                  <a:pt x="283" y="104"/>
                  <a:pt x="289" y="104"/>
                  <a:pt x="292" y="107"/>
                </a:cubicBezTo>
                <a:cubicBezTo>
                  <a:pt x="293" y="107"/>
                  <a:pt x="293" y="107"/>
                  <a:pt x="293" y="107"/>
                </a:cubicBezTo>
                <a:cubicBezTo>
                  <a:pt x="295" y="107"/>
                  <a:pt x="297" y="109"/>
                  <a:pt x="298" y="112"/>
                </a:cubicBezTo>
                <a:cubicBezTo>
                  <a:pt x="354" y="158"/>
                  <a:pt x="354" y="158"/>
                  <a:pt x="354" y="158"/>
                </a:cubicBezTo>
                <a:cubicBezTo>
                  <a:pt x="320" y="139"/>
                  <a:pt x="290" y="116"/>
                  <a:pt x="259" y="94"/>
                </a:cubicBezTo>
                <a:cubicBezTo>
                  <a:pt x="268" y="93"/>
                  <a:pt x="277" y="93"/>
                  <a:pt x="281" y="100"/>
                </a:cubicBezTo>
                <a:close/>
                <a:moveTo>
                  <a:pt x="251" y="94"/>
                </a:moveTo>
                <a:cubicBezTo>
                  <a:pt x="277" y="111"/>
                  <a:pt x="299" y="131"/>
                  <a:pt x="319" y="153"/>
                </a:cubicBezTo>
                <a:cubicBezTo>
                  <a:pt x="290" y="132"/>
                  <a:pt x="263" y="109"/>
                  <a:pt x="232" y="91"/>
                </a:cubicBezTo>
                <a:cubicBezTo>
                  <a:pt x="238" y="91"/>
                  <a:pt x="245" y="91"/>
                  <a:pt x="251" y="94"/>
                </a:cubicBezTo>
                <a:close/>
                <a:moveTo>
                  <a:pt x="306" y="149"/>
                </a:moveTo>
                <a:cubicBezTo>
                  <a:pt x="307" y="148"/>
                  <a:pt x="307" y="148"/>
                  <a:pt x="307" y="148"/>
                </a:cubicBezTo>
                <a:cubicBezTo>
                  <a:pt x="315" y="150"/>
                  <a:pt x="314" y="156"/>
                  <a:pt x="320" y="159"/>
                </a:cubicBezTo>
                <a:cubicBezTo>
                  <a:pt x="315" y="159"/>
                  <a:pt x="306" y="160"/>
                  <a:pt x="304" y="158"/>
                </a:cubicBezTo>
                <a:cubicBezTo>
                  <a:pt x="282" y="135"/>
                  <a:pt x="256" y="114"/>
                  <a:pt x="230" y="95"/>
                </a:cubicBezTo>
                <a:cubicBezTo>
                  <a:pt x="257" y="110"/>
                  <a:pt x="281" y="131"/>
                  <a:pt x="306" y="149"/>
                </a:cubicBezTo>
                <a:close/>
                <a:moveTo>
                  <a:pt x="228" y="96"/>
                </a:moveTo>
                <a:cubicBezTo>
                  <a:pt x="227" y="97"/>
                  <a:pt x="226" y="96"/>
                  <a:pt x="225" y="95"/>
                </a:cubicBezTo>
                <a:cubicBezTo>
                  <a:pt x="224" y="93"/>
                  <a:pt x="228" y="95"/>
                  <a:pt x="228" y="96"/>
                </a:cubicBezTo>
                <a:close/>
                <a:moveTo>
                  <a:pt x="295" y="158"/>
                </a:moveTo>
                <a:cubicBezTo>
                  <a:pt x="258" y="159"/>
                  <a:pt x="258" y="159"/>
                  <a:pt x="258" y="159"/>
                </a:cubicBezTo>
                <a:cubicBezTo>
                  <a:pt x="250" y="148"/>
                  <a:pt x="240" y="139"/>
                  <a:pt x="231" y="129"/>
                </a:cubicBezTo>
                <a:cubicBezTo>
                  <a:pt x="237" y="131"/>
                  <a:pt x="242" y="137"/>
                  <a:pt x="248" y="140"/>
                </a:cubicBezTo>
                <a:cubicBezTo>
                  <a:pt x="257" y="145"/>
                  <a:pt x="263" y="153"/>
                  <a:pt x="274" y="157"/>
                </a:cubicBezTo>
                <a:cubicBezTo>
                  <a:pt x="277" y="159"/>
                  <a:pt x="276" y="153"/>
                  <a:pt x="275" y="152"/>
                </a:cubicBezTo>
                <a:cubicBezTo>
                  <a:pt x="254" y="127"/>
                  <a:pt x="229" y="106"/>
                  <a:pt x="204" y="85"/>
                </a:cubicBezTo>
                <a:cubicBezTo>
                  <a:pt x="236" y="107"/>
                  <a:pt x="265" y="133"/>
                  <a:pt x="295" y="158"/>
                </a:cubicBezTo>
                <a:close/>
                <a:moveTo>
                  <a:pt x="185" y="82"/>
                </a:moveTo>
                <a:cubicBezTo>
                  <a:pt x="194" y="85"/>
                  <a:pt x="203" y="85"/>
                  <a:pt x="207" y="92"/>
                </a:cubicBezTo>
                <a:cubicBezTo>
                  <a:pt x="204" y="92"/>
                  <a:pt x="204" y="92"/>
                  <a:pt x="204" y="92"/>
                </a:cubicBezTo>
                <a:cubicBezTo>
                  <a:pt x="227" y="109"/>
                  <a:pt x="248" y="128"/>
                  <a:pt x="267" y="149"/>
                </a:cubicBezTo>
                <a:cubicBezTo>
                  <a:pt x="237" y="129"/>
                  <a:pt x="211" y="103"/>
                  <a:pt x="182" y="82"/>
                </a:cubicBezTo>
                <a:cubicBezTo>
                  <a:pt x="183" y="82"/>
                  <a:pt x="185" y="82"/>
                  <a:pt x="185" y="82"/>
                </a:cubicBezTo>
                <a:close/>
                <a:moveTo>
                  <a:pt x="188" y="92"/>
                </a:moveTo>
                <a:cubicBezTo>
                  <a:pt x="187" y="93"/>
                  <a:pt x="187" y="93"/>
                  <a:pt x="188" y="94"/>
                </a:cubicBezTo>
                <a:cubicBezTo>
                  <a:pt x="209" y="111"/>
                  <a:pt x="228" y="130"/>
                  <a:pt x="246" y="149"/>
                </a:cubicBezTo>
                <a:cubicBezTo>
                  <a:pt x="246" y="150"/>
                  <a:pt x="246" y="152"/>
                  <a:pt x="246" y="152"/>
                </a:cubicBezTo>
                <a:cubicBezTo>
                  <a:pt x="217" y="127"/>
                  <a:pt x="190" y="101"/>
                  <a:pt x="161" y="76"/>
                </a:cubicBezTo>
                <a:cubicBezTo>
                  <a:pt x="171" y="80"/>
                  <a:pt x="180" y="87"/>
                  <a:pt x="188" y="92"/>
                </a:cubicBezTo>
                <a:close/>
                <a:moveTo>
                  <a:pt x="234" y="147"/>
                </a:moveTo>
                <a:cubicBezTo>
                  <a:pt x="236" y="149"/>
                  <a:pt x="241" y="151"/>
                  <a:pt x="243" y="152"/>
                </a:cubicBezTo>
                <a:cubicBezTo>
                  <a:pt x="240" y="154"/>
                  <a:pt x="248" y="157"/>
                  <a:pt x="247" y="158"/>
                </a:cubicBezTo>
                <a:cubicBezTo>
                  <a:pt x="236" y="163"/>
                  <a:pt x="227" y="161"/>
                  <a:pt x="224" y="153"/>
                </a:cubicBezTo>
                <a:cubicBezTo>
                  <a:pt x="201" y="124"/>
                  <a:pt x="175" y="98"/>
                  <a:pt x="149" y="73"/>
                </a:cubicBezTo>
                <a:cubicBezTo>
                  <a:pt x="178" y="96"/>
                  <a:pt x="206" y="122"/>
                  <a:pt x="234" y="147"/>
                </a:cubicBezTo>
                <a:close/>
                <a:moveTo>
                  <a:pt x="149" y="77"/>
                </a:moveTo>
                <a:cubicBezTo>
                  <a:pt x="169" y="99"/>
                  <a:pt x="192" y="118"/>
                  <a:pt x="210" y="141"/>
                </a:cubicBezTo>
                <a:cubicBezTo>
                  <a:pt x="210" y="141"/>
                  <a:pt x="210" y="142"/>
                  <a:pt x="210" y="143"/>
                </a:cubicBezTo>
                <a:cubicBezTo>
                  <a:pt x="187" y="118"/>
                  <a:pt x="164" y="93"/>
                  <a:pt x="137" y="72"/>
                </a:cubicBezTo>
                <a:cubicBezTo>
                  <a:pt x="142" y="75"/>
                  <a:pt x="145" y="72"/>
                  <a:pt x="149" y="77"/>
                </a:cubicBezTo>
                <a:close/>
                <a:moveTo>
                  <a:pt x="122" y="66"/>
                </a:moveTo>
                <a:cubicBezTo>
                  <a:pt x="161" y="93"/>
                  <a:pt x="191" y="128"/>
                  <a:pt x="223" y="161"/>
                </a:cubicBezTo>
                <a:cubicBezTo>
                  <a:pt x="217" y="163"/>
                  <a:pt x="208" y="163"/>
                  <a:pt x="207" y="162"/>
                </a:cubicBezTo>
                <a:cubicBezTo>
                  <a:pt x="183" y="129"/>
                  <a:pt x="158" y="99"/>
                  <a:pt x="127" y="76"/>
                </a:cubicBezTo>
                <a:cubicBezTo>
                  <a:pt x="154" y="103"/>
                  <a:pt x="181" y="130"/>
                  <a:pt x="202" y="163"/>
                </a:cubicBezTo>
                <a:cubicBezTo>
                  <a:pt x="169" y="128"/>
                  <a:pt x="135" y="90"/>
                  <a:pt x="98" y="59"/>
                </a:cubicBezTo>
                <a:cubicBezTo>
                  <a:pt x="106" y="60"/>
                  <a:pt x="113" y="64"/>
                  <a:pt x="118" y="69"/>
                </a:cubicBezTo>
                <a:cubicBezTo>
                  <a:pt x="115" y="64"/>
                  <a:pt x="121" y="66"/>
                  <a:pt x="122" y="66"/>
                </a:cubicBezTo>
                <a:close/>
                <a:moveTo>
                  <a:pt x="79" y="52"/>
                </a:moveTo>
                <a:cubicBezTo>
                  <a:pt x="80" y="52"/>
                  <a:pt x="80" y="52"/>
                  <a:pt x="80" y="52"/>
                </a:cubicBezTo>
                <a:cubicBezTo>
                  <a:pt x="88" y="53"/>
                  <a:pt x="89" y="61"/>
                  <a:pt x="94" y="66"/>
                </a:cubicBezTo>
                <a:cubicBezTo>
                  <a:pt x="122" y="91"/>
                  <a:pt x="147" y="118"/>
                  <a:pt x="167" y="151"/>
                </a:cubicBezTo>
                <a:cubicBezTo>
                  <a:pt x="131" y="116"/>
                  <a:pt x="99" y="75"/>
                  <a:pt x="62" y="42"/>
                </a:cubicBezTo>
                <a:cubicBezTo>
                  <a:pt x="68" y="44"/>
                  <a:pt x="74" y="48"/>
                  <a:pt x="79" y="52"/>
                </a:cubicBezTo>
                <a:close/>
                <a:moveTo>
                  <a:pt x="37" y="27"/>
                </a:moveTo>
                <a:cubicBezTo>
                  <a:pt x="51" y="37"/>
                  <a:pt x="65" y="49"/>
                  <a:pt x="76" y="63"/>
                </a:cubicBezTo>
                <a:cubicBezTo>
                  <a:pt x="64" y="54"/>
                  <a:pt x="50" y="41"/>
                  <a:pt x="40" y="33"/>
                </a:cubicBezTo>
                <a:cubicBezTo>
                  <a:pt x="37" y="31"/>
                  <a:pt x="38" y="29"/>
                  <a:pt x="37" y="27"/>
                </a:cubicBezTo>
                <a:close/>
                <a:moveTo>
                  <a:pt x="41" y="41"/>
                </a:moveTo>
                <a:cubicBezTo>
                  <a:pt x="58" y="53"/>
                  <a:pt x="75" y="67"/>
                  <a:pt x="88" y="84"/>
                </a:cubicBezTo>
                <a:cubicBezTo>
                  <a:pt x="88" y="84"/>
                  <a:pt x="88" y="85"/>
                  <a:pt x="88" y="86"/>
                </a:cubicBezTo>
                <a:cubicBezTo>
                  <a:pt x="72" y="71"/>
                  <a:pt x="54" y="56"/>
                  <a:pt x="41" y="41"/>
                </a:cubicBezTo>
                <a:close/>
                <a:moveTo>
                  <a:pt x="46" y="51"/>
                </a:moveTo>
                <a:cubicBezTo>
                  <a:pt x="60" y="65"/>
                  <a:pt x="77" y="79"/>
                  <a:pt x="92" y="93"/>
                </a:cubicBezTo>
                <a:cubicBezTo>
                  <a:pt x="91" y="94"/>
                  <a:pt x="98" y="96"/>
                  <a:pt x="96" y="93"/>
                </a:cubicBezTo>
                <a:cubicBezTo>
                  <a:pt x="94" y="88"/>
                  <a:pt x="90" y="84"/>
                  <a:pt x="88" y="79"/>
                </a:cubicBezTo>
                <a:cubicBezTo>
                  <a:pt x="110" y="104"/>
                  <a:pt x="131" y="130"/>
                  <a:pt x="147" y="159"/>
                </a:cubicBezTo>
                <a:cubicBezTo>
                  <a:pt x="115" y="131"/>
                  <a:pt x="88" y="95"/>
                  <a:pt x="57" y="66"/>
                </a:cubicBezTo>
                <a:cubicBezTo>
                  <a:pt x="52" y="62"/>
                  <a:pt x="46" y="59"/>
                  <a:pt x="46" y="51"/>
                </a:cubicBezTo>
                <a:close/>
                <a:moveTo>
                  <a:pt x="47" y="171"/>
                </a:moveTo>
                <a:cubicBezTo>
                  <a:pt x="51" y="173"/>
                  <a:pt x="54" y="177"/>
                  <a:pt x="58" y="179"/>
                </a:cubicBezTo>
                <a:cubicBezTo>
                  <a:pt x="57" y="173"/>
                  <a:pt x="53" y="177"/>
                  <a:pt x="51" y="169"/>
                </a:cubicBezTo>
                <a:cubicBezTo>
                  <a:pt x="63" y="176"/>
                  <a:pt x="70" y="186"/>
                  <a:pt x="79" y="193"/>
                </a:cubicBezTo>
                <a:cubicBezTo>
                  <a:pt x="83" y="195"/>
                  <a:pt x="84" y="191"/>
                  <a:pt x="84" y="189"/>
                </a:cubicBezTo>
                <a:cubicBezTo>
                  <a:pt x="81" y="178"/>
                  <a:pt x="73" y="169"/>
                  <a:pt x="65" y="163"/>
                </a:cubicBezTo>
                <a:cubicBezTo>
                  <a:pt x="65" y="163"/>
                  <a:pt x="64" y="162"/>
                  <a:pt x="63" y="163"/>
                </a:cubicBezTo>
                <a:cubicBezTo>
                  <a:pt x="69" y="170"/>
                  <a:pt x="76" y="178"/>
                  <a:pt x="79" y="188"/>
                </a:cubicBezTo>
                <a:cubicBezTo>
                  <a:pt x="68" y="180"/>
                  <a:pt x="60" y="170"/>
                  <a:pt x="49" y="163"/>
                </a:cubicBezTo>
                <a:cubicBezTo>
                  <a:pt x="51" y="150"/>
                  <a:pt x="51" y="150"/>
                  <a:pt x="51" y="150"/>
                </a:cubicBezTo>
                <a:cubicBezTo>
                  <a:pt x="55" y="152"/>
                  <a:pt x="56" y="160"/>
                  <a:pt x="62" y="156"/>
                </a:cubicBezTo>
                <a:cubicBezTo>
                  <a:pt x="63" y="157"/>
                  <a:pt x="63" y="157"/>
                  <a:pt x="63" y="157"/>
                </a:cubicBezTo>
                <a:cubicBezTo>
                  <a:pt x="75" y="166"/>
                  <a:pt x="87" y="177"/>
                  <a:pt x="98" y="188"/>
                </a:cubicBezTo>
                <a:cubicBezTo>
                  <a:pt x="70" y="201"/>
                  <a:pt x="70" y="201"/>
                  <a:pt x="70" y="201"/>
                </a:cubicBezTo>
                <a:cubicBezTo>
                  <a:pt x="68" y="193"/>
                  <a:pt x="63" y="185"/>
                  <a:pt x="56" y="180"/>
                </a:cubicBezTo>
                <a:cubicBezTo>
                  <a:pt x="59" y="185"/>
                  <a:pt x="66" y="196"/>
                  <a:pt x="66" y="202"/>
                </a:cubicBezTo>
                <a:cubicBezTo>
                  <a:pt x="43" y="183"/>
                  <a:pt x="43" y="183"/>
                  <a:pt x="43" y="183"/>
                </a:cubicBezTo>
                <a:cubicBezTo>
                  <a:pt x="45" y="180"/>
                  <a:pt x="48" y="176"/>
                  <a:pt x="47" y="171"/>
                </a:cubicBezTo>
                <a:close/>
                <a:moveTo>
                  <a:pt x="40" y="191"/>
                </a:moveTo>
                <a:cubicBezTo>
                  <a:pt x="45" y="193"/>
                  <a:pt x="49" y="200"/>
                  <a:pt x="51" y="207"/>
                </a:cubicBezTo>
                <a:cubicBezTo>
                  <a:pt x="47" y="205"/>
                  <a:pt x="40" y="202"/>
                  <a:pt x="37" y="197"/>
                </a:cubicBezTo>
                <a:lnTo>
                  <a:pt x="40" y="191"/>
                </a:lnTo>
                <a:close/>
                <a:moveTo>
                  <a:pt x="51" y="209"/>
                </a:moveTo>
                <a:cubicBezTo>
                  <a:pt x="55" y="208"/>
                  <a:pt x="53" y="203"/>
                  <a:pt x="51" y="200"/>
                </a:cubicBezTo>
                <a:cubicBezTo>
                  <a:pt x="49" y="196"/>
                  <a:pt x="46" y="194"/>
                  <a:pt x="42" y="188"/>
                </a:cubicBezTo>
                <a:cubicBezTo>
                  <a:pt x="48" y="191"/>
                  <a:pt x="59" y="201"/>
                  <a:pt x="63" y="205"/>
                </a:cubicBezTo>
                <a:cubicBezTo>
                  <a:pt x="42" y="217"/>
                  <a:pt x="42" y="217"/>
                  <a:pt x="42" y="217"/>
                </a:cubicBezTo>
                <a:cubicBezTo>
                  <a:pt x="41" y="212"/>
                  <a:pt x="38" y="206"/>
                  <a:pt x="35" y="201"/>
                </a:cubicBezTo>
                <a:cubicBezTo>
                  <a:pt x="41" y="204"/>
                  <a:pt x="46" y="211"/>
                  <a:pt x="51" y="209"/>
                </a:cubicBezTo>
                <a:close/>
                <a:moveTo>
                  <a:pt x="38" y="220"/>
                </a:moveTo>
                <a:cubicBezTo>
                  <a:pt x="28" y="221"/>
                  <a:pt x="18" y="227"/>
                  <a:pt x="14" y="234"/>
                </a:cubicBezTo>
                <a:cubicBezTo>
                  <a:pt x="20" y="225"/>
                  <a:pt x="28" y="216"/>
                  <a:pt x="32" y="205"/>
                </a:cubicBezTo>
                <a:cubicBezTo>
                  <a:pt x="36" y="210"/>
                  <a:pt x="41" y="220"/>
                  <a:pt x="38" y="220"/>
                </a:cubicBezTo>
                <a:close/>
              </a:path>
            </a:pathLst>
          </a:custGeom>
          <a:solidFill>
            <a:srgbClr val="F7B63E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47" name="文本框 45"/>
          <p:cNvSpPr txBox="1">
            <a:spLocks noChangeArrowheads="1"/>
          </p:cNvSpPr>
          <p:nvPr/>
        </p:nvSpPr>
        <p:spPr bwMode="auto">
          <a:xfrm>
            <a:off x="1198563" y="264467"/>
            <a:ext cx="2031325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开发进度汇报</a:t>
            </a:r>
            <a:endParaRPr lang="zh-CN" altLang="en-US" sz="24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562" y="835025"/>
            <a:ext cx="10135477" cy="589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2925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reeform 5"/>
          <p:cNvSpPr>
            <a:spLocks noEditPoints="1"/>
          </p:cNvSpPr>
          <p:nvPr/>
        </p:nvSpPr>
        <p:spPr bwMode="auto">
          <a:xfrm>
            <a:off x="100013" y="155575"/>
            <a:ext cx="1098550" cy="679450"/>
          </a:xfrm>
          <a:custGeom>
            <a:avLst/>
            <a:gdLst>
              <a:gd name="T0" fmla="*/ 2147483647 w 572"/>
              <a:gd name="T1" fmla="*/ 2147483647 h 254"/>
              <a:gd name="T2" fmla="*/ 2147483647 w 572"/>
              <a:gd name="T3" fmla="*/ 2147483647 h 254"/>
              <a:gd name="T4" fmla="*/ 2147483647 w 572"/>
              <a:gd name="T5" fmla="*/ 2147483647 h 254"/>
              <a:gd name="T6" fmla="*/ 2147483647 w 572"/>
              <a:gd name="T7" fmla="*/ 2147483647 h 254"/>
              <a:gd name="T8" fmla="*/ 2147483647 w 572"/>
              <a:gd name="T9" fmla="*/ 2147483647 h 254"/>
              <a:gd name="T10" fmla="*/ 2147483647 w 572"/>
              <a:gd name="T11" fmla="*/ 2147483647 h 254"/>
              <a:gd name="T12" fmla="*/ 2147483647 w 572"/>
              <a:gd name="T13" fmla="*/ 2147483647 h 254"/>
              <a:gd name="T14" fmla="*/ 2147483647 w 572"/>
              <a:gd name="T15" fmla="*/ 2147483647 h 254"/>
              <a:gd name="T16" fmla="*/ 2147483647 w 572"/>
              <a:gd name="T17" fmla="*/ 2147483647 h 254"/>
              <a:gd name="T18" fmla="*/ 2147483647 w 572"/>
              <a:gd name="T19" fmla="*/ 2147483647 h 254"/>
              <a:gd name="T20" fmla="*/ 2147483647 w 572"/>
              <a:gd name="T21" fmla="*/ 2147483647 h 254"/>
              <a:gd name="T22" fmla="*/ 2147483647 w 572"/>
              <a:gd name="T23" fmla="*/ 2147483647 h 254"/>
              <a:gd name="T24" fmla="*/ 2147483647 w 572"/>
              <a:gd name="T25" fmla="*/ 2147483647 h 254"/>
              <a:gd name="T26" fmla="*/ 2147483647 w 572"/>
              <a:gd name="T27" fmla="*/ 2147483647 h 254"/>
              <a:gd name="T28" fmla="*/ 2147483647 w 572"/>
              <a:gd name="T29" fmla="*/ 2147483647 h 254"/>
              <a:gd name="T30" fmla="*/ 2147483647 w 572"/>
              <a:gd name="T31" fmla="*/ 2147483647 h 254"/>
              <a:gd name="T32" fmla="*/ 2147483647 w 572"/>
              <a:gd name="T33" fmla="*/ 2147483647 h 254"/>
              <a:gd name="T34" fmla="*/ 2147483647 w 572"/>
              <a:gd name="T35" fmla="*/ 2147483647 h 254"/>
              <a:gd name="T36" fmla="*/ 2147483647 w 572"/>
              <a:gd name="T37" fmla="*/ 2147483647 h 254"/>
              <a:gd name="T38" fmla="*/ 2147483647 w 572"/>
              <a:gd name="T39" fmla="*/ 2147483647 h 254"/>
              <a:gd name="T40" fmla="*/ 2147483647 w 572"/>
              <a:gd name="T41" fmla="*/ 2147483647 h 254"/>
              <a:gd name="T42" fmla="*/ 2147483647 w 572"/>
              <a:gd name="T43" fmla="*/ 2147483647 h 254"/>
              <a:gd name="T44" fmla="*/ 2147483647 w 572"/>
              <a:gd name="T45" fmla="*/ 2147483647 h 254"/>
              <a:gd name="T46" fmla="*/ 2147483647 w 572"/>
              <a:gd name="T47" fmla="*/ 2147483647 h 254"/>
              <a:gd name="T48" fmla="*/ 2147483647 w 572"/>
              <a:gd name="T49" fmla="*/ 2147483647 h 254"/>
              <a:gd name="T50" fmla="*/ 2147483647 w 572"/>
              <a:gd name="T51" fmla="*/ 2147483647 h 254"/>
              <a:gd name="T52" fmla="*/ 2147483647 w 572"/>
              <a:gd name="T53" fmla="*/ 2147483647 h 254"/>
              <a:gd name="T54" fmla="*/ 2147483647 w 572"/>
              <a:gd name="T55" fmla="*/ 2147483647 h 254"/>
              <a:gd name="T56" fmla="*/ 2147483647 w 572"/>
              <a:gd name="T57" fmla="*/ 2147483647 h 254"/>
              <a:gd name="T58" fmla="*/ 2147483647 w 572"/>
              <a:gd name="T59" fmla="*/ 2147483647 h 254"/>
              <a:gd name="T60" fmla="*/ 2147483647 w 572"/>
              <a:gd name="T61" fmla="*/ 2147483647 h 254"/>
              <a:gd name="T62" fmla="*/ 2147483647 w 572"/>
              <a:gd name="T63" fmla="*/ 2147483647 h 254"/>
              <a:gd name="T64" fmla="*/ 2147483647 w 572"/>
              <a:gd name="T65" fmla="*/ 2147483647 h 254"/>
              <a:gd name="T66" fmla="*/ 2147483647 w 572"/>
              <a:gd name="T67" fmla="*/ 2147483647 h 254"/>
              <a:gd name="T68" fmla="*/ 2147483647 w 572"/>
              <a:gd name="T69" fmla="*/ 2147483647 h 254"/>
              <a:gd name="T70" fmla="*/ 2147483647 w 572"/>
              <a:gd name="T71" fmla="*/ 2147483647 h 254"/>
              <a:gd name="T72" fmla="*/ 2147483647 w 572"/>
              <a:gd name="T73" fmla="*/ 2147483647 h 254"/>
              <a:gd name="T74" fmla="*/ 2147483647 w 572"/>
              <a:gd name="T75" fmla="*/ 2147483647 h 254"/>
              <a:gd name="T76" fmla="*/ 2147483647 w 572"/>
              <a:gd name="T77" fmla="*/ 2147483647 h 254"/>
              <a:gd name="T78" fmla="*/ 2147483647 w 572"/>
              <a:gd name="T79" fmla="*/ 2147483647 h 254"/>
              <a:gd name="T80" fmla="*/ 2147483647 w 572"/>
              <a:gd name="T81" fmla="*/ 2147483647 h 254"/>
              <a:gd name="T82" fmla="*/ 2147483647 w 572"/>
              <a:gd name="T83" fmla="*/ 2147483647 h 254"/>
              <a:gd name="T84" fmla="*/ 2147483647 w 572"/>
              <a:gd name="T85" fmla="*/ 2147483647 h 254"/>
              <a:gd name="T86" fmla="*/ 2147483647 w 572"/>
              <a:gd name="T87" fmla="*/ 2147483647 h 254"/>
              <a:gd name="T88" fmla="*/ 2147483647 w 572"/>
              <a:gd name="T89" fmla="*/ 2147483647 h 254"/>
              <a:gd name="T90" fmla="*/ 2147483647 w 572"/>
              <a:gd name="T91" fmla="*/ 2147483647 h 254"/>
              <a:gd name="T92" fmla="*/ 2147483647 w 572"/>
              <a:gd name="T93" fmla="*/ 2147483647 h 254"/>
              <a:gd name="T94" fmla="*/ 2147483647 w 572"/>
              <a:gd name="T95" fmla="*/ 2147483647 h 254"/>
              <a:gd name="T96" fmla="*/ 2147483647 w 572"/>
              <a:gd name="T97" fmla="*/ 2147483647 h 254"/>
              <a:gd name="T98" fmla="*/ 2147483647 w 572"/>
              <a:gd name="T99" fmla="*/ 2147483647 h 254"/>
              <a:gd name="T100" fmla="*/ 2147483647 w 572"/>
              <a:gd name="T101" fmla="*/ 2147483647 h 254"/>
              <a:gd name="T102" fmla="*/ 2147483647 w 572"/>
              <a:gd name="T103" fmla="*/ 2147483647 h 254"/>
              <a:gd name="T104" fmla="*/ 2147483647 w 572"/>
              <a:gd name="T105" fmla="*/ 2147483647 h 254"/>
              <a:gd name="T106" fmla="*/ 2147483647 w 572"/>
              <a:gd name="T107" fmla="*/ 2147483647 h 254"/>
              <a:gd name="T108" fmla="*/ 2147483647 w 572"/>
              <a:gd name="T109" fmla="*/ 2147483647 h 254"/>
              <a:gd name="T110" fmla="*/ 2147483647 w 572"/>
              <a:gd name="T111" fmla="*/ 2147483647 h 254"/>
              <a:gd name="T112" fmla="*/ 2147483647 w 572"/>
              <a:gd name="T113" fmla="*/ 2147483647 h 254"/>
              <a:gd name="T114" fmla="*/ 2147483647 w 572"/>
              <a:gd name="T115" fmla="*/ 2147483647 h 254"/>
              <a:gd name="T116" fmla="*/ 2147483647 w 572"/>
              <a:gd name="T117" fmla="*/ 2147483647 h 254"/>
              <a:gd name="T118" fmla="*/ 2147483647 w 572"/>
              <a:gd name="T119" fmla="*/ 2147483647 h 254"/>
              <a:gd name="T120" fmla="*/ 2147483647 w 572"/>
              <a:gd name="T121" fmla="*/ 2147483647 h 254"/>
              <a:gd name="T122" fmla="*/ 2147483647 w 572"/>
              <a:gd name="T123" fmla="*/ 2147483647 h 254"/>
              <a:gd name="T124" fmla="*/ 2147483647 w 572"/>
              <a:gd name="T125" fmla="*/ 2147483647 h 25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572"/>
              <a:gd name="T190" fmla="*/ 0 h 254"/>
              <a:gd name="T191" fmla="*/ 572 w 572"/>
              <a:gd name="T192" fmla="*/ 254 h 254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572" h="254">
                <a:moveTo>
                  <a:pt x="65" y="219"/>
                </a:moveTo>
                <a:cubicBezTo>
                  <a:pt x="120" y="192"/>
                  <a:pt x="188" y="179"/>
                  <a:pt x="259" y="170"/>
                </a:cubicBezTo>
                <a:cubicBezTo>
                  <a:pt x="304" y="165"/>
                  <a:pt x="356" y="173"/>
                  <a:pt x="401" y="173"/>
                </a:cubicBezTo>
                <a:cubicBezTo>
                  <a:pt x="407" y="173"/>
                  <a:pt x="415" y="175"/>
                  <a:pt x="418" y="174"/>
                </a:cubicBezTo>
                <a:cubicBezTo>
                  <a:pt x="416" y="252"/>
                  <a:pt x="416" y="252"/>
                  <a:pt x="416" y="252"/>
                </a:cubicBezTo>
                <a:cubicBezTo>
                  <a:pt x="416" y="254"/>
                  <a:pt x="420" y="252"/>
                  <a:pt x="422" y="251"/>
                </a:cubicBezTo>
                <a:cubicBezTo>
                  <a:pt x="473" y="218"/>
                  <a:pt x="523" y="182"/>
                  <a:pt x="572" y="146"/>
                </a:cubicBezTo>
                <a:cubicBezTo>
                  <a:pt x="524" y="98"/>
                  <a:pt x="475" y="54"/>
                  <a:pt x="429" y="7"/>
                </a:cubicBezTo>
                <a:cubicBezTo>
                  <a:pt x="427" y="5"/>
                  <a:pt x="426" y="0"/>
                  <a:pt x="423" y="2"/>
                </a:cubicBezTo>
                <a:cubicBezTo>
                  <a:pt x="423" y="2"/>
                  <a:pt x="422" y="3"/>
                  <a:pt x="422" y="3"/>
                </a:cubicBezTo>
                <a:cubicBezTo>
                  <a:pt x="422" y="5"/>
                  <a:pt x="422" y="10"/>
                  <a:pt x="422" y="12"/>
                </a:cubicBezTo>
                <a:cubicBezTo>
                  <a:pt x="422" y="16"/>
                  <a:pt x="422" y="22"/>
                  <a:pt x="415" y="17"/>
                </a:cubicBezTo>
                <a:cubicBezTo>
                  <a:pt x="417" y="20"/>
                  <a:pt x="419" y="20"/>
                  <a:pt x="420" y="22"/>
                </a:cubicBezTo>
                <a:cubicBezTo>
                  <a:pt x="422" y="29"/>
                  <a:pt x="421" y="43"/>
                  <a:pt x="418" y="50"/>
                </a:cubicBezTo>
                <a:cubicBezTo>
                  <a:pt x="422" y="59"/>
                  <a:pt x="420" y="78"/>
                  <a:pt x="416" y="85"/>
                </a:cubicBezTo>
                <a:cubicBezTo>
                  <a:pt x="415" y="87"/>
                  <a:pt x="416" y="91"/>
                  <a:pt x="413" y="88"/>
                </a:cubicBezTo>
                <a:cubicBezTo>
                  <a:pt x="402" y="91"/>
                  <a:pt x="387" y="93"/>
                  <a:pt x="377" y="87"/>
                </a:cubicBezTo>
                <a:cubicBezTo>
                  <a:pt x="377" y="90"/>
                  <a:pt x="380" y="91"/>
                  <a:pt x="381" y="92"/>
                </a:cubicBezTo>
                <a:cubicBezTo>
                  <a:pt x="331" y="96"/>
                  <a:pt x="283" y="89"/>
                  <a:pt x="237" y="85"/>
                </a:cubicBezTo>
                <a:cubicBezTo>
                  <a:pt x="217" y="83"/>
                  <a:pt x="198" y="78"/>
                  <a:pt x="184" y="73"/>
                </a:cubicBezTo>
                <a:cubicBezTo>
                  <a:pt x="169" y="73"/>
                  <a:pt x="152" y="68"/>
                  <a:pt x="139" y="65"/>
                </a:cubicBezTo>
                <a:cubicBezTo>
                  <a:pt x="95" y="55"/>
                  <a:pt x="62" y="35"/>
                  <a:pt x="30" y="15"/>
                </a:cubicBezTo>
                <a:cubicBezTo>
                  <a:pt x="28" y="14"/>
                  <a:pt x="23" y="10"/>
                  <a:pt x="23" y="17"/>
                </a:cubicBezTo>
                <a:cubicBezTo>
                  <a:pt x="23" y="21"/>
                  <a:pt x="31" y="26"/>
                  <a:pt x="31" y="34"/>
                </a:cubicBezTo>
                <a:cubicBezTo>
                  <a:pt x="32" y="34"/>
                  <a:pt x="42" y="50"/>
                  <a:pt x="38" y="57"/>
                </a:cubicBezTo>
                <a:cubicBezTo>
                  <a:pt x="42" y="61"/>
                  <a:pt x="46" y="67"/>
                  <a:pt x="46" y="74"/>
                </a:cubicBezTo>
                <a:cubicBezTo>
                  <a:pt x="45" y="86"/>
                  <a:pt x="43" y="94"/>
                  <a:pt x="48" y="106"/>
                </a:cubicBezTo>
                <a:cubicBezTo>
                  <a:pt x="46" y="168"/>
                  <a:pt x="25" y="209"/>
                  <a:pt x="0" y="246"/>
                </a:cubicBezTo>
                <a:cubicBezTo>
                  <a:pt x="23" y="239"/>
                  <a:pt x="45" y="229"/>
                  <a:pt x="65" y="219"/>
                </a:cubicBezTo>
                <a:close/>
                <a:moveTo>
                  <a:pt x="43" y="224"/>
                </a:moveTo>
                <a:cubicBezTo>
                  <a:pt x="51" y="219"/>
                  <a:pt x="59" y="214"/>
                  <a:pt x="68" y="210"/>
                </a:cubicBezTo>
                <a:cubicBezTo>
                  <a:pt x="60" y="214"/>
                  <a:pt x="51" y="221"/>
                  <a:pt x="43" y="224"/>
                </a:cubicBezTo>
                <a:close/>
                <a:moveTo>
                  <a:pt x="70" y="209"/>
                </a:moveTo>
                <a:cubicBezTo>
                  <a:pt x="71" y="208"/>
                  <a:pt x="73" y="207"/>
                  <a:pt x="75" y="206"/>
                </a:cubicBezTo>
                <a:cubicBezTo>
                  <a:pt x="74" y="208"/>
                  <a:pt x="72" y="209"/>
                  <a:pt x="70" y="209"/>
                </a:cubicBezTo>
                <a:close/>
                <a:moveTo>
                  <a:pt x="203" y="174"/>
                </a:moveTo>
                <a:cubicBezTo>
                  <a:pt x="158" y="181"/>
                  <a:pt x="118" y="192"/>
                  <a:pt x="79" y="204"/>
                </a:cubicBezTo>
                <a:cubicBezTo>
                  <a:pt x="115" y="186"/>
                  <a:pt x="156" y="175"/>
                  <a:pt x="205" y="170"/>
                </a:cubicBezTo>
                <a:cubicBezTo>
                  <a:pt x="208" y="170"/>
                  <a:pt x="203" y="173"/>
                  <a:pt x="203" y="174"/>
                </a:cubicBezTo>
                <a:close/>
                <a:moveTo>
                  <a:pt x="97" y="181"/>
                </a:moveTo>
                <a:cubicBezTo>
                  <a:pt x="94" y="179"/>
                  <a:pt x="91" y="177"/>
                  <a:pt x="89" y="175"/>
                </a:cubicBezTo>
                <a:cubicBezTo>
                  <a:pt x="52" y="141"/>
                  <a:pt x="52" y="141"/>
                  <a:pt x="52" y="141"/>
                </a:cubicBezTo>
                <a:cubicBezTo>
                  <a:pt x="53" y="110"/>
                  <a:pt x="53" y="110"/>
                  <a:pt x="53" y="110"/>
                </a:cubicBezTo>
                <a:cubicBezTo>
                  <a:pt x="53" y="103"/>
                  <a:pt x="57" y="111"/>
                  <a:pt x="57" y="110"/>
                </a:cubicBezTo>
                <a:cubicBezTo>
                  <a:pt x="73" y="128"/>
                  <a:pt x="88" y="144"/>
                  <a:pt x="102" y="162"/>
                </a:cubicBezTo>
                <a:cubicBezTo>
                  <a:pt x="102" y="162"/>
                  <a:pt x="102" y="164"/>
                  <a:pt x="102" y="164"/>
                </a:cubicBezTo>
                <a:cubicBezTo>
                  <a:pt x="88" y="150"/>
                  <a:pt x="74" y="138"/>
                  <a:pt x="59" y="127"/>
                </a:cubicBezTo>
                <a:cubicBezTo>
                  <a:pt x="54" y="124"/>
                  <a:pt x="55" y="132"/>
                  <a:pt x="57" y="132"/>
                </a:cubicBezTo>
                <a:cubicBezTo>
                  <a:pt x="60" y="139"/>
                  <a:pt x="68" y="140"/>
                  <a:pt x="74" y="143"/>
                </a:cubicBezTo>
                <a:cubicBezTo>
                  <a:pt x="89" y="153"/>
                  <a:pt x="100" y="167"/>
                  <a:pt x="113" y="178"/>
                </a:cubicBezTo>
                <a:cubicBezTo>
                  <a:pt x="106" y="157"/>
                  <a:pt x="90" y="142"/>
                  <a:pt x="77" y="127"/>
                </a:cubicBezTo>
                <a:cubicBezTo>
                  <a:pt x="70" y="119"/>
                  <a:pt x="61" y="112"/>
                  <a:pt x="54" y="105"/>
                </a:cubicBezTo>
                <a:cubicBezTo>
                  <a:pt x="55" y="103"/>
                  <a:pt x="53" y="98"/>
                  <a:pt x="54" y="95"/>
                </a:cubicBezTo>
                <a:cubicBezTo>
                  <a:pt x="80" y="120"/>
                  <a:pt x="105" y="148"/>
                  <a:pt x="127" y="173"/>
                </a:cubicBezTo>
                <a:cubicBezTo>
                  <a:pt x="130" y="176"/>
                  <a:pt x="131" y="171"/>
                  <a:pt x="131" y="171"/>
                </a:cubicBezTo>
                <a:cubicBezTo>
                  <a:pt x="122" y="149"/>
                  <a:pt x="110" y="131"/>
                  <a:pt x="97" y="115"/>
                </a:cubicBezTo>
                <a:cubicBezTo>
                  <a:pt x="110" y="128"/>
                  <a:pt x="121" y="143"/>
                  <a:pt x="136" y="153"/>
                </a:cubicBezTo>
                <a:cubicBezTo>
                  <a:pt x="136" y="154"/>
                  <a:pt x="136" y="154"/>
                  <a:pt x="136" y="154"/>
                </a:cubicBezTo>
                <a:cubicBezTo>
                  <a:pt x="142" y="160"/>
                  <a:pt x="147" y="166"/>
                  <a:pt x="154" y="171"/>
                </a:cubicBezTo>
                <a:cubicBezTo>
                  <a:pt x="136" y="176"/>
                  <a:pt x="118" y="180"/>
                  <a:pt x="103" y="187"/>
                </a:cubicBezTo>
                <a:cubicBezTo>
                  <a:pt x="95" y="170"/>
                  <a:pt x="85" y="155"/>
                  <a:pt x="70" y="146"/>
                </a:cubicBezTo>
                <a:cubicBezTo>
                  <a:pt x="77" y="155"/>
                  <a:pt x="89" y="169"/>
                  <a:pt x="97" y="181"/>
                </a:cubicBezTo>
                <a:close/>
                <a:moveTo>
                  <a:pt x="123" y="163"/>
                </a:moveTo>
                <a:cubicBezTo>
                  <a:pt x="101" y="139"/>
                  <a:pt x="79" y="112"/>
                  <a:pt x="54" y="90"/>
                </a:cubicBezTo>
                <a:cubicBezTo>
                  <a:pt x="51" y="68"/>
                  <a:pt x="51" y="68"/>
                  <a:pt x="51" y="68"/>
                </a:cubicBezTo>
                <a:cubicBezTo>
                  <a:pt x="59" y="77"/>
                  <a:pt x="59" y="77"/>
                  <a:pt x="59" y="77"/>
                </a:cubicBezTo>
                <a:cubicBezTo>
                  <a:pt x="57" y="76"/>
                  <a:pt x="55" y="73"/>
                  <a:pt x="53" y="73"/>
                </a:cubicBezTo>
                <a:cubicBezTo>
                  <a:pt x="80" y="98"/>
                  <a:pt x="106" y="127"/>
                  <a:pt x="123" y="163"/>
                </a:cubicBezTo>
                <a:close/>
                <a:moveTo>
                  <a:pt x="174" y="164"/>
                </a:moveTo>
                <a:cubicBezTo>
                  <a:pt x="175" y="165"/>
                  <a:pt x="179" y="167"/>
                  <a:pt x="174" y="168"/>
                </a:cubicBezTo>
                <a:cubicBezTo>
                  <a:pt x="170" y="168"/>
                  <a:pt x="157" y="171"/>
                  <a:pt x="156" y="169"/>
                </a:cubicBezTo>
                <a:cubicBezTo>
                  <a:pt x="139" y="136"/>
                  <a:pt x="117" y="107"/>
                  <a:pt x="94" y="79"/>
                </a:cubicBezTo>
                <a:cubicBezTo>
                  <a:pt x="144" y="133"/>
                  <a:pt x="144" y="133"/>
                  <a:pt x="144" y="133"/>
                </a:cubicBezTo>
                <a:cubicBezTo>
                  <a:pt x="144" y="133"/>
                  <a:pt x="151" y="138"/>
                  <a:pt x="145" y="136"/>
                </a:cubicBezTo>
                <a:lnTo>
                  <a:pt x="174" y="164"/>
                </a:lnTo>
                <a:close/>
                <a:moveTo>
                  <a:pt x="124" y="89"/>
                </a:moveTo>
                <a:cubicBezTo>
                  <a:pt x="124" y="89"/>
                  <a:pt x="125" y="89"/>
                  <a:pt x="126" y="89"/>
                </a:cubicBezTo>
                <a:cubicBezTo>
                  <a:pt x="149" y="111"/>
                  <a:pt x="167" y="135"/>
                  <a:pt x="191" y="155"/>
                </a:cubicBezTo>
                <a:cubicBezTo>
                  <a:pt x="191" y="155"/>
                  <a:pt x="193" y="161"/>
                  <a:pt x="199" y="163"/>
                </a:cubicBezTo>
                <a:cubicBezTo>
                  <a:pt x="191" y="166"/>
                  <a:pt x="181" y="168"/>
                  <a:pt x="179" y="165"/>
                </a:cubicBezTo>
                <a:cubicBezTo>
                  <a:pt x="167" y="134"/>
                  <a:pt x="144" y="112"/>
                  <a:pt x="124" y="89"/>
                </a:cubicBezTo>
                <a:close/>
                <a:moveTo>
                  <a:pt x="211" y="172"/>
                </a:moveTo>
                <a:cubicBezTo>
                  <a:pt x="208" y="168"/>
                  <a:pt x="214" y="168"/>
                  <a:pt x="216" y="168"/>
                </a:cubicBezTo>
                <a:cubicBezTo>
                  <a:pt x="220" y="168"/>
                  <a:pt x="224" y="168"/>
                  <a:pt x="228" y="167"/>
                </a:cubicBezTo>
                <a:cubicBezTo>
                  <a:pt x="233" y="166"/>
                  <a:pt x="239" y="166"/>
                  <a:pt x="245" y="166"/>
                </a:cubicBezTo>
                <a:lnTo>
                  <a:pt x="211" y="172"/>
                </a:lnTo>
                <a:close/>
                <a:moveTo>
                  <a:pt x="248" y="166"/>
                </a:moveTo>
                <a:cubicBezTo>
                  <a:pt x="248" y="165"/>
                  <a:pt x="248" y="165"/>
                  <a:pt x="248" y="165"/>
                </a:cubicBezTo>
                <a:cubicBezTo>
                  <a:pt x="255" y="165"/>
                  <a:pt x="255" y="165"/>
                  <a:pt x="255" y="165"/>
                </a:cubicBezTo>
                <a:cubicBezTo>
                  <a:pt x="256" y="167"/>
                  <a:pt x="249" y="166"/>
                  <a:pt x="248" y="166"/>
                </a:cubicBezTo>
                <a:close/>
                <a:moveTo>
                  <a:pt x="313" y="165"/>
                </a:moveTo>
                <a:cubicBezTo>
                  <a:pt x="312" y="165"/>
                  <a:pt x="309" y="165"/>
                  <a:pt x="307" y="164"/>
                </a:cubicBezTo>
                <a:cubicBezTo>
                  <a:pt x="313" y="163"/>
                  <a:pt x="320" y="165"/>
                  <a:pt x="324" y="165"/>
                </a:cubicBezTo>
                <a:cubicBezTo>
                  <a:pt x="331" y="165"/>
                  <a:pt x="317" y="165"/>
                  <a:pt x="313" y="165"/>
                </a:cubicBezTo>
                <a:close/>
                <a:moveTo>
                  <a:pt x="329" y="159"/>
                </a:moveTo>
                <a:cubicBezTo>
                  <a:pt x="320" y="148"/>
                  <a:pt x="309" y="137"/>
                  <a:pt x="298" y="127"/>
                </a:cubicBezTo>
                <a:cubicBezTo>
                  <a:pt x="311" y="135"/>
                  <a:pt x="322" y="144"/>
                  <a:pt x="336" y="151"/>
                </a:cubicBezTo>
                <a:cubicBezTo>
                  <a:pt x="337" y="151"/>
                  <a:pt x="337" y="151"/>
                  <a:pt x="337" y="151"/>
                </a:cubicBezTo>
                <a:cubicBezTo>
                  <a:pt x="338" y="151"/>
                  <a:pt x="339" y="151"/>
                  <a:pt x="339" y="152"/>
                </a:cubicBezTo>
                <a:cubicBezTo>
                  <a:pt x="346" y="154"/>
                  <a:pt x="339" y="155"/>
                  <a:pt x="345" y="158"/>
                </a:cubicBezTo>
                <a:cubicBezTo>
                  <a:pt x="341" y="159"/>
                  <a:pt x="331" y="161"/>
                  <a:pt x="329" y="159"/>
                </a:cubicBezTo>
                <a:close/>
                <a:moveTo>
                  <a:pt x="334" y="165"/>
                </a:moveTo>
                <a:cubicBezTo>
                  <a:pt x="356" y="164"/>
                  <a:pt x="376" y="165"/>
                  <a:pt x="396" y="169"/>
                </a:cubicBezTo>
                <a:cubicBezTo>
                  <a:pt x="376" y="168"/>
                  <a:pt x="355" y="167"/>
                  <a:pt x="334" y="165"/>
                </a:cubicBezTo>
                <a:close/>
                <a:moveTo>
                  <a:pt x="387" y="157"/>
                </a:moveTo>
                <a:cubicBezTo>
                  <a:pt x="387" y="156"/>
                  <a:pt x="389" y="156"/>
                  <a:pt x="390" y="157"/>
                </a:cubicBezTo>
                <a:cubicBezTo>
                  <a:pt x="392" y="159"/>
                  <a:pt x="386" y="159"/>
                  <a:pt x="387" y="157"/>
                </a:cubicBezTo>
                <a:close/>
                <a:moveTo>
                  <a:pt x="421" y="245"/>
                </a:moveTo>
                <a:cubicBezTo>
                  <a:pt x="421" y="229"/>
                  <a:pt x="421" y="229"/>
                  <a:pt x="421" y="229"/>
                </a:cubicBezTo>
                <a:cubicBezTo>
                  <a:pt x="427" y="229"/>
                  <a:pt x="430" y="235"/>
                  <a:pt x="436" y="237"/>
                </a:cubicBezTo>
                <a:cubicBezTo>
                  <a:pt x="434" y="241"/>
                  <a:pt x="426" y="242"/>
                  <a:pt x="421" y="245"/>
                </a:cubicBezTo>
                <a:close/>
                <a:moveTo>
                  <a:pt x="421" y="224"/>
                </a:moveTo>
                <a:cubicBezTo>
                  <a:pt x="422" y="208"/>
                  <a:pt x="422" y="208"/>
                  <a:pt x="422" y="208"/>
                </a:cubicBezTo>
                <a:cubicBezTo>
                  <a:pt x="428" y="212"/>
                  <a:pt x="438" y="223"/>
                  <a:pt x="439" y="234"/>
                </a:cubicBezTo>
                <a:cubicBezTo>
                  <a:pt x="433" y="230"/>
                  <a:pt x="427" y="227"/>
                  <a:pt x="421" y="224"/>
                </a:cubicBezTo>
                <a:close/>
                <a:moveTo>
                  <a:pt x="488" y="200"/>
                </a:moveTo>
                <a:cubicBezTo>
                  <a:pt x="486" y="201"/>
                  <a:pt x="485" y="199"/>
                  <a:pt x="484" y="198"/>
                </a:cubicBezTo>
                <a:cubicBezTo>
                  <a:pt x="468" y="177"/>
                  <a:pt x="450" y="158"/>
                  <a:pt x="431" y="140"/>
                </a:cubicBezTo>
                <a:cubicBezTo>
                  <a:pt x="432" y="140"/>
                  <a:pt x="433" y="140"/>
                  <a:pt x="434" y="140"/>
                </a:cubicBezTo>
                <a:cubicBezTo>
                  <a:pt x="454" y="156"/>
                  <a:pt x="470" y="171"/>
                  <a:pt x="492" y="190"/>
                </a:cubicBezTo>
                <a:cubicBezTo>
                  <a:pt x="491" y="190"/>
                  <a:pt x="499" y="193"/>
                  <a:pt x="496" y="189"/>
                </a:cubicBezTo>
                <a:cubicBezTo>
                  <a:pt x="480" y="165"/>
                  <a:pt x="460" y="143"/>
                  <a:pt x="437" y="123"/>
                </a:cubicBezTo>
                <a:cubicBezTo>
                  <a:pt x="438" y="123"/>
                  <a:pt x="439" y="123"/>
                  <a:pt x="439" y="124"/>
                </a:cubicBezTo>
                <a:cubicBezTo>
                  <a:pt x="464" y="142"/>
                  <a:pt x="488" y="163"/>
                  <a:pt x="511" y="184"/>
                </a:cubicBezTo>
                <a:cubicBezTo>
                  <a:pt x="505" y="189"/>
                  <a:pt x="496" y="194"/>
                  <a:pt x="488" y="200"/>
                </a:cubicBezTo>
                <a:close/>
                <a:moveTo>
                  <a:pt x="514" y="181"/>
                </a:moveTo>
                <a:cubicBezTo>
                  <a:pt x="495" y="156"/>
                  <a:pt x="472" y="136"/>
                  <a:pt x="448" y="115"/>
                </a:cubicBezTo>
                <a:cubicBezTo>
                  <a:pt x="449" y="115"/>
                  <a:pt x="450" y="115"/>
                  <a:pt x="451" y="116"/>
                </a:cubicBezTo>
                <a:cubicBezTo>
                  <a:pt x="471" y="130"/>
                  <a:pt x="494" y="150"/>
                  <a:pt x="515" y="163"/>
                </a:cubicBezTo>
                <a:cubicBezTo>
                  <a:pt x="519" y="165"/>
                  <a:pt x="524" y="168"/>
                  <a:pt x="527" y="171"/>
                </a:cubicBezTo>
                <a:lnTo>
                  <a:pt x="514" y="181"/>
                </a:lnTo>
                <a:close/>
                <a:moveTo>
                  <a:pt x="558" y="148"/>
                </a:moveTo>
                <a:cubicBezTo>
                  <a:pt x="524" y="120"/>
                  <a:pt x="494" y="89"/>
                  <a:pt x="461" y="59"/>
                </a:cubicBezTo>
                <a:cubicBezTo>
                  <a:pt x="462" y="59"/>
                  <a:pt x="463" y="59"/>
                  <a:pt x="463" y="59"/>
                </a:cubicBezTo>
                <a:cubicBezTo>
                  <a:pt x="497" y="86"/>
                  <a:pt x="530" y="113"/>
                  <a:pt x="562" y="142"/>
                </a:cubicBezTo>
                <a:cubicBezTo>
                  <a:pt x="567" y="146"/>
                  <a:pt x="559" y="146"/>
                  <a:pt x="558" y="148"/>
                </a:cubicBezTo>
                <a:close/>
                <a:moveTo>
                  <a:pt x="431" y="16"/>
                </a:moveTo>
                <a:cubicBezTo>
                  <a:pt x="454" y="39"/>
                  <a:pt x="477" y="62"/>
                  <a:pt x="501" y="84"/>
                </a:cubicBezTo>
                <a:cubicBezTo>
                  <a:pt x="482" y="70"/>
                  <a:pt x="460" y="53"/>
                  <a:pt x="439" y="39"/>
                </a:cubicBezTo>
                <a:cubicBezTo>
                  <a:pt x="442" y="39"/>
                  <a:pt x="445" y="39"/>
                  <a:pt x="443" y="37"/>
                </a:cubicBezTo>
                <a:cubicBezTo>
                  <a:pt x="436" y="33"/>
                  <a:pt x="430" y="28"/>
                  <a:pt x="427" y="23"/>
                </a:cubicBezTo>
                <a:cubicBezTo>
                  <a:pt x="427" y="21"/>
                  <a:pt x="426" y="10"/>
                  <a:pt x="431" y="16"/>
                </a:cubicBezTo>
                <a:close/>
                <a:moveTo>
                  <a:pt x="425" y="48"/>
                </a:moveTo>
                <a:cubicBezTo>
                  <a:pt x="426" y="41"/>
                  <a:pt x="425" y="34"/>
                  <a:pt x="427" y="28"/>
                </a:cubicBezTo>
                <a:cubicBezTo>
                  <a:pt x="431" y="32"/>
                  <a:pt x="434" y="34"/>
                  <a:pt x="438" y="37"/>
                </a:cubicBezTo>
                <a:cubicBezTo>
                  <a:pt x="435" y="39"/>
                  <a:pt x="433" y="35"/>
                  <a:pt x="430" y="36"/>
                </a:cubicBezTo>
                <a:cubicBezTo>
                  <a:pt x="433" y="41"/>
                  <a:pt x="439" y="45"/>
                  <a:pt x="444" y="49"/>
                </a:cubicBezTo>
                <a:cubicBezTo>
                  <a:pt x="444" y="49"/>
                  <a:pt x="445" y="48"/>
                  <a:pt x="445" y="48"/>
                </a:cubicBezTo>
                <a:cubicBezTo>
                  <a:pt x="448" y="50"/>
                  <a:pt x="452" y="52"/>
                  <a:pt x="454" y="55"/>
                </a:cubicBezTo>
                <a:cubicBezTo>
                  <a:pt x="452" y="55"/>
                  <a:pt x="451" y="54"/>
                  <a:pt x="449" y="54"/>
                </a:cubicBezTo>
                <a:cubicBezTo>
                  <a:pt x="473" y="74"/>
                  <a:pt x="497" y="96"/>
                  <a:pt x="519" y="119"/>
                </a:cubicBezTo>
                <a:cubicBezTo>
                  <a:pt x="491" y="96"/>
                  <a:pt x="462" y="73"/>
                  <a:pt x="430" y="54"/>
                </a:cubicBezTo>
                <a:cubicBezTo>
                  <a:pt x="427" y="52"/>
                  <a:pt x="425" y="50"/>
                  <a:pt x="425" y="48"/>
                </a:cubicBezTo>
                <a:close/>
                <a:moveTo>
                  <a:pt x="417" y="96"/>
                </a:moveTo>
                <a:cubicBezTo>
                  <a:pt x="419" y="96"/>
                  <a:pt x="422" y="97"/>
                  <a:pt x="421" y="93"/>
                </a:cubicBezTo>
                <a:cubicBezTo>
                  <a:pt x="426" y="95"/>
                  <a:pt x="425" y="88"/>
                  <a:pt x="421" y="90"/>
                </a:cubicBezTo>
                <a:cubicBezTo>
                  <a:pt x="423" y="81"/>
                  <a:pt x="426" y="71"/>
                  <a:pt x="425" y="60"/>
                </a:cubicBezTo>
                <a:cubicBezTo>
                  <a:pt x="428" y="62"/>
                  <a:pt x="429" y="65"/>
                  <a:pt x="433" y="66"/>
                </a:cubicBezTo>
                <a:cubicBezTo>
                  <a:pt x="431" y="64"/>
                  <a:pt x="434" y="64"/>
                  <a:pt x="435" y="65"/>
                </a:cubicBezTo>
                <a:cubicBezTo>
                  <a:pt x="433" y="60"/>
                  <a:pt x="428" y="63"/>
                  <a:pt x="427" y="57"/>
                </a:cubicBezTo>
                <a:cubicBezTo>
                  <a:pt x="461" y="75"/>
                  <a:pt x="490" y="100"/>
                  <a:pt x="519" y="123"/>
                </a:cubicBezTo>
                <a:cubicBezTo>
                  <a:pt x="531" y="132"/>
                  <a:pt x="544" y="141"/>
                  <a:pt x="555" y="151"/>
                </a:cubicBezTo>
                <a:cubicBezTo>
                  <a:pt x="552" y="155"/>
                  <a:pt x="548" y="152"/>
                  <a:pt x="547" y="151"/>
                </a:cubicBezTo>
                <a:cubicBezTo>
                  <a:pt x="529" y="139"/>
                  <a:pt x="512" y="125"/>
                  <a:pt x="495" y="112"/>
                </a:cubicBezTo>
                <a:cubicBezTo>
                  <a:pt x="508" y="127"/>
                  <a:pt x="526" y="141"/>
                  <a:pt x="542" y="152"/>
                </a:cubicBezTo>
                <a:cubicBezTo>
                  <a:pt x="542" y="152"/>
                  <a:pt x="543" y="153"/>
                  <a:pt x="544" y="153"/>
                </a:cubicBezTo>
                <a:cubicBezTo>
                  <a:pt x="544" y="155"/>
                  <a:pt x="550" y="153"/>
                  <a:pt x="548" y="156"/>
                </a:cubicBezTo>
                <a:cubicBezTo>
                  <a:pt x="545" y="161"/>
                  <a:pt x="538" y="163"/>
                  <a:pt x="533" y="167"/>
                </a:cubicBezTo>
                <a:cubicBezTo>
                  <a:pt x="521" y="155"/>
                  <a:pt x="506" y="142"/>
                  <a:pt x="493" y="130"/>
                </a:cubicBezTo>
                <a:cubicBezTo>
                  <a:pt x="505" y="136"/>
                  <a:pt x="517" y="147"/>
                  <a:pt x="529" y="154"/>
                </a:cubicBezTo>
                <a:cubicBezTo>
                  <a:pt x="531" y="156"/>
                  <a:pt x="528" y="151"/>
                  <a:pt x="527" y="149"/>
                </a:cubicBezTo>
                <a:cubicBezTo>
                  <a:pt x="496" y="122"/>
                  <a:pt x="468" y="92"/>
                  <a:pt x="436" y="68"/>
                </a:cubicBezTo>
                <a:cubicBezTo>
                  <a:pt x="435" y="67"/>
                  <a:pt x="434" y="67"/>
                  <a:pt x="433" y="68"/>
                </a:cubicBezTo>
                <a:cubicBezTo>
                  <a:pt x="455" y="87"/>
                  <a:pt x="477" y="107"/>
                  <a:pt x="498" y="128"/>
                </a:cubicBezTo>
                <a:cubicBezTo>
                  <a:pt x="476" y="112"/>
                  <a:pt x="454" y="95"/>
                  <a:pt x="429" y="80"/>
                </a:cubicBezTo>
                <a:cubicBezTo>
                  <a:pt x="428" y="79"/>
                  <a:pt x="423" y="82"/>
                  <a:pt x="426" y="84"/>
                </a:cubicBezTo>
                <a:cubicBezTo>
                  <a:pt x="460" y="107"/>
                  <a:pt x="498" y="138"/>
                  <a:pt x="524" y="165"/>
                </a:cubicBezTo>
                <a:cubicBezTo>
                  <a:pt x="503" y="150"/>
                  <a:pt x="503" y="150"/>
                  <a:pt x="503" y="150"/>
                </a:cubicBezTo>
                <a:cubicBezTo>
                  <a:pt x="478" y="131"/>
                  <a:pt x="454" y="110"/>
                  <a:pt x="424" y="97"/>
                </a:cubicBezTo>
                <a:cubicBezTo>
                  <a:pt x="424" y="104"/>
                  <a:pt x="445" y="112"/>
                  <a:pt x="442" y="114"/>
                </a:cubicBezTo>
                <a:cubicBezTo>
                  <a:pt x="457" y="129"/>
                  <a:pt x="475" y="143"/>
                  <a:pt x="490" y="160"/>
                </a:cubicBezTo>
                <a:cubicBezTo>
                  <a:pt x="470" y="142"/>
                  <a:pt x="450" y="125"/>
                  <a:pt x="426" y="110"/>
                </a:cubicBezTo>
                <a:cubicBezTo>
                  <a:pt x="423" y="108"/>
                  <a:pt x="418" y="105"/>
                  <a:pt x="413" y="105"/>
                </a:cubicBezTo>
                <a:cubicBezTo>
                  <a:pt x="408" y="106"/>
                  <a:pt x="402" y="101"/>
                  <a:pt x="397" y="97"/>
                </a:cubicBezTo>
                <a:cubicBezTo>
                  <a:pt x="403" y="96"/>
                  <a:pt x="410" y="95"/>
                  <a:pt x="417" y="96"/>
                </a:cubicBezTo>
                <a:close/>
                <a:moveTo>
                  <a:pt x="426" y="118"/>
                </a:moveTo>
                <a:cubicBezTo>
                  <a:pt x="428" y="120"/>
                  <a:pt x="433" y="121"/>
                  <a:pt x="433" y="124"/>
                </a:cubicBezTo>
                <a:cubicBezTo>
                  <a:pt x="452" y="141"/>
                  <a:pt x="472" y="160"/>
                  <a:pt x="487" y="181"/>
                </a:cubicBezTo>
                <a:cubicBezTo>
                  <a:pt x="466" y="163"/>
                  <a:pt x="443" y="141"/>
                  <a:pt x="419" y="124"/>
                </a:cubicBezTo>
                <a:cubicBezTo>
                  <a:pt x="422" y="124"/>
                  <a:pt x="424" y="127"/>
                  <a:pt x="428" y="125"/>
                </a:cubicBezTo>
                <a:cubicBezTo>
                  <a:pt x="413" y="116"/>
                  <a:pt x="398" y="106"/>
                  <a:pt x="384" y="97"/>
                </a:cubicBezTo>
                <a:cubicBezTo>
                  <a:pt x="399" y="102"/>
                  <a:pt x="413" y="111"/>
                  <a:pt x="426" y="118"/>
                </a:cubicBezTo>
                <a:close/>
                <a:moveTo>
                  <a:pt x="405" y="116"/>
                </a:moveTo>
                <a:cubicBezTo>
                  <a:pt x="403" y="121"/>
                  <a:pt x="399" y="113"/>
                  <a:pt x="398" y="112"/>
                </a:cubicBezTo>
                <a:cubicBezTo>
                  <a:pt x="397" y="112"/>
                  <a:pt x="397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09"/>
                  <a:pt x="402" y="114"/>
                  <a:pt x="405" y="116"/>
                </a:cubicBezTo>
                <a:close/>
                <a:moveTo>
                  <a:pt x="361" y="105"/>
                </a:moveTo>
                <a:cubicBezTo>
                  <a:pt x="374" y="117"/>
                  <a:pt x="387" y="129"/>
                  <a:pt x="398" y="143"/>
                </a:cubicBezTo>
                <a:cubicBezTo>
                  <a:pt x="346" y="102"/>
                  <a:pt x="346" y="102"/>
                  <a:pt x="346" y="102"/>
                </a:cubicBezTo>
                <a:cubicBezTo>
                  <a:pt x="345" y="101"/>
                  <a:pt x="343" y="101"/>
                  <a:pt x="342" y="100"/>
                </a:cubicBezTo>
                <a:cubicBezTo>
                  <a:pt x="347" y="97"/>
                  <a:pt x="357" y="101"/>
                  <a:pt x="361" y="105"/>
                </a:cubicBezTo>
                <a:close/>
                <a:moveTo>
                  <a:pt x="334" y="98"/>
                </a:moveTo>
                <a:cubicBezTo>
                  <a:pt x="334" y="101"/>
                  <a:pt x="336" y="103"/>
                  <a:pt x="338" y="105"/>
                </a:cubicBezTo>
                <a:cubicBezTo>
                  <a:pt x="342" y="111"/>
                  <a:pt x="347" y="108"/>
                  <a:pt x="352" y="112"/>
                </a:cubicBezTo>
                <a:cubicBezTo>
                  <a:pt x="411" y="158"/>
                  <a:pt x="411" y="158"/>
                  <a:pt x="411" y="158"/>
                </a:cubicBezTo>
                <a:cubicBezTo>
                  <a:pt x="412" y="158"/>
                  <a:pt x="419" y="161"/>
                  <a:pt x="416" y="158"/>
                </a:cubicBezTo>
                <a:cubicBezTo>
                  <a:pt x="403" y="143"/>
                  <a:pt x="390" y="128"/>
                  <a:pt x="376" y="115"/>
                </a:cubicBezTo>
                <a:cubicBezTo>
                  <a:pt x="375" y="114"/>
                  <a:pt x="371" y="109"/>
                  <a:pt x="372" y="110"/>
                </a:cubicBezTo>
                <a:cubicBezTo>
                  <a:pt x="410" y="133"/>
                  <a:pt x="410" y="133"/>
                  <a:pt x="410" y="133"/>
                </a:cubicBezTo>
                <a:cubicBezTo>
                  <a:pt x="397" y="121"/>
                  <a:pt x="379" y="109"/>
                  <a:pt x="363" y="99"/>
                </a:cubicBezTo>
                <a:cubicBezTo>
                  <a:pt x="368" y="99"/>
                  <a:pt x="374" y="98"/>
                  <a:pt x="377" y="100"/>
                </a:cubicBezTo>
                <a:cubicBezTo>
                  <a:pt x="393" y="111"/>
                  <a:pt x="405" y="123"/>
                  <a:pt x="417" y="137"/>
                </a:cubicBezTo>
                <a:cubicBezTo>
                  <a:pt x="410" y="135"/>
                  <a:pt x="410" y="135"/>
                  <a:pt x="410" y="135"/>
                </a:cubicBezTo>
                <a:cubicBezTo>
                  <a:pt x="413" y="137"/>
                  <a:pt x="416" y="138"/>
                  <a:pt x="418" y="141"/>
                </a:cubicBezTo>
                <a:cubicBezTo>
                  <a:pt x="419" y="142"/>
                  <a:pt x="423" y="143"/>
                  <a:pt x="422" y="140"/>
                </a:cubicBezTo>
                <a:cubicBezTo>
                  <a:pt x="421" y="136"/>
                  <a:pt x="416" y="134"/>
                  <a:pt x="415" y="129"/>
                </a:cubicBezTo>
                <a:cubicBezTo>
                  <a:pt x="418" y="128"/>
                  <a:pt x="420" y="132"/>
                  <a:pt x="421" y="134"/>
                </a:cubicBezTo>
                <a:cubicBezTo>
                  <a:pt x="421" y="135"/>
                  <a:pt x="421" y="135"/>
                  <a:pt x="421" y="135"/>
                </a:cubicBezTo>
                <a:cubicBezTo>
                  <a:pt x="441" y="153"/>
                  <a:pt x="459" y="171"/>
                  <a:pt x="475" y="192"/>
                </a:cubicBezTo>
                <a:cubicBezTo>
                  <a:pt x="476" y="193"/>
                  <a:pt x="479" y="194"/>
                  <a:pt x="478" y="197"/>
                </a:cubicBezTo>
                <a:cubicBezTo>
                  <a:pt x="478" y="193"/>
                  <a:pt x="472" y="196"/>
                  <a:pt x="475" y="192"/>
                </a:cubicBezTo>
                <a:cubicBezTo>
                  <a:pt x="421" y="150"/>
                  <a:pt x="421" y="150"/>
                  <a:pt x="421" y="150"/>
                </a:cubicBezTo>
                <a:cubicBezTo>
                  <a:pt x="419" y="148"/>
                  <a:pt x="412" y="146"/>
                  <a:pt x="414" y="150"/>
                </a:cubicBezTo>
                <a:cubicBezTo>
                  <a:pt x="416" y="155"/>
                  <a:pt x="421" y="161"/>
                  <a:pt x="426" y="163"/>
                </a:cubicBezTo>
                <a:cubicBezTo>
                  <a:pt x="429" y="164"/>
                  <a:pt x="429" y="162"/>
                  <a:pt x="428" y="160"/>
                </a:cubicBezTo>
                <a:cubicBezTo>
                  <a:pt x="468" y="191"/>
                  <a:pt x="468" y="191"/>
                  <a:pt x="468" y="191"/>
                </a:cubicBezTo>
                <a:cubicBezTo>
                  <a:pt x="473" y="194"/>
                  <a:pt x="478" y="199"/>
                  <a:pt x="483" y="204"/>
                </a:cubicBezTo>
                <a:cubicBezTo>
                  <a:pt x="470" y="213"/>
                  <a:pt x="454" y="223"/>
                  <a:pt x="442" y="232"/>
                </a:cubicBezTo>
                <a:cubicBezTo>
                  <a:pt x="438" y="220"/>
                  <a:pt x="432" y="211"/>
                  <a:pt x="422" y="204"/>
                </a:cubicBezTo>
                <a:cubicBezTo>
                  <a:pt x="428" y="205"/>
                  <a:pt x="428" y="205"/>
                  <a:pt x="428" y="205"/>
                </a:cubicBezTo>
                <a:cubicBezTo>
                  <a:pt x="424" y="201"/>
                  <a:pt x="424" y="201"/>
                  <a:pt x="424" y="201"/>
                </a:cubicBezTo>
                <a:cubicBezTo>
                  <a:pt x="426" y="201"/>
                  <a:pt x="433" y="206"/>
                  <a:pt x="428" y="206"/>
                </a:cubicBezTo>
                <a:cubicBezTo>
                  <a:pt x="435" y="211"/>
                  <a:pt x="441" y="218"/>
                  <a:pt x="449" y="221"/>
                </a:cubicBezTo>
                <a:cubicBezTo>
                  <a:pt x="448" y="208"/>
                  <a:pt x="434" y="200"/>
                  <a:pt x="430" y="189"/>
                </a:cubicBezTo>
                <a:cubicBezTo>
                  <a:pt x="433" y="190"/>
                  <a:pt x="441" y="194"/>
                  <a:pt x="445" y="198"/>
                </a:cubicBezTo>
                <a:cubicBezTo>
                  <a:pt x="445" y="199"/>
                  <a:pt x="446" y="199"/>
                  <a:pt x="446" y="199"/>
                </a:cubicBezTo>
                <a:cubicBezTo>
                  <a:pt x="451" y="204"/>
                  <a:pt x="455" y="210"/>
                  <a:pt x="462" y="213"/>
                </a:cubicBezTo>
                <a:cubicBezTo>
                  <a:pt x="461" y="216"/>
                  <a:pt x="466" y="215"/>
                  <a:pt x="466" y="213"/>
                </a:cubicBezTo>
                <a:cubicBezTo>
                  <a:pt x="462" y="197"/>
                  <a:pt x="438" y="173"/>
                  <a:pt x="434" y="169"/>
                </a:cubicBezTo>
                <a:cubicBezTo>
                  <a:pt x="433" y="168"/>
                  <a:pt x="426" y="165"/>
                  <a:pt x="428" y="167"/>
                </a:cubicBezTo>
                <a:cubicBezTo>
                  <a:pt x="439" y="178"/>
                  <a:pt x="451" y="191"/>
                  <a:pt x="459" y="206"/>
                </a:cubicBezTo>
                <a:cubicBezTo>
                  <a:pt x="451" y="200"/>
                  <a:pt x="444" y="191"/>
                  <a:pt x="435" y="187"/>
                </a:cubicBezTo>
                <a:cubicBezTo>
                  <a:pt x="429" y="184"/>
                  <a:pt x="423" y="177"/>
                  <a:pt x="424" y="169"/>
                </a:cubicBezTo>
                <a:cubicBezTo>
                  <a:pt x="424" y="168"/>
                  <a:pt x="417" y="164"/>
                  <a:pt x="420" y="168"/>
                </a:cubicBezTo>
                <a:cubicBezTo>
                  <a:pt x="418" y="167"/>
                  <a:pt x="410" y="166"/>
                  <a:pt x="408" y="165"/>
                </a:cubicBezTo>
                <a:cubicBezTo>
                  <a:pt x="386" y="151"/>
                  <a:pt x="371" y="129"/>
                  <a:pt x="352" y="112"/>
                </a:cubicBezTo>
                <a:cubicBezTo>
                  <a:pt x="351" y="112"/>
                  <a:pt x="350" y="113"/>
                  <a:pt x="353" y="115"/>
                </a:cubicBezTo>
                <a:cubicBezTo>
                  <a:pt x="355" y="116"/>
                  <a:pt x="351" y="117"/>
                  <a:pt x="350" y="116"/>
                </a:cubicBezTo>
                <a:cubicBezTo>
                  <a:pt x="361" y="127"/>
                  <a:pt x="376" y="139"/>
                  <a:pt x="384" y="153"/>
                </a:cubicBezTo>
                <a:cubicBezTo>
                  <a:pt x="360" y="134"/>
                  <a:pt x="335" y="115"/>
                  <a:pt x="304" y="100"/>
                </a:cubicBezTo>
                <a:cubicBezTo>
                  <a:pt x="304" y="100"/>
                  <a:pt x="299" y="101"/>
                  <a:pt x="301" y="102"/>
                </a:cubicBezTo>
                <a:cubicBezTo>
                  <a:pt x="332" y="115"/>
                  <a:pt x="356" y="137"/>
                  <a:pt x="383" y="156"/>
                </a:cubicBezTo>
                <a:cubicBezTo>
                  <a:pt x="383" y="156"/>
                  <a:pt x="381" y="155"/>
                  <a:pt x="380" y="155"/>
                </a:cubicBezTo>
                <a:cubicBezTo>
                  <a:pt x="390" y="163"/>
                  <a:pt x="390" y="163"/>
                  <a:pt x="390" y="163"/>
                </a:cubicBezTo>
                <a:cubicBezTo>
                  <a:pt x="360" y="159"/>
                  <a:pt x="360" y="159"/>
                  <a:pt x="360" y="159"/>
                </a:cubicBezTo>
                <a:cubicBezTo>
                  <a:pt x="341" y="142"/>
                  <a:pt x="320" y="125"/>
                  <a:pt x="299" y="109"/>
                </a:cubicBezTo>
                <a:cubicBezTo>
                  <a:pt x="323" y="124"/>
                  <a:pt x="349" y="139"/>
                  <a:pt x="372" y="157"/>
                </a:cubicBezTo>
                <a:cubicBezTo>
                  <a:pt x="373" y="157"/>
                  <a:pt x="379" y="158"/>
                  <a:pt x="377" y="157"/>
                </a:cubicBezTo>
                <a:cubicBezTo>
                  <a:pt x="348" y="135"/>
                  <a:pt x="317" y="115"/>
                  <a:pt x="285" y="96"/>
                </a:cubicBezTo>
                <a:cubicBezTo>
                  <a:pt x="302" y="98"/>
                  <a:pt x="318" y="98"/>
                  <a:pt x="334" y="98"/>
                </a:cubicBezTo>
                <a:close/>
                <a:moveTo>
                  <a:pt x="423" y="198"/>
                </a:moveTo>
                <a:cubicBezTo>
                  <a:pt x="424" y="187"/>
                  <a:pt x="424" y="187"/>
                  <a:pt x="424" y="187"/>
                </a:cubicBezTo>
                <a:cubicBezTo>
                  <a:pt x="432" y="195"/>
                  <a:pt x="438" y="205"/>
                  <a:pt x="443" y="214"/>
                </a:cubicBezTo>
                <a:cubicBezTo>
                  <a:pt x="437" y="209"/>
                  <a:pt x="431" y="202"/>
                  <a:pt x="423" y="198"/>
                </a:cubicBezTo>
                <a:close/>
                <a:moveTo>
                  <a:pt x="281" y="100"/>
                </a:moveTo>
                <a:cubicBezTo>
                  <a:pt x="283" y="104"/>
                  <a:pt x="289" y="104"/>
                  <a:pt x="292" y="107"/>
                </a:cubicBezTo>
                <a:cubicBezTo>
                  <a:pt x="293" y="107"/>
                  <a:pt x="293" y="107"/>
                  <a:pt x="293" y="107"/>
                </a:cubicBezTo>
                <a:cubicBezTo>
                  <a:pt x="295" y="107"/>
                  <a:pt x="297" y="109"/>
                  <a:pt x="298" y="112"/>
                </a:cubicBezTo>
                <a:cubicBezTo>
                  <a:pt x="354" y="158"/>
                  <a:pt x="354" y="158"/>
                  <a:pt x="354" y="158"/>
                </a:cubicBezTo>
                <a:cubicBezTo>
                  <a:pt x="320" y="139"/>
                  <a:pt x="290" y="116"/>
                  <a:pt x="259" y="94"/>
                </a:cubicBezTo>
                <a:cubicBezTo>
                  <a:pt x="268" y="93"/>
                  <a:pt x="277" y="93"/>
                  <a:pt x="281" y="100"/>
                </a:cubicBezTo>
                <a:close/>
                <a:moveTo>
                  <a:pt x="251" y="94"/>
                </a:moveTo>
                <a:cubicBezTo>
                  <a:pt x="277" y="111"/>
                  <a:pt x="299" y="131"/>
                  <a:pt x="319" y="153"/>
                </a:cubicBezTo>
                <a:cubicBezTo>
                  <a:pt x="290" y="132"/>
                  <a:pt x="263" y="109"/>
                  <a:pt x="232" y="91"/>
                </a:cubicBezTo>
                <a:cubicBezTo>
                  <a:pt x="238" y="91"/>
                  <a:pt x="245" y="91"/>
                  <a:pt x="251" y="94"/>
                </a:cubicBezTo>
                <a:close/>
                <a:moveTo>
                  <a:pt x="306" y="149"/>
                </a:moveTo>
                <a:cubicBezTo>
                  <a:pt x="307" y="148"/>
                  <a:pt x="307" y="148"/>
                  <a:pt x="307" y="148"/>
                </a:cubicBezTo>
                <a:cubicBezTo>
                  <a:pt x="315" y="150"/>
                  <a:pt x="314" y="156"/>
                  <a:pt x="320" y="159"/>
                </a:cubicBezTo>
                <a:cubicBezTo>
                  <a:pt x="315" y="159"/>
                  <a:pt x="306" y="160"/>
                  <a:pt x="304" y="158"/>
                </a:cubicBezTo>
                <a:cubicBezTo>
                  <a:pt x="282" y="135"/>
                  <a:pt x="256" y="114"/>
                  <a:pt x="230" y="95"/>
                </a:cubicBezTo>
                <a:cubicBezTo>
                  <a:pt x="257" y="110"/>
                  <a:pt x="281" y="131"/>
                  <a:pt x="306" y="149"/>
                </a:cubicBezTo>
                <a:close/>
                <a:moveTo>
                  <a:pt x="228" y="96"/>
                </a:moveTo>
                <a:cubicBezTo>
                  <a:pt x="227" y="97"/>
                  <a:pt x="226" y="96"/>
                  <a:pt x="225" y="95"/>
                </a:cubicBezTo>
                <a:cubicBezTo>
                  <a:pt x="224" y="93"/>
                  <a:pt x="228" y="95"/>
                  <a:pt x="228" y="96"/>
                </a:cubicBezTo>
                <a:close/>
                <a:moveTo>
                  <a:pt x="295" y="158"/>
                </a:moveTo>
                <a:cubicBezTo>
                  <a:pt x="258" y="159"/>
                  <a:pt x="258" y="159"/>
                  <a:pt x="258" y="159"/>
                </a:cubicBezTo>
                <a:cubicBezTo>
                  <a:pt x="250" y="148"/>
                  <a:pt x="240" y="139"/>
                  <a:pt x="231" y="129"/>
                </a:cubicBezTo>
                <a:cubicBezTo>
                  <a:pt x="237" y="131"/>
                  <a:pt x="242" y="137"/>
                  <a:pt x="248" y="140"/>
                </a:cubicBezTo>
                <a:cubicBezTo>
                  <a:pt x="257" y="145"/>
                  <a:pt x="263" y="153"/>
                  <a:pt x="274" y="157"/>
                </a:cubicBezTo>
                <a:cubicBezTo>
                  <a:pt x="277" y="159"/>
                  <a:pt x="276" y="153"/>
                  <a:pt x="275" y="152"/>
                </a:cubicBezTo>
                <a:cubicBezTo>
                  <a:pt x="254" y="127"/>
                  <a:pt x="229" y="106"/>
                  <a:pt x="204" y="85"/>
                </a:cubicBezTo>
                <a:cubicBezTo>
                  <a:pt x="236" y="107"/>
                  <a:pt x="265" y="133"/>
                  <a:pt x="295" y="158"/>
                </a:cubicBezTo>
                <a:close/>
                <a:moveTo>
                  <a:pt x="185" y="82"/>
                </a:moveTo>
                <a:cubicBezTo>
                  <a:pt x="194" y="85"/>
                  <a:pt x="203" y="85"/>
                  <a:pt x="207" y="92"/>
                </a:cubicBezTo>
                <a:cubicBezTo>
                  <a:pt x="204" y="92"/>
                  <a:pt x="204" y="92"/>
                  <a:pt x="204" y="92"/>
                </a:cubicBezTo>
                <a:cubicBezTo>
                  <a:pt x="227" y="109"/>
                  <a:pt x="248" y="128"/>
                  <a:pt x="267" y="149"/>
                </a:cubicBezTo>
                <a:cubicBezTo>
                  <a:pt x="237" y="129"/>
                  <a:pt x="211" y="103"/>
                  <a:pt x="182" y="82"/>
                </a:cubicBezTo>
                <a:cubicBezTo>
                  <a:pt x="183" y="82"/>
                  <a:pt x="185" y="82"/>
                  <a:pt x="185" y="82"/>
                </a:cubicBezTo>
                <a:close/>
                <a:moveTo>
                  <a:pt x="188" y="92"/>
                </a:moveTo>
                <a:cubicBezTo>
                  <a:pt x="187" y="93"/>
                  <a:pt x="187" y="93"/>
                  <a:pt x="188" y="94"/>
                </a:cubicBezTo>
                <a:cubicBezTo>
                  <a:pt x="209" y="111"/>
                  <a:pt x="228" y="130"/>
                  <a:pt x="246" y="149"/>
                </a:cubicBezTo>
                <a:cubicBezTo>
                  <a:pt x="246" y="150"/>
                  <a:pt x="246" y="152"/>
                  <a:pt x="246" y="152"/>
                </a:cubicBezTo>
                <a:cubicBezTo>
                  <a:pt x="217" y="127"/>
                  <a:pt x="190" y="101"/>
                  <a:pt x="161" y="76"/>
                </a:cubicBezTo>
                <a:cubicBezTo>
                  <a:pt x="171" y="80"/>
                  <a:pt x="180" y="87"/>
                  <a:pt x="188" y="92"/>
                </a:cubicBezTo>
                <a:close/>
                <a:moveTo>
                  <a:pt x="234" y="147"/>
                </a:moveTo>
                <a:cubicBezTo>
                  <a:pt x="236" y="149"/>
                  <a:pt x="241" y="151"/>
                  <a:pt x="243" y="152"/>
                </a:cubicBezTo>
                <a:cubicBezTo>
                  <a:pt x="240" y="154"/>
                  <a:pt x="248" y="157"/>
                  <a:pt x="247" y="158"/>
                </a:cubicBezTo>
                <a:cubicBezTo>
                  <a:pt x="236" y="163"/>
                  <a:pt x="227" y="161"/>
                  <a:pt x="224" y="153"/>
                </a:cubicBezTo>
                <a:cubicBezTo>
                  <a:pt x="201" y="124"/>
                  <a:pt x="175" y="98"/>
                  <a:pt x="149" y="73"/>
                </a:cubicBezTo>
                <a:cubicBezTo>
                  <a:pt x="178" y="96"/>
                  <a:pt x="206" y="122"/>
                  <a:pt x="234" y="147"/>
                </a:cubicBezTo>
                <a:close/>
                <a:moveTo>
                  <a:pt x="149" y="77"/>
                </a:moveTo>
                <a:cubicBezTo>
                  <a:pt x="169" y="99"/>
                  <a:pt x="192" y="118"/>
                  <a:pt x="210" y="141"/>
                </a:cubicBezTo>
                <a:cubicBezTo>
                  <a:pt x="210" y="141"/>
                  <a:pt x="210" y="142"/>
                  <a:pt x="210" y="143"/>
                </a:cubicBezTo>
                <a:cubicBezTo>
                  <a:pt x="187" y="118"/>
                  <a:pt x="164" y="93"/>
                  <a:pt x="137" y="72"/>
                </a:cubicBezTo>
                <a:cubicBezTo>
                  <a:pt x="142" y="75"/>
                  <a:pt x="145" y="72"/>
                  <a:pt x="149" y="77"/>
                </a:cubicBezTo>
                <a:close/>
                <a:moveTo>
                  <a:pt x="122" y="66"/>
                </a:moveTo>
                <a:cubicBezTo>
                  <a:pt x="161" y="93"/>
                  <a:pt x="191" y="128"/>
                  <a:pt x="223" y="161"/>
                </a:cubicBezTo>
                <a:cubicBezTo>
                  <a:pt x="217" y="163"/>
                  <a:pt x="208" y="163"/>
                  <a:pt x="207" y="162"/>
                </a:cubicBezTo>
                <a:cubicBezTo>
                  <a:pt x="183" y="129"/>
                  <a:pt x="158" y="99"/>
                  <a:pt x="127" y="76"/>
                </a:cubicBezTo>
                <a:cubicBezTo>
                  <a:pt x="154" y="103"/>
                  <a:pt x="181" y="130"/>
                  <a:pt x="202" y="163"/>
                </a:cubicBezTo>
                <a:cubicBezTo>
                  <a:pt x="169" y="128"/>
                  <a:pt x="135" y="90"/>
                  <a:pt x="98" y="59"/>
                </a:cubicBezTo>
                <a:cubicBezTo>
                  <a:pt x="106" y="60"/>
                  <a:pt x="113" y="64"/>
                  <a:pt x="118" y="69"/>
                </a:cubicBezTo>
                <a:cubicBezTo>
                  <a:pt x="115" y="64"/>
                  <a:pt x="121" y="66"/>
                  <a:pt x="122" y="66"/>
                </a:cubicBezTo>
                <a:close/>
                <a:moveTo>
                  <a:pt x="79" y="52"/>
                </a:moveTo>
                <a:cubicBezTo>
                  <a:pt x="80" y="52"/>
                  <a:pt x="80" y="52"/>
                  <a:pt x="80" y="52"/>
                </a:cubicBezTo>
                <a:cubicBezTo>
                  <a:pt x="88" y="53"/>
                  <a:pt x="89" y="61"/>
                  <a:pt x="94" y="66"/>
                </a:cubicBezTo>
                <a:cubicBezTo>
                  <a:pt x="122" y="91"/>
                  <a:pt x="147" y="118"/>
                  <a:pt x="167" y="151"/>
                </a:cubicBezTo>
                <a:cubicBezTo>
                  <a:pt x="131" y="116"/>
                  <a:pt x="99" y="75"/>
                  <a:pt x="62" y="42"/>
                </a:cubicBezTo>
                <a:cubicBezTo>
                  <a:pt x="68" y="44"/>
                  <a:pt x="74" y="48"/>
                  <a:pt x="79" y="52"/>
                </a:cubicBezTo>
                <a:close/>
                <a:moveTo>
                  <a:pt x="37" y="27"/>
                </a:moveTo>
                <a:cubicBezTo>
                  <a:pt x="51" y="37"/>
                  <a:pt x="65" y="49"/>
                  <a:pt x="76" y="63"/>
                </a:cubicBezTo>
                <a:cubicBezTo>
                  <a:pt x="64" y="54"/>
                  <a:pt x="50" y="41"/>
                  <a:pt x="40" y="33"/>
                </a:cubicBezTo>
                <a:cubicBezTo>
                  <a:pt x="37" y="31"/>
                  <a:pt x="38" y="29"/>
                  <a:pt x="37" y="27"/>
                </a:cubicBezTo>
                <a:close/>
                <a:moveTo>
                  <a:pt x="41" y="41"/>
                </a:moveTo>
                <a:cubicBezTo>
                  <a:pt x="58" y="53"/>
                  <a:pt x="75" y="67"/>
                  <a:pt x="88" y="84"/>
                </a:cubicBezTo>
                <a:cubicBezTo>
                  <a:pt x="88" y="84"/>
                  <a:pt x="88" y="85"/>
                  <a:pt x="88" y="86"/>
                </a:cubicBezTo>
                <a:cubicBezTo>
                  <a:pt x="72" y="71"/>
                  <a:pt x="54" y="56"/>
                  <a:pt x="41" y="41"/>
                </a:cubicBezTo>
                <a:close/>
                <a:moveTo>
                  <a:pt x="46" y="51"/>
                </a:moveTo>
                <a:cubicBezTo>
                  <a:pt x="60" y="65"/>
                  <a:pt x="77" y="79"/>
                  <a:pt x="92" y="93"/>
                </a:cubicBezTo>
                <a:cubicBezTo>
                  <a:pt x="91" y="94"/>
                  <a:pt x="98" y="96"/>
                  <a:pt x="96" y="93"/>
                </a:cubicBezTo>
                <a:cubicBezTo>
                  <a:pt x="94" y="88"/>
                  <a:pt x="90" y="84"/>
                  <a:pt x="88" y="79"/>
                </a:cubicBezTo>
                <a:cubicBezTo>
                  <a:pt x="110" y="104"/>
                  <a:pt x="131" y="130"/>
                  <a:pt x="147" y="159"/>
                </a:cubicBezTo>
                <a:cubicBezTo>
                  <a:pt x="115" y="131"/>
                  <a:pt x="88" y="95"/>
                  <a:pt x="57" y="66"/>
                </a:cubicBezTo>
                <a:cubicBezTo>
                  <a:pt x="52" y="62"/>
                  <a:pt x="46" y="59"/>
                  <a:pt x="46" y="51"/>
                </a:cubicBezTo>
                <a:close/>
                <a:moveTo>
                  <a:pt x="47" y="171"/>
                </a:moveTo>
                <a:cubicBezTo>
                  <a:pt x="51" y="173"/>
                  <a:pt x="54" y="177"/>
                  <a:pt x="58" y="179"/>
                </a:cubicBezTo>
                <a:cubicBezTo>
                  <a:pt x="57" y="173"/>
                  <a:pt x="53" y="177"/>
                  <a:pt x="51" y="169"/>
                </a:cubicBezTo>
                <a:cubicBezTo>
                  <a:pt x="63" y="176"/>
                  <a:pt x="70" y="186"/>
                  <a:pt x="79" y="193"/>
                </a:cubicBezTo>
                <a:cubicBezTo>
                  <a:pt x="83" y="195"/>
                  <a:pt x="84" y="191"/>
                  <a:pt x="84" y="189"/>
                </a:cubicBezTo>
                <a:cubicBezTo>
                  <a:pt x="81" y="178"/>
                  <a:pt x="73" y="169"/>
                  <a:pt x="65" y="163"/>
                </a:cubicBezTo>
                <a:cubicBezTo>
                  <a:pt x="65" y="163"/>
                  <a:pt x="64" y="162"/>
                  <a:pt x="63" y="163"/>
                </a:cubicBezTo>
                <a:cubicBezTo>
                  <a:pt x="69" y="170"/>
                  <a:pt x="76" y="178"/>
                  <a:pt x="79" y="188"/>
                </a:cubicBezTo>
                <a:cubicBezTo>
                  <a:pt x="68" y="180"/>
                  <a:pt x="60" y="170"/>
                  <a:pt x="49" y="163"/>
                </a:cubicBezTo>
                <a:cubicBezTo>
                  <a:pt x="51" y="150"/>
                  <a:pt x="51" y="150"/>
                  <a:pt x="51" y="150"/>
                </a:cubicBezTo>
                <a:cubicBezTo>
                  <a:pt x="55" y="152"/>
                  <a:pt x="56" y="160"/>
                  <a:pt x="62" y="156"/>
                </a:cubicBezTo>
                <a:cubicBezTo>
                  <a:pt x="63" y="157"/>
                  <a:pt x="63" y="157"/>
                  <a:pt x="63" y="157"/>
                </a:cubicBezTo>
                <a:cubicBezTo>
                  <a:pt x="75" y="166"/>
                  <a:pt x="87" y="177"/>
                  <a:pt x="98" y="188"/>
                </a:cubicBezTo>
                <a:cubicBezTo>
                  <a:pt x="70" y="201"/>
                  <a:pt x="70" y="201"/>
                  <a:pt x="70" y="201"/>
                </a:cubicBezTo>
                <a:cubicBezTo>
                  <a:pt x="68" y="193"/>
                  <a:pt x="63" y="185"/>
                  <a:pt x="56" y="180"/>
                </a:cubicBezTo>
                <a:cubicBezTo>
                  <a:pt x="59" y="185"/>
                  <a:pt x="66" y="196"/>
                  <a:pt x="66" y="202"/>
                </a:cubicBezTo>
                <a:cubicBezTo>
                  <a:pt x="43" y="183"/>
                  <a:pt x="43" y="183"/>
                  <a:pt x="43" y="183"/>
                </a:cubicBezTo>
                <a:cubicBezTo>
                  <a:pt x="45" y="180"/>
                  <a:pt x="48" y="176"/>
                  <a:pt x="47" y="171"/>
                </a:cubicBezTo>
                <a:close/>
                <a:moveTo>
                  <a:pt x="40" y="191"/>
                </a:moveTo>
                <a:cubicBezTo>
                  <a:pt x="45" y="193"/>
                  <a:pt x="49" y="200"/>
                  <a:pt x="51" y="207"/>
                </a:cubicBezTo>
                <a:cubicBezTo>
                  <a:pt x="47" y="205"/>
                  <a:pt x="40" y="202"/>
                  <a:pt x="37" y="197"/>
                </a:cubicBezTo>
                <a:lnTo>
                  <a:pt x="40" y="191"/>
                </a:lnTo>
                <a:close/>
                <a:moveTo>
                  <a:pt x="51" y="209"/>
                </a:moveTo>
                <a:cubicBezTo>
                  <a:pt x="55" y="208"/>
                  <a:pt x="53" y="203"/>
                  <a:pt x="51" y="200"/>
                </a:cubicBezTo>
                <a:cubicBezTo>
                  <a:pt x="49" y="196"/>
                  <a:pt x="46" y="194"/>
                  <a:pt x="42" y="188"/>
                </a:cubicBezTo>
                <a:cubicBezTo>
                  <a:pt x="48" y="191"/>
                  <a:pt x="59" y="201"/>
                  <a:pt x="63" y="205"/>
                </a:cubicBezTo>
                <a:cubicBezTo>
                  <a:pt x="42" y="217"/>
                  <a:pt x="42" y="217"/>
                  <a:pt x="42" y="217"/>
                </a:cubicBezTo>
                <a:cubicBezTo>
                  <a:pt x="41" y="212"/>
                  <a:pt x="38" y="206"/>
                  <a:pt x="35" y="201"/>
                </a:cubicBezTo>
                <a:cubicBezTo>
                  <a:pt x="41" y="204"/>
                  <a:pt x="46" y="211"/>
                  <a:pt x="51" y="209"/>
                </a:cubicBezTo>
                <a:close/>
                <a:moveTo>
                  <a:pt x="38" y="220"/>
                </a:moveTo>
                <a:cubicBezTo>
                  <a:pt x="28" y="221"/>
                  <a:pt x="18" y="227"/>
                  <a:pt x="14" y="234"/>
                </a:cubicBezTo>
                <a:cubicBezTo>
                  <a:pt x="20" y="225"/>
                  <a:pt x="28" y="216"/>
                  <a:pt x="32" y="205"/>
                </a:cubicBezTo>
                <a:cubicBezTo>
                  <a:pt x="36" y="210"/>
                  <a:pt x="41" y="220"/>
                  <a:pt x="38" y="220"/>
                </a:cubicBezTo>
                <a:close/>
              </a:path>
            </a:pathLst>
          </a:custGeom>
          <a:solidFill>
            <a:srgbClr val="F7B63E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47" name="文本框 45"/>
          <p:cNvSpPr txBox="1">
            <a:spLocks noChangeArrowheads="1"/>
          </p:cNvSpPr>
          <p:nvPr/>
        </p:nvSpPr>
        <p:spPr bwMode="auto">
          <a:xfrm>
            <a:off x="1198563" y="264467"/>
            <a:ext cx="2031325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开发进度汇报</a:t>
            </a:r>
            <a:endParaRPr lang="zh-CN" altLang="en-US" sz="24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876" y="835023"/>
            <a:ext cx="10101433" cy="588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52777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reeform 5"/>
          <p:cNvSpPr>
            <a:spLocks noEditPoints="1"/>
          </p:cNvSpPr>
          <p:nvPr/>
        </p:nvSpPr>
        <p:spPr bwMode="auto">
          <a:xfrm>
            <a:off x="100013" y="155575"/>
            <a:ext cx="1098550" cy="679450"/>
          </a:xfrm>
          <a:custGeom>
            <a:avLst/>
            <a:gdLst>
              <a:gd name="T0" fmla="*/ 2147483647 w 572"/>
              <a:gd name="T1" fmla="*/ 2147483647 h 254"/>
              <a:gd name="T2" fmla="*/ 2147483647 w 572"/>
              <a:gd name="T3" fmla="*/ 2147483647 h 254"/>
              <a:gd name="T4" fmla="*/ 2147483647 w 572"/>
              <a:gd name="T5" fmla="*/ 2147483647 h 254"/>
              <a:gd name="T6" fmla="*/ 2147483647 w 572"/>
              <a:gd name="T7" fmla="*/ 2147483647 h 254"/>
              <a:gd name="T8" fmla="*/ 2147483647 w 572"/>
              <a:gd name="T9" fmla="*/ 2147483647 h 254"/>
              <a:gd name="T10" fmla="*/ 2147483647 w 572"/>
              <a:gd name="T11" fmla="*/ 2147483647 h 254"/>
              <a:gd name="T12" fmla="*/ 2147483647 w 572"/>
              <a:gd name="T13" fmla="*/ 2147483647 h 254"/>
              <a:gd name="T14" fmla="*/ 2147483647 w 572"/>
              <a:gd name="T15" fmla="*/ 2147483647 h 254"/>
              <a:gd name="T16" fmla="*/ 2147483647 w 572"/>
              <a:gd name="T17" fmla="*/ 2147483647 h 254"/>
              <a:gd name="T18" fmla="*/ 2147483647 w 572"/>
              <a:gd name="T19" fmla="*/ 2147483647 h 254"/>
              <a:gd name="T20" fmla="*/ 2147483647 w 572"/>
              <a:gd name="T21" fmla="*/ 2147483647 h 254"/>
              <a:gd name="T22" fmla="*/ 2147483647 w 572"/>
              <a:gd name="T23" fmla="*/ 2147483647 h 254"/>
              <a:gd name="T24" fmla="*/ 2147483647 w 572"/>
              <a:gd name="T25" fmla="*/ 2147483647 h 254"/>
              <a:gd name="T26" fmla="*/ 2147483647 w 572"/>
              <a:gd name="T27" fmla="*/ 2147483647 h 254"/>
              <a:gd name="T28" fmla="*/ 2147483647 w 572"/>
              <a:gd name="T29" fmla="*/ 2147483647 h 254"/>
              <a:gd name="T30" fmla="*/ 2147483647 w 572"/>
              <a:gd name="T31" fmla="*/ 2147483647 h 254"/>
              <a:gd name="T32" fmla="*/ 2147483647 w 572"/>
              <a:gd name="T33" fmla="*/ 2147483647 h 254"/>
              <a:gd name="T34" fmla="*/ 2147483647 w 572"/>
              <a:gd name="T35" fmla="*/ 2147483647 h 254"/>
              <a:gd name="T36" fmla="*/ 2147483647 w 572"/>
              <a:gd name="T37" fmla="*/ 2147483647 h 254"/>
              <a:gd name="T38" fmla="*/ 2147483647 w 572"/>
              <a:gd name="T39" fmla="*/ 2147483647 h 254"/>
              <a:gd name="T40" fmla="*/ 2147483647 w 572"/>
              <a:gd name="T41" fmla="*/ 2147483647 h 254"/>
              <a:gd name="T42" fmla="*/ 2147483647 w 572"/>
              <a:gd name="T43" fmla="*/ 2147483647 h 254"/>
              <a:gd name="T44" fmla="*/ 2147483647 w 572"/>
              <a:gd name="T45" fmla="*/ 2147483647 h 254"/>
              <a:gd name="T46" fmla="*/ 2147483647 w 572"/>
              <a:gd name="T47" fmla="*/ 2147483647 h 254"/>
              <a:gd name="T48" fmla="*/ 2147483647 w 572"/>
              <a:gd name="T49" fmla="*/ 2147483647 h 254"/>
              <a:gd name="T50" fmla="*/ 2147483647 w 572"/>
              <a:gd name="T51" fmla="*/ 2147483647 h 254"/>
              <a:gd name="T52" fmla="*/ 2147483647 w 572"/>
              <a:gd name="T53" fmla="*/ 2147483647 h 254"/>
              <a:gd name="T54" fmla="*/ 2147483647 w 572"/>
              <a:gd name="T55" fmla="*/ 2147483647 h 254"/>
              <a:gd name="T56" fmla="*/ 2147483647 w 572"/>
              <a:gd name="T57" fmla="*/ 2147483647 h 254"/>
              <a:gd name="T58" fmla="*/ 2147483647 w 572"/>
              <a:gd name="T59" fmla="*/ 2147483647 h 254"/>
              <a:gd name="T60" fmla="*/ 2147483647 w 572"/>
              <a:gd name="T61" fmla="*/ 2147483647 h 254"/>
              <a:gd name="T62" fmla="*/ 2147483647 w 572"/>
              <a:gd name="T63" fmla="*/ 2147483647 h 254"/>
              <a:gd name="T64" fmla="*/ 2147483647 w 572"/>
              <a:gd name="T65" fmla="*/ 2147483647 h 254"/>
              <a:gd name="T66" fmla="*/ 2147483647 w 572"/>
              <a:gd name="T67" fmla="*/ 2147483647 h 254"/>
              <a:gd name="T68" fmla="*/ 2147483647 w 572"/>
              <a:gd name="T69" fmla="*/ 2147483647 h 254"/>
              <a:gd name="T70" fmla="*/ 2147483647 w 572"/>
              <a:gd name="T71" fmla="*/ 2147483647 h 254"/>
              <a:gd name="T72" fmla="*/ 2147483647 w 572"/>
              <a:gd name="T73" fmla="*/ 2147483647 h 254"/>
              <a:gd name="T74" fmla="*/ 2147483647 w 572"/>
              <a:gd name="T75" fmla="*/ 2147483647 h 254"/>
              <a:gd name="T76" fmla="*/ 2147483647 w 572"/>
              <a:gd name="T77" fmla="*/ 2147483647 h 254"/>
              <a:gd name="T78" fmla="*/ 2147483647 w 572"/>
              <a:gd name="T79" fmla="*/ 2147483647 h 254"/>
              <a:gd name="T80" fmla="*/ 2147483647 w 572"/>
              <a:gd name="T81" fmla="*/ 2147483647 h 254"/>
              <a:gd name="T82" fmla="*/ 2147483647 w 572"/>
              <a:gd name="T83" fmla="*/ 2147483647 h 254"/>
              <a:gd name="T84" fmla="*/ 2147483647 w 572"/>
              <a:gd name="T85" fmla="*/ 2147483647 h 254"/>
              <a:gd name="T86" fmla="*/ 2147483647 w 572"/>
              <a:gd name="T87" fmla="*/ 2147483647 h 254"/>
              <a:gd name="T88" fmla="*/ 2147483647 w 572"/>
              <a:gd name="T89" fmla="*/ 2147483647 h 254"/>
              <a:gd name="T90" fmla="*/ 2147483647 w 572"/>
              <a:gd name="T91" fmla="*/ 2147483647 h 254"/>
              <a:gd name="T92" fmla="*/ 2147483647 w 572"/>
              <a:gd name="T93" fmla="*/ 2147483647 h 254"/>
              <a:gd name="T94" fmla="*/ 2147483647 w 572"/>
              <a:gd name="T95" fmla="*/ 2147483647 h 254"/>
              <a:gd name="T96" fmla="*/ 2147483647 w 572"/>
              <a:gd name="T97" fmla="*/ 2147483647 h 254"/>
              <a:gd name="T98" fmla="*/ 2147483647 w 572"/>
              <a:gd name="T99" fmla="*/ 2147483647 h 254"/>
              <a:gd name="T100" fmla="*/ 2147483647 w 572"/>
              <a:gd name="T101" fmla="*/ 2147483647 h 254"/>
              <a:gd name="T102" fmla="*/ 2147483647 w 572"/>
              <a:gd name="T103" fmla="*/ 2147483647 h 254"/>
              <a:gd name="T104" fmla="*/ 2147483647 w 572"/>
              <a:gd name="T105" fmla="*/ 2147483647 h 254"/>
              <a:gd name="T106" fmla="*/ 2147483647 w 572"/>
              <a:gd name="T107" fmla="*/ 2147483647 h 254"/>
              <a:gd name="T108" fmla="*/ 2147483647 w 572"/>
              <a:gd name="T109" fmla="*/ 2147483647 h 254"/>
              <a:gd name="T110" fmla="*/ 2147483647 w 572"/>
              <a:gd name="T111" fmla="*/ 2147483647 h 254"/>
              <a:gd name="T112" fmla="*/ 2147483647 w 572"/>
              <a:gd name="T113" fmla="*/ 2147483647 h 254"/>
              <a:gd name="T114" fmla="*/ 2147483647 w 572"/>
              <a:gd name="T115" fmla="*/ 2147483647 h 254"/>
              <a:gd name="T116" fmla="*/ 2147483647 w 572"/>
              <a:gd name="T117" fmla="*/ 2147483647 h 254"/>
              <a:gd name="T118" fmla="*/ 2147483647 w 572"/>
              <a:gd name="T119" fmla="*/ 2147483647 h 254"/>
              <a:gd name="T120" fmla="*/ 2147483647 w 572"/>
              <a:gd name="T121" fmla="*/ 2147483647 h 254"/>
              <a:gd name="T122" fmla="*/ 2147483647 w 572"/>
              <a:gd name="T123" fmla="*/ 2147483647 h 254"/>
              <a:gd name="T124" fmla="*/ 2147483647 w 572"/>
              <a:gd name="T125" fmla="*/ 2147483647 h 25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572"/>
              <a:gd name="T190" fmla="*/ 0 h 254"/>
              <a:gd name="T191" fmla="*/ 572 w 572"/>
              <a:gd name="T192" fmla="*/ 254 h 254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572" h="254">
                <a:moveTo>
                  <a:pt x="65" y="219"/>
                </a:moveTo>
                <a:cubicBezTo>
                  <a:pt x="120" y="192"/>
                  <a:pt x="188" y="179"/>
                  <a:pt x="259" y="170"/>
                </a:cubicBezTo>
                <a:cubicBezTo>
                  <a:pt x="304" y="165"/>
                  <a:pt x="356" y="173"/>
                  <a:pt x="401" y="173"/>
                </a:cubicBezTo>
                <a:cubicBezTo>
                  <a:pt x="407" y="173"/>
                  <a:pt x="415" y="175"/>
                  <a:pt x="418" y="174"/>
                </a:cubicBezTo>
                <a:cubicBezTo>
                  <a:pt x="416" y="252"/>
                  <a:pt x="416" y="252"/>
                  <a:pt x="416" y="252"/>
                </a:cubicBezTo>
                <a:cubicBezTo>
                  <a:pt x="416" y="254"/>
                  <a:pt x="420" y="252"/>
                  <a:pt x="422" y="251"/>
                </a:cubicBezTo>
                <a:cubicBezTo>
                  <a:pt x="473" y="218"/>
                  <a:pt x="523" y="182"/>
                  <a:pt x="572" y="146"/>
                </a:cubicBezTo>
                <a:cubicBezTo>
                  <a:pt x="524" y="98"/>
                  <a:pt x="475" y="54"/>
                  <a:pt x="429" y="7"/>
                </a:cubicBezTo>
                <a:cubicBezTo>
                  <a:pt x="427" y="5"/>
                  <a:pt x="426" y="0"/>
                  <a:pt x="423" y="2"/>
                </a:cubicBezTo>
                <a:cubicBezTo>
                  <a:pt x="423" y="2"/>
                  <a:pt x="422" y="3"/>
                  <a:pt x="422" y="3"/>
                </a:cubicBezTo>
                <a:cubicBezTo>
                  <a:pt x="422" y="5"/>
                  <a:pt x="422" y="10"/>
                  <a:pt x="422" y="12"/>
                </a:cubicBezTo>
                <a:cubicBezTo>
                  <a:pt x="422" y="16"/>
                  <a:pt x="422" y="22"/>
                  <a:pt x="415" y="17"/>
                </a:cubicBezTo>
                <a:cubicBezTo>
                  <a:pt x="417" y="20"/>
                  <a:pt x="419" y="20"/>
                  <a:pt x="420" y="22"/>
                </a:cubicBezTo>
                <a:cubicBezTo>
                  <a:pt x="422" y="29"/>
                  <a:pt x="421" y="43"/>
                  <a:pt x="418" y="50"/>
                </a:cubicBezTo>
                <a:cubicBezTo>
                  <a:pt x="422" y="59"/>
                  <a:pt x="420" y="78"/>
                  <a:pt x="416" y="85"/>
                </a:cubicBezTo>
                <a:cubicBezTo>
                  <a:pt x="415" y="87"/>
                  <a:pt x="416" y="91"/>
                  <a:pt x="413" y="88"/>
                </a:cubicBezTo>
                <a:cubicBezTo>
                  <a:pt x="402" y="91"/>
                  <a:pt x="387" y="93"/>
                  <a:pt x="377" y="87"/>
                </a:cubicBezTo>
                <a:cubicBezTo>
                  <a:pt x="377" y="90"/>
                  <a:pt x="380" y="91"/>
                  <a:pt x="381" y="92"/>
                </a:cubicBezTo>
                <a:cubicBezTo>
                  <a:pt x="331" y="96"/>
                  <a:pt x="283" y="89"/>
                  <a:pt x="237" y="85"/>
                </a:cubicBezTo>
                <a:cubicBezTo>
                  <a:pt x="217" y="83"/>
                  <a:pt x="198" y="78"/>
                  <a:pt x="184" y="73"/>
                </a:cubicBezTo>
                <a:cubicBezTo>
                  <a:pt x="169" y="73"/>
                  <a:pt x="152" y="68"/>
                  <a:pt x="139" y="65"/>
                </a:cubicBezTo>
                <a:cubicBezTo>
                  <a:pt x="95" y="55"/>
                  <a:pt x="62" y="35"/>
                  <a:pt x="30" y="15"/>
                </a:cubicBezTo>
                <a:cubicBezTo>
                  <a:pt x="28" y="14"/>
                  <a:pt x="23" y="10"/>
                  <a:pt x="23" y="17"/>
                </a:cubicBezTo>
                <a:cubicBezTo>
                  <a:pt x="23" y="21"/>
                  <a:pt x="31" y="26"/>
                  <a:pt x="31" y="34"/>
                </a:cubicBezTo>
                <a:cubicBezTo>
                  <a:pt x="32" y="34"/>
                  <a:pt x="42" y="50"/>
                  <a:pt x="38" y="57"/>
                </a:cubicBezTo>
                <a:cubicBezTo>
                  <a:pt x="42" y="61"/>
                  <a:pt x="46" y="67"/>
                  <a:pt x="46" y="74"/>
                </a:cubicBezTo>
                <a:cubicBezTo>
                  <a:pt x="45" y="86"/>
                  <a:pt x="43" y="94"/>
                  <a:pt x="48" y="106"/>
                </a:cubicBezTo>
                <a:cubicBezTo>
                  <a:pt x="46" y="168"/>
                  <a:pt x="25" y="209"/>
                  <a:pt x="0" y="246"/>
                </a:cubicBezTo>
                <a:cubicBezTo>
                  <a:pt x="23" y="239"/>
                  <a:pt x="45" y="229"/>
                  <a:pt x="65" y="219"/>
                </a:cubicBezTo>
                <a:close/>
                <a:moveTo>
                  <a:pt x="43" y="224"/>
                </a:moveTo>
                <a:cubicBezTo>
                  <a:pt x="51" y="219"/>
                  <a:pt x="59" y="214"/>
                  <a:pt x="68" y="210"/>
                </a:cubicBezTo>
                <a:cubicBezTo>
                  <a:pt x="60" y="214"/>
                  <a:pt x="51" y="221"/>
                  <a:pt x="43" y="224"/>
                </a:cubicBezTo>
                <a:close/>
                <a:moveTo>
                  <a:pt x="70" y="209"/>
                </a:moveTo>
                <a:cubicBezTo>
                  <a:pt x="71" y="208"/>
                  <a:pt x="73" y="207"/>
                  <a:pt x="75" y="206"/>
                </a:cubicBezTo>
                <a:cubicBezTo>
                  <a:pt x="74" y="208"/>
                  <a:pt x="72" y="209"/>
                  <a:pt x="70" y="209"/>
                </a:cubicBezTo>
                <a:close/>
                <a:moveTo>
                  <a:pt x="203" y="174"/>
                </a:moveTo>
                <a:cubicBezTo>
                  <a:pt x="158" y="181"/>
                  <a:pt x="118" y="192"/>
                  <a:pt x="79" y="204"/>
                </a:cubicBezTo>
                <a:cubicBezTo>
                  <a:pt x="115" y="186"/>
                  <a:pt x="156" y="175"/>
                  <a:pt x="205" y="170"/>
                </a:cubicBezTo>
                <a:cubicBezTo>
                  <a:pt x="208" y="170"/>
                  <a:pt x="203" y="173"/>
                  <a:pt x="203" y="174"/>
                </a:cubicBezTo>
                <a:close/>
                <a:moveTo>
                  <a:pt x="97" y="181"/>
                </a:moveTo>
                <a:cubicBezTo>
                  <a:pt x="94" y="179"/>
                  <a:pt x="91" y="177"/>
                  <a:pt x="89" y="175"/>
                </a:cubicBezTo>
                <a:cubicBezTo>
                  <a:pt x="52" y="141"/>
                  <a:pt x="52" y="141"/>
                  <a:pt x="52" y="141"/>
                </a:cubicBezTo>
                <a:cubicBezTo>
                  <a:pt x="53" y="110"/>
                  <a:pt x="53" y="110"/>
                  <a:pt x="53" y="110"/>
                </a:cubicBezTo>
                <a:cubicBezTo>
                  <a:pt x="53" y="103"/>
                  <a:pt x="57" y="111"/>
                  <a:pt x="57" y="110"/>
                </a:cubicBezTo>
                <a:cubicBezTo>
                  <a:pt x="73" y="128"/>
                  <a:pt x="88" y="144"/>
                  <a:pt x="102" y="162"/>
                </a:cubicBezTo>
                <a:cubicBezTo>
                  <a:pt x="102" y="162"/>
                  <a:pt x="102" y="164"/>
                  <a:pt x="102" y="164"/>
                </a:cubicBezTo>
                <a:cubicBezTo>
                  <a:pt x="88" y="150"/>
                  <a:pt x="74" y="138"/>
                  <a:pt x="59" y="127"/>
                </a:cubicBezTo>
                <a:cubicBezTo>
                  <a:pt x="54" y="124"/>
                  <a:pt x="55" y="132"/>
                  <a:pt x="57" y="132"/>
                </a:cubicBezTo>
                <a:cubicBezTo>
                  <a:pt x="60" y="139"/>
                  <a:pt x="68" y="140"/>
                  <a:pt x="74" y="143"/>
                </a:cubicBezTo>
                <a:cubicBezTo>
                  <a:pt x="89" y="153"/>
                  <a:pt x="100" y="167"/>
                  <a:pt x="113" y="178"/>
                </a:cubicBezTo>
                <a:cubicBezTo>
                  <a:pt x="106" y="157"/>
                  <a:pt x="90" y="142"/>
                  <a:pt x="77" y="127"/>
                </a:cubicBezTo>
                <a:cubicBezTo>
                  <a:pt x="70" y="119"/>
                  <a:pt x="61" y="112"/>
                  <a:pt x="54" y="105"/>
                </a:cubicBezTo>
                <a:cubicBezTo>
                  <a:pt x="55" y="103"/>
                  <a:pt x="53" y="98"/>
                  <a:pt x="54" y="95"/>
                </a:cubicBezTo>
                <a:cubicBezTo>
                  <a:pt x="80" y="120"/>
                  <a:pt x="105" y="148"/>
                  <a:pt x="127" y="173"/>
                </a:cubicBezTo>
                <a:cubicBezTo>
                  <a:pt x="130" y="176"/>
                  <a:pt x="131" y="171"/>
                  <a:pt x="131" y="171"/>
                </a:cubicBezTo>
                <a:cubicBezTo>
                  <a:pt x="122" y="149"/>
                  <a:pt x="110" y="131"/>
                  <a:pt x="97" y="115"/>
                </a:cubicBezTo>
                <a:cubicBezTo>
                  <a:pt x="110" y="128"/>
                  <a:pt x="121" y="143"/>
                  <a:pt x="136" y="153"/>
                </a:cubicBezTo>
                <a:cubicBezTo>
                  <a:pt x="136" y="154"/>
                  <a:pt x="136" y="154"/>
                  <a:pt x="136" y="154"/>
                </a:cubicBezTo>
                <a:cubicBezTo>
                  <a:pt x="142" y="160"/>
                  <a:pt x="147" y="166"/>
                  <a:pt x="154" y="171"/>
                </a:cubicBezTo>
                <a:cubicBezTo>
                  <a:pt x="136" y="176"/>
                  <a:pt x="118" y="180"/>
                  <a:pt x="103" y="187"/>
                </a:cubicBezTo>
                <a:cubicBezTo>
                  <a:pt x="95" y="170"/>
                  <a:pt x="85" y="155"/>
                  <a:pt x="70" y="146"/>
                </a:cubicBezTo>
                <a:cubicBezTo>
                  <a:pt x="77" y="155"/>
                  <a:pt x="89" y="169"/>
                  <a:pt x="97" y="181"/>
                </a:cubicBezTo>
                <a:close/>
                <a:moveTo>
                  <a:pt x="123" y="163"/>
                </a:moveTo>
                <a:cubicBezTo>
                  <a:pt x="101" y="139"/>
                  <a:pt x="79" y="112"/>
                  <a:pt x="54" y="90"/>
                </a:cubicBezTo>
                <a:cubicBezTo>
                  <a:pt x="51" y="68"/>
                  <a:pt x="51" y="68"/>
                  <a:pt x="51" y="68"/>
                </a:cubicBezTo>
                <a:cubicBezTo>
                  <a:pt x="59" y="77"/>
                  <a:pt x="59" y="77"/>
                  <a:pt x="59" y="77"/>
                </a:cubicBezTo>
                <a:cubicBezTo>
                  <a:pt x="57" y="76"/>
                  <a:pt x="55" y="73"/>
                  <a:pt x="53" y="73"/>
                </a:cubicBezTo>
                <a:cubicBezTo>
                  <a:pt x="80" y="98"/>
                  <a:pt x="106" y="127"/>
                  <a:pt x="123" y="163"/>
                </a:cubicBezTo>
                <a:close/>
                <a:moveTo>
                  <a:pt x="174" y="164"/>
                </a:moveTo>
                <a:cubicBezTo>
                  <a:pt x="175" y="165"/>
                  <a:pt x="179" y="167"/>
                  <a:pt x="174" y="168"/>
                </a:cubicBezTo>
                <a:cubicBezTo>
                  <a:pt x="170" y="168"/>
                  <a:pt x="157" y="171"/>
                  <a:pt x="156" y="169"/>
                </a:cubicBezTo>
                <a:cubicBezTo>
                  <a:pt x="139" y="136"/>
                  <a:pt x="117" y="107"/>
                  <a:pt x="94" y="79"/>
                </a:cubicBezTo>
                <a:cubicBezTo>
                  <a:pt x="144" y="133"/>
                  <a:pt x="144" y="133"/>
                  <a:pt x="144" y="133"/>
                </a:cubicBezTo>
                <a:cubicBezTo>
                  <a:pt x="144" y="133"/>
                  <a:pt x="151" y="138"/>
                  <a:pt x="145" y="136"/>
                </a:cubicBezTo>
                <a:lnTo>
                  <a:pt x="174" y="164"/>
                </a:lnTo>
                <a:close/>
                <a:moveTo>
                  <a:pt x="124" y="89"/>
                </a:moveTo>
                <a:cubicBezTo>
                  <a:pt x="124" y="89"/>
                  <a:pt x="125" y="89"/>
                  <a:pt x="126" y="89"/>
                </a:cubicBezTo>
                <a:cubicBezTo>
                  <a:pt x="149" y="111"/>
                  <a:pt x="167" y="135"/>
                  <a:pt x="191" y="155"/>
                </a:cubicBezTo>
                <a:cubicBezTo>
                  <a:pt x="191" y="155"/>
                  <a:pt x="193" y="161"/>
                  <a:pt x="199" y="163"/>
                </a:cubicBezTo>
                <a:cubicBezTo>
                  <a:pt x="191" y="166"/>
                  <a:pt x="181" y="168"/>
                  <a:pt x="179" y="165"/>
                </a:cubicBezTo>
                <a:cubicBezTo>
                  <a:pt x="167" y="134"/>
                  <a:pt x="144" y="112"/>
                  <a:pt x="124" y="89"/>
                </a:cubicBezTo>
                <a:close/>
                <a:moveTo>
                  <a:pt x="211" y="172"/>
                </a:moveTo>
                <a:cubicBezTo>
                  <a:pt x="208" y="168"/>
                  <a:pt x="214" y="168"/>
                  <a:pt x="216" y="168"/>
                </a:cubicBezTo>
                <a:cubicBezTo>
                  <a:pt x="220" y="168"/>
                  <a:pt x="224" y="168"/>
                  <a:pt x="228" y="167"/>
                </a:cubicBezTo>
                <a:cubicBezTo>
                  <a:pt x="233" y="166"/>
                  <a:pt x="239" y="166"/>
                  <a:pt x="245" y="166"/>
                </a:cubicBezTo>
                <a:lnTo>
                  <a:pt x="211" y="172"/>
                </a:lnTo>
                <a:close/>
                <a:moveTo>
                  <a:pt x="248" y="166"/>
                </a:moveTo>
                <a:cubicBezTo>
                  <a:pt x="248" y="165"/>
                  <a:pt x="248" y="165"/>
                  <a:pt x="248" y="165"/>
                </a:cubicBezTo>
                <a:cubicBezTo>
                  <a:pt x="255" y="165"/>
                  <a:pt x="255" y="165"/>
                  <a:pt x="255" y="165"/>
                </a:cubicBezTo>
                <a:cubicBezTo>
                  <a:pt x="256" y="167"/>
                  <a:pt x="249" y="166"/>
                  <a:pt x="248" y="166"/>
                </a:cubicBezTo>
                <a:close/>
                <a:moveTo>
                  <a:pt x="313" y="165"/>
                </a:moveTo>
                <a:cubicBezTo>
                  <a:pt x="312" y="165"/>
                  <a:pt x="309" y="165"/>
                  <a:pt x="307" y="164"/>
                </a:cubicBezTo>
                <a:cubicBezTo>
                  <a:pt x="313" y="163"/>
                  <a:pt x="320" y="165"/>
                  <a:pt x="324" y="165"/>
                </a:cubicBezTo>
                <a:cubicBezTo>
                  <a:pt x="331" y="165"/>
                  <a:pt x="317" y="165"/>
                  <a:pt x="313" y="165"/>
                </a:cubicBezTo>
                <a:close/>
                <a:moveTo>
                  <a:pt x="329" y="159"/>
                </a:moveTo>
                <a:cubicBezTo>
                  <a:pt x="320" y="148"/>
                  <a:pt x="309" y="137"/>
                  <a:pt x="298" y="127"/>
                </a:cubicBezTo>
                <a:cubicBezTo>
                  <a:pt x="311" y="135"/>
                  <a:pt x="322" y="144"/>
                  <a:pt x="336" y="151"/>
                </a:cubicBezTo>
                <a:cubicBezTo>
                  <a:pt x="337" y="151"/>
                  <a:pt x="337" y="151"/>
                  <a:pt x="337" y="151"/>
                </a:cubicBezTo>
                <a:cubicBezTo>
                  <a:pt x="338" y="151"/>
                  <a:pt x="339" y="151"/>
                  <a:pt x="339" y="152"/>
                </a:cubicBezTo>
                <a:cubicBezTo>
                  <a:pt x="346" y="154"/>
                  <a:pt x="339" y="155"/>
                  <a:pt x="345" y="158"/>
                </a:cubicBezTo>
                <a:cubicBezTo>
                  <a:pt x="341" y="159"/>
                  <a:pt x="331" y="161"/>
                  <a:pt x="329" y="159"/>
                </a:cubicBezTo>
                <a:close/>
                <a:moveTo>
                  <a:pt x="334" y="165"/>
                </a:moveTo>
                <a:cubicBezTo>
                  <a:pt x="356" y="164"/>
                  <a:pt x="376" y="165"/>
                  <a:pt x="396" y="169"/>
                </a:cubicBezTo>
                <a:cubicBezTo>
                  <a:pt x="376" y="168"/>
                  <a:pt x="355" y="167"/>
                  <a:pt x="334" y="165"/>
                </a:cubicBezTo>
                <a:close/>
                <a:moveTo>
                  <a:pt x="387" y="157"/>
                </a:moveTo>
                <a:cubicBezTo>
                  <a:pt x="387" y="156"/>
                  <a:pt x="389" y="156"/>
                  <a:pt x="390" y="157"/>
                </a:cubicBezTo>
                <a:cubicBezTo>
                  <a:pt x="392" y="159"/>
                  <a:pt x="386" y="159"/>
                  <a:pt x="387" y="157"/>
                </a:cubicBezTo>
                <a:close/>
                <a:moveTo>
                  <a:pt x="421" y="245"/>
                </a:moveTo>
                <a:cubicBezTo>
                  <a:pt x="421" y="229"/>
                  <a:pt x="421" y="229"/>
                  <a:pt x="421" y="229"/>
                </a:cubicBezTo>
                <a:cubicBezTo>
                  <a:pt x="427" y="229"/>
                  <a:pt x="430" y="235"/>
                  <a:pt x="436" y="237"/>
                </a:cubicBezTo>
                <a:cubicBezTo>
                  <a:pt x="434" y="241"/>
                  <a:pt x="426" y="242"/>
                  <a:pt x="421" y="245"/>
                </a:cubicBezTo>
                <a:close/>
                <a:moveTo>
                  <a:pt x="421" y="224"/>
                </a:moveTo>
                <a:cubicBezTo>
                  <a:pt x="422" y="208"/>
                  <a:pt x="422" y="208"/>
                  <a:pt x="422" y="208"/>
                </a:cubicBezTo>
                <a:cubicBezTo>
                  <a:pt x="428" y="212"/>
                  <a:pt x="438" y="223"/>
                  <a:pt x="439" y="234"/>
                </a:cubicBezTo>
                <a:cubicBezTo>
                  <a:pt x="433" y="230"/>
                  <a:pt x="427" y="227"/>
                  <a:pt x="421" y="224"/>
                </a:cubicBezTo>
                <a:close/>
                <a:moveTo>
                  <a:pt x="488" y="200"/>
                </a:moveTo>
                <a:cubicBezTo>
                  <a:pt x="486" y="201"/>
                  <a:pt x="485" y="199"/>
                  <a:pt x="484" y="198"/>
                </a:cubicBezTo>
                <a:cubicBezTo>
                  <a:pt x="468" y="177"/>
                  <a:pt x="450" y="158"/>
                  <a:pt x="431" y="140"/>
                </a:cubicBezTo>
                <a:cubicBezTo>
                  <a:pt x="432" y="140"/>
                  <a:pt x="433" y="140"/>
                  <a:pt x="434" y="140"/>
                </a:cubicBezTo>
                <a:cubicBezTo>
                  <a:pt x="454" y="156"/>
                  <a:pt x="470" y="171"/>
                  <a:pt x="492" y="190"/>
                </a:cubicBezTo>
                <a:cubicBezTo>
                  <a:pt x="491" y="190"/>
                  <a:pt x="499" y="193"/>
                  <a:pt x="496" y="189"/>
                </a:cubicBezTo>
                <a:cubicBezTo>
                  <a:pt x="480" y="165"/>
                  <a:pt x="460" y="143"/>
                  <a:pt x="437" y="123"/>
                </a:cubicBezTo>
                <a:cubicBezTo>
                  <a:pt x="438" y="123"/>
                  <a:pt x="439" y="123"/>
                  <a:pt x="439" y="124"/>
                </a:cubicBezTo>
                <a:cubicBezTo>
                  <a:pt x="464" y="142"/>
                  <a:pt x="488" y="163"/>
                  <a:pt x="511" y="184"/>
                </a:cubicBezTo>
                <a:cubicBezTo>
                  <a:pt x="505" y="189"/>
                  <a:pt x="496" y="194"/>
                  <a:pt x="488" y="200"/>
                </a:cubicBezTo>
                <a:close/>
                <a:moveTo>
                  <a:pt x="514" y="181"/>
                </a:moveTo>
                <a:cubicBezTo>
                  <a:pt x="495" y="156"/>
                  <a:pt x="472" y="136"/>
                  <a:pt x="448" y="115"/>
                </a:cubicBezTo>
                <a:cubicBezTo>
                  <a:pt x="449" y="115"/>
                  <a:pt x="450" y="115"/>
                  <a:pt x="451" y="116"/>
                </a:cubicBezTo>
                <a:cubicBezTo>
                  <a:pt x="471" y="130"/>
                  <a:pt x="494" y="150"/>
                  <a:pt x="515" y="163"/>
                </a:cubicBezTo>
                <a:cubicBezTo>
                  <a:pt x="519" y="165"/>
                  <a:pt x="524" y="168"/>
                  <a:pt x="527" y="171"/>
                </a:cubicBezTo>
                <a:lnTo>
                  <a:pt x="514" y="181"/>
                </a:lnTo>
                <a:close/>
                <a:moveTo>
                  <a:pt x="558" y="148"/>
                </a:moveTo>
                <a:cubicBezTo>
                  <a:pt x="524" y="120"/>
                  <a:pt x="494" y="89"/>
                  <a:pt x="461" y="59"/>
                </a:cubicBezTo>
                <a:cubicBezTo>
                  <a:pt x="462" y="59"/>
                  <a:pt x="463" y="59"/>
                  <a:pt x="463" y="59"/>
                </a:cubicBezTo>
                <a:cubicBezTo>
                  <a:pt x="497" y="86"/>
                  <a:pt x="530" y="113"/>
                  <a:pt x="562" y="142"/>
                </a:cubicBezTo>
                <a:cubicBezTo>
                  <a:pt x="567" y="146"/>
                  <a:pt x="559" y="146"/>
                  <a:pt x="558" y="148"/>
                </a:cubicBezTo>
                <a:close/>
                <a:moveTo>
                  <a:pt x="431" y="16"/>
                </a:moveTo>
                <a:cubicBezTo>
                  <a:pt x="454" y="39"/>
                  <a:pt x="477" y="62"/>
                  <a:pt x="501" y="84"/>
                </a:cubicBezTo>
                <a:cubicBezTo>
                  <a:pt x="482" y="70"/>
                  <a:pt x="460" y="53"/>
                  <a:pt x="439" y="39"/>
                </a:cubicBezTo>
                <a:cubicBezTo>
                  <a:pt x="442" y="39"/>
                  <a:pt x="445" y="39"/>
                  <a:pt x="443" y="37"/>
                </a:cubicBezTo>
                <a:cubicBezTo>
                  <a:pt x="436" y="33"/>
                  <a:pt x="430" y="28"/>
                  <a:pt x="427" y="23"/>
                </a:cubicBezTo>
                <a:cubicBezTo>
                  <a:pt x="427" y="21"/>
                  <a:pt x="426" y="10"/>
                  <a:pt x="431" y="16"/>
                </a:cubicBezTo>
                <a:close/>
                <a:moveTo>
                  <a:pt x="425" y="48"/>
                </a:moveTo>
                <a:cubicBezTo>
                  <a:pt x="426" y="41"/>
                  <a:pt x="425" y="34"/>
                  <a:pt x="427" y="28"/>
                </a:cubicBezTo>
                <a:cubicBezTo>
                  <a:pt x="431" y="32"/>
                  <a:pt x="434" y="34"/>
                  <a:pt x="438" y="37"/>
                </a:cubicBezTo>
                <a:cubicBezTo>
                  <a:pt x="435" y="39"/>
                  <a:pt x="433" y="35"/>
                  <a:pt x="430" y="36"/>
                </a:cubicBezTo>
                <a:cubicBezTo>
                  <a:pt x="433" y="41"/>
                  <a:pt x="439" y="45"/>
                  <a:pt x="444" y="49"/>
                </a:cubicBezTo>
                <a:cubicBezTo>
                  <a:pt x="444" y="49"/>
                  <a:pt x="445" y="48"/>
                  <a:pt x="445" y="48"/>
                </a:cubicBezTo>
                <a:cubicBezTo>
                  <a:pt x="448" y="50"/>
                  <a:pt x="452" y="52"/>
                  <a:pt x="454" y="55"/>
                </a:cubicBezTo>
                <a:cubicBezTo>
                  <a:pt x="452" y="55"/>
                  <a:pt x="451" y="54"/>
                  <a:pt x="449" y="54"/>
                </a:cubicBezTo>
                <a:cubicBezTo>
                  <a:pt x="473" y="74"/>
                  <a:pt x="497" y="96"/>
                  <a:pt x="519" y="119"/>
                </a:cubicBezTo>
                <a:cubicBezTo>
                  <a:pt x="491" y="96"/>
                  <a:pt x="462" y="73"/>
                  <a:pt x="430" y="54"/>
                </a:cubicBezTo>
                <a:cubicBezTo>
                  <a:pt x="427" y="52"/>
                  <a:pt x="425" y="50"/>
                  <a:pt x="425" y="48"/>
                </a:cubicBezTo>
                <a:close/>
                <a:moveTo>
                  <a:pt x="417" y="96"/>
                </a:moveTo>
                <a:cubicBezTo>
                  <a:pt x="419" y="96"/>
                  <a:pt x="422" y="97"/>
                  <a:pt x="421" y="93"/>
                </a:cubicBezTo>
                <a:cubicBezTo>
                  <a:pt x="426" y="95"/>
                  <a:pt x="425" y="88"/>
                  <a:pt x="421" y="90"/>
                </a:cubicBezTo>
                <a:cubicBezTo>
                  <a:pt x="423" y="81"/>
                  <a:pt x="426" y="71"/>
                  <a:pt x="425" y="60"/>
                </a:cubicBezTo>
                <a:cubicBezTo>
                  <a:pt x="428" y="62"/>
                  <a:pt x="429" y="65"/>
                  <a:pt x="433" y="66"/>
                </a:cubicBezTo>
                <a:cubicBezTo>
                  <a:pt x="431" y="64"/>
                  <a:pt x="434" y="64"/>
                  <a:pt x="435" y="65"/>
                </a:cubicBezTo>
                <a:cubicBezTo>
                  <a:pt x="433" y="60"/>
                  <a:pt x="428" y="63"/>
                  <a:pt x="427" y="57"/>
                </a:cubicBezTo>
                <a:cubicBezTo>
                  <a:pt x="461" y="75"/>
                  <a:pt x="490" y="100"/>
                  <a:pt x="519" y="123"/>
                </a:cubicBezTo>
                <a:cubicBezTo>
                  <a:pt x="531" y="132"/>
                  <a:pt x="544" y="141"/>
                  <a:pt x="555" y="151"/>
                </a:cubicBezTo>
                <a:cubicBezTo>
                  <a:pt x="552" y="155"/>
                  <a:pt x="548" y="152"/>
                  <a:pt x="547" y="151"/>
                </a:cubicBezTo>
                <a:cubicBezTo>
                  <a:pt x="529" y="139"/>
                  <a:pt x="512" y="125"/>
                  <a:pt x="495" y="112"/>
                </a:cubicBezTo>
                <a:cubicBezTo>
                  <a:pt x="508" y="127"/>
                  <a:pt x="526" y="141"/>
                  <a:pt x="542" y="152"/>
                </a:cubicBezTo>
                <a:cubicBezTo>
                  <a:pt x="542" y="152"/>
                  <a:pt x="543" y="153"/>
                  <a:pt x="544" y="153"/>
                </a:cubicBezTo>
                <a:cubicBezTo>
                  <a:pt x="544" y="155"/>
                  <a:pt x="550" y="153"/>
                  <a:pt x="548" y="156"/>
                </a:cubicBezTo>
                <a:cubicBezTo>
                  <a:pt x="545" y="161"/>
                  <a:pt x="538" y="163"/>
                  <a:pt x="533" y="167"/>
                </a:cubicBezTo>
                <a:cubicBezTo>
                  <a:pt x="521" y="155"/>
                  <a:pt x="506" y="142"/>
                  <a:pt x="493" y="130"/>
                </a:cubicBezTo>
                <a:cubicBezTo>
                  <a:pt x="505" y="136"/>
                  <a:pt x="517" y="147"/>
                  <a:pt x="529" y="154"/>
                </a:cubicBezTo>
                <a:cubicBezTo>
                  <a:pt x="531" y="156"/>
                  <a:pt x="528" y="151"/>
                  <a:pt x="527" y="149"/>
                </a:cubicBezTo>
                <a:cubicBezTo>
                  <a:pt x="496" y="122"/>
                  <a:pt x="468" y="92"/>
                  <a:pt x="436" y="68"/>
                </a:cubicBezTo>
                <a:cubicBezTo>
                  <a:pt x="435" y="67"/>
                  <a:pt x="434" y="67"/>
                  <a:pt x="433" y="68"/>
                </a:cubicBezTo>
                <a:cubicBezTo>
                  <a:pt x="455" y="87"/>
                  <a:pt x="477" y="107"/>
                  <a:pt x="498" y="128"/>
                </a:cubicBezTo>
                <a:cubicBezTo>
                  <a:pt x="476" y="112"/>
                  <a:pt x="454" y="95"/>
                  <a:pt x="429" y="80"/>
                </a:cubicBezTo>
                <a:cubicBezTo>
                  <a:pt x="428" y="79"/>
                  <a:pt x="423" y="82"/>
                  <a:pt x="426" y="84"/>
                </a:cubicBezTo>
                <a:cubicBezTo>
                  <a:pt x="460" y="107"/>
                  <a:pt x="498" y="138"/>
                  <a:pt x="524" y="165"/>
                </a:cubicBezTo>
                <a:cubicBezTo>
                  <a:pt x="503" y="150"/>
                  <a:pt x="503" y="150"/>
                  <a:pt x="503" y="150"/>
                </a:cubicBezTo>
                <a:cubicBezTo>
                  <a:pt x="478" y="131"/>
                  <a:pt x="454" y="110"/>
                  <a:pt x="424" y="97"/>
                </a:cubicBezTo>
                <a:cubicBezTo>
                  <a:pt x="424" y="104"/>
                  <a:pt x="445" y="112"/>
                  <a:pt x="442" y="114"/>
                </a:cubicBezTo>
                <a:cubicBezTo>
                  <a:pt x="457" y="129"/>
                  <a:pt x="475" y="143"/>
                  <a:pt x="490" y="160"/>
                </a:cubicBezTo>
                <a:cubicBezTo>
                  <a:pt x="470" y="142"/>
                  <a:pt x="450" y="125"/>
                  <a:pt x="426" y="110"/>
                </a:cubicBezTo>
                <a:cubicBezTo>
                  <a:pt x="423" y="108"/>
                  <a:pt x="418" y="105"/>
                  <a:pt x="413" y="105"/>
                </a:cubicBezTo>
                <a:cubicBezTo>
                  <a:pt x="408" y="106"/>
                  <a:pt x="402" y="101"/>
                  <a:pt x="397" y="97"/>
                </a:cubicBezTo>
                <a:cubicBezTo>
                  <a:pt x="403" y="96"/>
                  <a:pt x="410" y="95"/>
                  <a:pt x="417" y="96"/>
                </a:cubicBezTo>
                <a:close/>
                <a:moveTo>
                  <a:pt x="426" y="118"/>
                </a:moveTo>
                <a:cubicBezTo>
                  <a:pt x="428" y="120"/>
                  <a:pt x="433" y="121"/>
                  <a:pt x="433" y="124"/>
                </a:cubicBezTo>
                <a:cubicBezTo>
                  <a:pt x="452" y="141"/>
                  <a:pt x="472" y="160"/>
                  <a:pt x="487" y="181"/>
                </a:cubicBezTo>
                <a:cubicBezTo>
                  <a:pt x="466" y="163"/>
                  <a:pt x="443" y="141"/>
                  <a:pt x="419" y="124"/>
                </a:cubicBezTo>
                <a:cubicBezTo>
                  <a:pt x="422" y="124"/>
                  <a:pt x="424" y="127"/>
                  <a:pt x="428" y="125"/>
                </a:cubicBezTo>
                <a:cubicBezTo>
                  <a:pt x="413" y="116"/>
                  <a:pt x="398" y="106"/>
                  <a:pt x="384" y="97"/>
                </a:cubicBezTo>
                <a:cubicBezTo>
                  <a:pt x="399" y="102"/>
                  <a:pt x="413" y="111"/>
                  <a:pt x="426" y="118"/>
                </a:cubicBezTo>
                <a:close/>
                <a:moveTo>
                  <a:pt x="405" y="116"/>
                </a:moveTo>
                <a:cubicBezTo>
                  <a:pt x="403" y="121"/>
                  <a:pt x="399" y="113"/>
                  <a:pt x="398" y="112"/>
                </a:cubicBezTo>
                <a:cubicBezTo>
                  <a:pt x="397" y="112"/>
                  <a:pt x="397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09"/>
                  <a:pt x="402" y="114"/>
                  <a:pt x="405" y="116"/>
                </a:cubicBezTo>
                <a:close/>
                <a:moveTo>
                  <a:pt x="361" y="105"/>
                </a:moveTo>
                <a:cubicBezTo>
                  <a:pt x="374" y="117"/>
                  <a:pt x="387" y="129"/>
                  <a:pt x="398" y="143"/>
                </a:cubicBezTo>
                <a:cubicBezTo>
                  <a:pt x="346" y="102"/>
                  <a:pt x="346" y="102"/>
                  <a:pt x="346" y="102"/>
                </a:cubicBezTo>
                <a:cubicBezTo>
                  <a:pt x="345" y="101"/>
                  <a:pt x="343" y="101"/>
                  <a:pt x="342" y="100"/>
                </a:cubicBezTo>
                <a:cubicBezTo>
                  <a:pt x="347" y="97"/>
                  <a:pt x="357" y="101"/>
                  <a:pt x="361" y="105"/>
                </a:cubicBezTo>
                <a:close/>
                <a:moveTo>
                  <a:pt x="334" y="98"/>
                </a:moveTo>
                <a:cubicBezTo>
                  <a:pt x="334" y="101"/>
                  <a:pt x="336" y="103"/>
                  <a:pt x="338" y="105"/>
                </a:cubicBezTo>
                <a:cubicBezTo>
                  <a:pt x="342" y="111"/>
                  <a:pt x="347" y="108"/>
                  <a:pt x="352" y="112"/>
                </a:cubicBezTo>
                <a:cubicBezTo>
                  <a:pt x="411" y="158"/>
                  <a:pt x="411" y="158"/>
                  <a:pt x="411" y="158"/>
                </a:cubicBezTo>
                <a:cubicBezTo>
                  <a:pt x="412" y="158"/>
                  <a:pt x="419" y="161"/>
                  <a:pt x="416" y="158"/>
                </a:cubicBezTo>
                <a:cubicBezTo>
                  <a:pt x="403" y="143"/>
                  <a:pt x="390" y="128"/>
                  <a:pt x="376" y="115"/>
                </a:cubicBezTo>
                <a:cubicBezTo>
                  <a:pt x="375" y="114"/>
                  <a:pt x="371" y="109"/>
                  <a:pt x="372" y="110"/>
                </a:cubicBezTo>
                <a:cubicBezTo>
                  <a:pt x="410" y="133"/>
                  <a:pt x="410" y="133"/>
                  <a:pt x="410" y="133"/>
                </a:cubicBezTo>
                <a:cubicBezTo>
                  <a:pt x="397" y="121"/>
                  <a:pt x="379" y="109"/>
                  <a:pt x="363" y="99"/>
                </a:cubicBezTo>
                <a:cubicBezTo>
                  <a:pt x="368" y="99"/>
                  <a:pt x="374" y="98"/>
                  <a:pt x="377" y="100"/>
                </a:cubicBezTo>
                <a:cubicBezTo>
                  <a:pt x="393" y="111"/>
                  <a:pt x="405" y="123"/>
                  <a:pt x="417" y="137"/>
                </a:cubicBezTo>
                <a:cubicBezTo>
                  <a:pt x="410" y="135"/>
                  <a:pt x="410" y="135"/>
                  <a:pt x="410" y="135"/>
                </a:cubicBezTo>
                <a:cubicBezTo>
                  <a:pt x="413" y="137"/>
                  <a:pt x="416" y="138"/>
                  <a:pt x="418" y="141"/>
                </a:cubicBezTo>
                <a:cubicBezTo>
                  <a:pt x="419" y="142"/>
                  <a:pt x="423" y="143"/>
                  <a:pt x="422" y="140"/>
                </a:cubicBezTo>
                <a:cubicBezTo>
                  <a:pt x="421" y="136"/>
                  <a:pt x="416" y="134"/>
                  <a:pt x="415" y="129"/>
                </a:cubicBezTo>
                <a:cubicBezTo>
                  <a:pt x="418" y="128"/>
                  <a:pt x="420" y="132"/>
                  <a:pt x="421" y="134"/>
                </a:cubicBezTo>
                <a:cubicBezTo>
                  <a:pt x="421" y="135"/>
                  <a:pt x="421" y="135"/>
                  <a:pt x="421" y="135"/>
                </a:cubicBezTo>
                <a:cubicBezTo>
                  <a:pt x="441" y="153"/>
                  <a:pt x="459" y="171"/>
                  <a:pt x="475" y="192"/>
                </a:cubicBezTo>
                <a:cubicBezTo>
                  <a:pt x="476" y="193"/>
                  <a:pt x="479" y="194"/>
                  <a:pt x="478" y="197"/>
                </a:cubicBezTo>
                <a:cubicBezTo>
                  <a:pt x="478" y="193"/>
                  <a:pt x="472" y="196"/>
                  <a:pt x="475" y="192"/>
                </a:cubicBezTo>
                <a:cubicBezTo>
                  <a:pt x="421" y="150"/>
                  <a:pt x="421" y="150"/>
                  <a:pt x="421" y="150"/>
                </a:cubicBezTo>
                <a:cubicBezTo>
                  <a:pt x="419" y="148"/>
                  <a:pt x="412" y="146"/>
                  <a:pt x="414" y="150"/>
                </a:cubicBezTo>
                <a:cubicBezTo>
                  <a:pt x="416" y="155"/>
                  <a:pt x="421" y="161"/>
                  <a:pt x="426" y="163"/>
                </a:cubicBezTo>
                <a:cubicBezTo>
                  <a:pt x="429" y="164"/>
                  <a:pt x="429" y="162"/>
                  <a:pt x="428" y="160"/>
                </a:cubicBezTo>
                <a:cubicBezTo>
                  <a:pt x="468" y="191"/>
                  <a:pt x="468" y="191"/>
                  <a:pt x="468" y="191"/>
                </a:cubicBezTo>
                <a:cubicBezTo>
                  <a:pt x="473" y="194"/>
                  <a:pt x="478" y="199"/>
                  <a:pt x="483" y="204"/>
                </a:cubicBezTo>
                <a:cubicBezTo>
                  <a:pt x="470" y="213"/>
                  <a:pt x="454" y="223"/>
                  <a:pt x="442" y="232"/>
                </a:cubicBezTo>
                <a:cubicBezTo>
                  <a:pt x="438" y="220"/>
                  <a:pt x="432" y="211"/>
                  <a:pt x="422" y="204"/>
                </a:cubicBezTo>
                <a:cubicBezTo>
                  <a:pt x="428" y="205"/>
                  <a:pt x="428" y="205"/>
                  <a:pt x="428" y="205"/>
                </a:cubicBezTo>
                <a:cubicBezTo>
                  <a:pt x="424" y="201"/>
                  <a:pt x="424" y="201"/>
                  <a:pt x="424" y="201"/>
                </a:cubicBezTo>
                <a:cubicBezTo>
                  <a:pt x="426" y="201"/>
                  <a:pt x="433" y="206"/>
                  <a:pt x="428" y="206"/>
                </a:cubicBezTo>
                <a:cubicBezTo>
                  <a:pt x="435" y="211"/>
                  <a:pt x="441" y="218"/>
                  <a:pt x="449" y="221"/>
                </a:cubicBezTo>
                <a:cubicBezTo>
                  <a:pt x="448" y="208"/>
                  <a:pt x="434" y="200"/>
                  <a:pt x="430" y="189"/>
                </a:cubicBezTo>
                <a:cubicBezTo>
                  <a:pt x="433" y="190"/>
                  <a:pt x="441" y="194"/>
                  <a:pt x="445" y="198"/>
                </a:cubicBezTo>
                <a:cubicBezTo>
                  <a:pt x="445" y="199"/>
                  <a:pt x="446" y="199"/>
                  <a:pt x="446" y="199"/>
                </a:cubicBezTo>
                <a:cubicBezTo>
                  <a:pt x="451" y="204"/>
                  <a:pt x="455" y="210"/>
                  <a:pt x="462" y="213"/>
                </a:cubicBezTo>
                <a:cubicBezTo>
                  <a:pt x="461" y="216"/>
                  <a:pt x="466" y="215"/>
                  <a:pt x="466" y="213"/>
                </a:cubicBezTo>
                <a:cubicBezTo>
                  <a:pt x="462" y="197"/>
                  <a:pt x="438" y="173"/>
                  <a:pt x="434" y="169"/>
                </a:cubicBezTo>
                <a:cubicBezTo>
                  <a:pt x="433" y="168"/>
                  <a:pt x="426" y="165"/>
                  <a:pt x="428" y="167"/>
                </a:cubicBezTo>
                <a:cubicBezTo>
                  <a:pt x="439" y="178"/>
                  <a:pt x="451" y="191"/>
                  <a:pt x="459" y="206"/>
                </a:cubicBezTo>
                <a:cubicBezTo>
                  <a:pt x="451" y="200"/>
                  <a:pt x="444" y="191"/>
                  <a:pt x="435" y="187"/>
                </a:cubicBezTo>
                <a:cubicBezTo>
                  <a:pt x="429" y="184"/>
                  <a:pt x="423" y="177"/>
                  <a:pt x="424" y="169"/>
                </a:cubicBezTo>
                <a:cubicBezTo>
                  <a:pt x="424" y="168"/>
                  <a:pt x="417" y="164"/>
                  <a:pt x="420" y="168"/>
                </a:cubicBezTo>
                <a:cubicBezTo>
                  <a:pt x="418" y="167"/>
                  <a:pt x="410" y="166"/>
                  <a:pt x="408" y="165"/>
                </a:cubicBezTo>
                <a:cubicBezTo>
                  <a:pt x="386" y="151"/>
                  <a:pt x="371" y="129"/>
                  <a:pt x="352" y="112"/>
                </a:cubicBezTo>
                <a:cubicBezTo>
                  <a:pt x="351" y="112"/>
                  <a:pt x="350" y="113"/>
                  <a:pt x="353" y="115"/>
                </a:cubicBezTo>
                <a:cubicBezTo>
                  <a:pt x="355" y="116"/>
                  <a:pt x="351" y="117"/>
                  <a:pt x="350" y="116"/>
                </a:cubicBezTo>
                <a:cubicBezTo>
                  <a:pt x="361" y="127"/>
                  <a:pt x="376" y="139"/>
                  <a:pt x="384" y="153"/>
                </a:cubicBezTo>
                <a:cubicBezTo>
                  <a:pt x="360" y="134"/>
                  <a:pt x="335" y="115"/>
                  <a:pt x="304" y="100"/>
                </a:cubicBezTo>
                <a:cubicBezTo>
                  <a:pt x="304" y="100"/>
                  <a:pt x="299" y="101"/>
                  <a:pt x="301" y="102"/>
                </a:cubicBezTo>
                <a:cubicBezTo>
                  <a:pt x="332" y="115"/>
                  <a:pt x="356" y="137"/>
                  <a:pt x="383" y="156"/>
                </a:cubicBezTo>
                <a:cubicBezTo>
                  <a:pt x="383" y="156"/>
                  <a:pt x="381" y="155"/>
                  <a:pt x="380" y="155"/>
                </a:cubicBezTo>
                <a:cubicBezTo>
                  <a:pt x="390" y="163"/>
                  <a:pt x="390" y="163"/>
                  <a:pt x="390" y="163"/>
                </a:cubicBezTo>
                <a:cubicBezTo>
                  <a:pt x="360" y="159"/>
                  <a:pt x="360" y="159"/>
                  <a:pt x="360" y="159"/>
                </a:cubicBezTo>
                <a:cubicBezTo>
                  <a:pt x="341" y="142"/>
                  <a:pt x="320" y="125"/>
                  <a:pt x="299" y="109"/>
                </a:cubicBezTo>
                <a:cubicBezTo>
                  <a:pt x="323" y="124"/>
                  <a:pt x="349" y="139"/>
                  <a:pt x="372" y="157"/>
                </a:cubicBezTo>
                <a:cubicBezTo>
                  <a:pt x="373" y="157"/>
                  <a:pt x="379" y="158"/>
                  <a:pt x="377" y="157"/>
                </a:cubicBezTo>
                <a:cubicBezTo>
                  <a:pt x="348" y="135"/>
                  <a:pt x="317" y="115"/>
                  <a:pt x="285" y="96"/>
                </a:cubicBezTo>
                <a:cubicBezTo>
                  <a:pt x="302" y="98"/>
                  <a:pt x="318" y="98"/>
                  <a:pt x="334" y="98"/>
                </a:cubicBezTo>
                <a:close/>
                <a:moveTo>
                  <a:pt x="423" y="198"/>
                </a:moveTo>
                <a:cubicBezTo>
                  <a:pt x="424" y="187"/>
                  <a:pt x="424" y="187"/>
                  <a:pt x="424" y="187"/>
                </a:cubicBezTo>
                <a:cubicBezTo>
                  <a:pt x="432" y="195"/>
                  <a:pt x="438" y="205"/>
                  <a:pt x="443" y="214"/>
                </a:cubicBezTo>
                <a:cubicBezTo>
                  <a:pt x="437" y="209"/>
                  <a:pt x="431" y="202"/>
                  <a:pt x="423" y="198"/>
                </a:cubicBezTo>
                <a:close/>
                <a:moveTo>
                  <a:pt x="281" y="100"/>
                </a:moveTo>
                <a:cubicBezTo>
                  <a:pt x="283" y="104"/>
                  <a:pt x="289" y="104"/>
                  <a:pt x="292" y="107"/>
                </a:cubicBezTo>
                <a:cubicBezTo>
                  <a:pt x="293" y="107"/>
                  <a:pt x="293" y="107"/>
                  <a:pt x="293" y="107"/>
                </a:cubicBezTo>
                <a:cubicBezTo>
                  <a:pt x="295" y="107"/>
                  <a:pt x="297" y="109"/>
                  <a:pt x="298" y="112"/>
                </a:cubicBezTo>
                <a:cubicBezTo>
                  <a:pt x="354" y="158"/>
                  <a:pt x="354" y="158"/>
                  <a:pt x="354" y="158"/>
                </a:cubicBezTo>
                <a:cubicBezTo>
                  <a:pt x="320" y="139"/>
                  <a:pt x="290" y="116"/>
                  <a:pt x="259" y="94"/>
                </a:cubicBezTo>
                <a:cubicBezTo>
                  <a:pt x="268" y="93"/>
                  <a:pt x="277" y="93"/>
                  <a:pt x="281" y="100"/>
                </a:cubicBezTo>
                <a:close/>
                <a:moveTo>
                  <a:pt x="251" y="94"/>
                </a:moveTo>
                <a:cubicBezTo>
                  <a:pt x="277" y="111"/>
                  <a:pt x="299" y="131"/>
                  <a:pt x="319" y="153"/>
                </a:cubicBezTo>
                <a:cubicBezTo>
                  <a:pt x="290" y="132"/>
                  <a:pt x="263" y="109"/>
                  <a:pt x="232" y="91"/>
                </a:cubicBezTo>
                <a:cubicBezTo>
                  <a:pt x="238" y="91"/>
                  <a:pt x="245" y="91"/>
                  <a:pt x="251" y="94"/>
                </a:cubicBezTo>
                <a:close/>
                <a:moveTo>
                  <a:pt x="306" y="149"/>
                </a:moveTo>
                <a:cubicBezTo>
                  <a:pt x="307" y="148"/>
                  <a:pt x="307" y="148"/>
                  <a:pt x="307" y="148"/>
                </a:cubicBezTo>
                <a:cubicBezTo>
                  <a:pt x="315" y="150"/>
                  <a:pt x="314" y="156"/>
                  <a:pt x="320" y="159"/>
                </a:cubicBezTo>
                <a:cubicBezTo>
                  <a:pt x="315" y="159"/>
                  <a:pt x="306" y="160"/>
                  <a:pt x="304" y="158"/>
                </a:cubicBezTo>
                <a:cubicBezTo>
                  <a:pt x="282" y="135"/>
                  <a:pt x="256" y="114"/>
                  <a:pt x="230" y="95"/>
                </a:cubicBezTo>
                <a:cubicBezTo>
                  <a:pt x="257" y="110"/>
                  <a:pt x="281" y="131"/>
                  <a:pt x="306" y="149"/>
                </a:cubicBezTo>
                <a:close/>
                <a:moveTo>
                  <a:pt x="228" y="96"/>
                </a:moveTo>
                <a:cubicBezTo>
                  <a:pt x="227" y="97"/>
                  <a:pt x="226" y="96"/>
                  <a:pt x="225" y="95"/>
                </a:cubicBezTo>
                <a:cubicBezTo>
                  <a:pt x="224" y="93"/>
                  <a:pt x="228" y="95"/>
                  <a:pt x="228" y="96"/>
                </a:cubicBezTo>
                <a:close/>
                <a:moveTo>
                  <a:pt x="295" y="158"/>
                </a:moveTo>
                <a:cubicBezTo>
                  <a:pt x="258" y="159"/>
                  <a:pt x="258" y="159"/>
                  <a:pt x="258" y="159"/>
                </a:cubicBezTo>
                <a:cubicBezTo>
                  <a:pt x="250" y="148"/>
                  <a:pt x="240" y="139"/>
                  <a:pt x="231" y="129"/>
                </a:cubicBezTo>
                <a:cubicBezTo>
                  <a:pt x="237" y="131"/>
                  <a:pt x="242" y="137"/>
                  <a:pt x="248" y="140"/>
                </a:cubicBezTo>
                <a:cubicBezTo>
                  <a:pt x="257" y="145"/>
                  <a:pt x="263" y="153"/>
                  <a:pt x="274" y="157"/>
                </a:cubicBezTo>
                <a:cubicBezTo>
                  <a:pt x="277" y="159"/>
                  <a:pt x="276" y="153"/>
                  <a:pt x="275" y="152"/>
                </a:cubicBezTo>
                <a:cubicBezTo>
                  <a:pt x="254" y="127"/>
                  <a:pt x="229" y="106"/>
                  <a:pt x="204" y="85"/>
                </a:cubicBezTo>
                <a:cubicBezTo>
                  <a:pt x="236" y="107"/>
                  <a:pt x="265" y="133"/>
                  <a:pt x="295" y="158"/>
                </a:cubicBezTo>
                <a:close/>
                <a:moveTo>
                  <a:pt x="185" y="82"/>
                </a:moveTo>
                <a:cubicBezTo>
                  <a:pt x="194" y="85"/>
                  <a:pt x="203" y="85"/>
                  <a:pt x="207" y="92"/>
                </a:cubicBezTo>
                <a:cubicBezTo>
                  <a:pt x="204" y="92"/>
                  <a:pt x="204" y="92"/>
                  <a:pt x="204" y="92"/>
                </a:cubicBezTo>
                <a:cubicBezTo>
                  <a:pt x="227" y="109"/>
                  <a:pt x="248" y="128"/>
                  <a:pt x="267" y="149"/>
                </a:cubicBezTo>
                <a:cubicBezTo>
                  <a:pt x="237" y="129"/>
                  <a:pt x="211" y="103"/>
                  <a:pt x="182" y="82"/>
                </a:cubicBezTo>
                <a:cubicBezTo>
                  <a:pt x="183" y="82"/>
                  <a:pt x="185" y="82"/>
                  <a:pt x="185" y="82"/>
                </a:cubicBezTo>
                <a:close/>
                <a:moveTo>
                  <a:pt x="188" y="92"/>
                </a:moveTo>
                <a:cubicBezTo>
                  <a:pt x="187" y="93"/>
                  <a:pt x="187" y="93"/>
                  <a:pt x="188" y="94"/>
                </a:cubicBezTo>
                <a:cubicBezTo>
                  <a:pt x="209" y="111"/>
                  <a:pt x="228" y="130"/>
                  <a:pt x="246" y="149"/>
                </a:cubicBezTo>
                <a:cubicBezTo>
                  <a:pt x="246" y="150"/>
                  <a:pt x="246" y="152"/>
                  <a:pt x="246" y="152"/>
                </a:cubicBezTo>
                <a:cubicBezTo>
                  <a:pt x="217" y="127"/>
                  <a:pt x="190" y="101"/>
                  <a:pt x="161" y="76"/>
                </a:cubicBezTo>
                <a:cubicBezTo>
                  <a:pt x="171" y="80"/>
                  <a:pt x="180" y="87"/>
                  <a:pt x="188" y="92"/>
                </a:cubicBezTo>
                <a:close/>
                <a:moveTo>
                  <a:pt x="234" y="147"/>
                </a:moveTo>
                <a:cubicBezTo>
                  <a:pt x="236" y="149"/>
                  <a:pt x="241" y="151"/>
                  <a:pt x="243" y="152"/>
                </a:cubicBezTo>
                <a:cubicBezTo>
                  <a:pt x="240" y="154"/>
                  <a:pt x="248" y="157"/>
                  <a:pt x="247" y="158"/>
                </a:cubicBezTo>
                <a:cubicBezTo>
                  <a:pt x="236" y="163"/>
                  <a:pt x="227" y="161"/>
                  <a:pt x="224" y="153"/>
                </a:cubicBezTo>
                <a:cubicBezTo>
                  <a:pt x="201" y="124"/>
                  <a:pt x="175" y="98"/>
                  <a:pt x="149" y="73"/>
                </a:cubicBezTo>
                <a:cubicBezTo>
                  <a:pt x="178" y="96"/>
                  <a:pt x="206" y="122"/>
                  <a:pt x="234" y="147"/>
                </a:cubicBezTo>
                <a:close/>
                <a:moveTo>
                  <a:pt x="149" y="77"/>
                </a:moveTo>
                <a:cubicBezTo>
                  <a:pt x="169" y="99"/>
                  <a:pt x="192" y="118"/>
                  <a:pt x="210" y="141"/>
                </a:cubicBezTo>
                <a:cubicBezTo>
                  <a:pt x="210" y="141"/>
                  <a:pt x="210" y="142"/>
                  <a:pt x="210" y="143"/>
                </a:cubicBezTo>
                <a:cubicBezTo>
                  <a:pt x="187" y="118"/>
                  <a:pt x="164" y="93"/>
                  <a:pt x="137" y="72"/>
                </a:cubicBezTo>
                <a:cubicBezTo>
                  <a:pt x="142" y="75"/>
                  <a:pt x="145" y="72"/>
                  <a:pt x="149" y="77"/>
                </a:cubicBezTo>
                <a:close/>
                <a:moveTo>
                  <a:pt x="122" y="66"/>
                </a:moveTo>
                <a:cubicBezTo>
                  <a:pt x="161" y="93"/>
                  <a:pt x="191" y="128"/>
                  <a:pt x="223" y="161"/>
                </a:cubicBezTo>
                <a:cubicBezTo>
                  <a:pt x="217" y="163"/>
                  <a:pt x="208" y="163"/>
                  <a:pt x="207" y="162"/>
                </a:cubicBezTo>
                <a:cubicBezTo>
                  <a:pt x="183" y="129"/>
                  <a:pt x="158" y="99"/>
                  <a:pt x="127" y="76"/>
                </a:cubicBezTo>
                <a:cubicBezTo>
                  <a:pt x="154" y="103"/>
                  <a:pt x="181" y="130"/>
                  <a:pt x="202" y="163"/>
                </a:cubicBezTo>
                <a:cubicBezTo>
                  <a:pt x="169" y="128"/>
                  <a:pt x="135" y="90"/>
                  <a:pt x="98" y="59"/>
                </a:cubicBezTo>
                <a:cubicBezTo>
                  <a:pt x="106" y="60"/>
                  <a:pt x="113" y="64"/>
                  <a:pt x="118" y="69"/>
                </a:cubicBezTo>
                <a:cubicBezTo>
                  <a:pt x="115" y="64"/>
                  <a:pt x="121" y="66"/>
                  <a:pt x="122" y="66"/>
                </a:cubicBezTo>
                <a:close/>
                <a:moveTo>
                  <a:pt x="79" y="52"/>
                </a:moveTo>
                <a:cubicBezTo>
                  <a:pt x="80" y="52"/>
                  <a:pt x="80" y="52"/>
                  <a:pt x="80" y="52"/>
                </a:cubicBezTo>
                <a:cubicBezTo>
                  <a:pt x="88" y="53"/>
                  <a:pt x="89" y="61"/>
                  <a:pt x="94" y="66"/>
                </a:cubicBezTo>
                <a:cubicBezTo>
                  <a:pt x="122" y="91"/>
                  <a:pt x="147" y="118"/>
                  <a:pt x="167" y="151"/>
                </a:cubicBezTo>
                <a:cubicBezTo>
                  <a:pt x="131" y="116"/>
                  <a:pt x="99" y="75"/>
                  <a:pt x="62" y="42"/>
                </a:cubicBezTo>
                <a:cubicBezTo>
                  <a:pt x="68" y="44"/>
                  <a:pt x="74" y="48"/>
                  <a:pt x="79" y="52"/>
                </a:cubicBezTo>
                <a:close/>
                <a:moveTo>
                  <a:pt x="37" y="27"/>
                </a:moveTo>
                <a:cubicBezTo>
                  <a:pt x="51" y="37"/>
                  <a:pt x="65" y="49"/>
                  <a:pt x="76" y="63"/>
                </a:cubicBezTo>
                <a:cubicBezTo>
                  <a:pt x="64" y="54"/>
                  <a:pt x="50" y="41"/>
                  <a:pt x="40" y="33"/>
                </a:cubicBezTo>
                <a:cubicBezTo>
                  <a:pt x="37" y="31"/>
                  <a:pt x="38" y="29"/>
                  <a:pt x="37" y="27"/>
                </a:cubicBezTo>
                <a:close/>
                <a:moveTo>
                  <a:pt x="41" y="41"/>
                </a:moveTo>
                <a:cubicBezTo>
                  <a:pt x="58" y="53"/>
                  <a:pt x="75" y="67"/>
                  <a:pt x="88" y="84"/>
                </a:cubicBezTo>
                <a:cubicBezTo>
                  <a:pt x="88" y="84"/>
                  <a:pt x="88" y="85"/>
                  <a:pt x="88" y="86"/>
                </a:cubicBezTo>
                <a:cubicBezTo>
                  <a:pt x="72" y="71"/>
                  <a:pt x="54" y="56"/>
                  <a:pt x="41" y="41"/>
                </a:cubicBezTo>
                <a:close/>
                <a:moveTo>
                  <a:pt x="46" y="51"/>
                </a:moveTo>
                <a:cubicBezTo>
                  <a:pt x="60" y="65"/>
                  <a:pt x="77" y="79"/>
                  <a:pt x="92" y="93"/>
                </a:cubicBezTo>
                <a:cubicBezTo>
                  <a:pt x="91" y="94"/>
                  <a:pt x="98" y="96"/>
                  <a:pt x="96" y="93"/>
                </a:cubicBezTo>
                <a:cubicBezTo>
                  <a:pt x="94" y="88"/>
                  <a:pt x="90" y="84"/>
                  <a:pt x="88" y="79"/>
                </a:cubicBezTo>
                <a:cubicBezTo>
                  <a:pt x="110" y="104"/>
                  <a:pt x="131" y="130"/>
                  <a:pt x="147" y="159"/>
                </a:cubicBezTo>
                <a:cubicBezTo>
                  <a:pt x="115" y="131"/>
                  <a:pt x="88" y="95"/>
                  <a:pt x="57" y="66"/>
                </a:cubicBezTo>
                <a:cubicBezTo>
                  <a:pt x="52" y="62"/>
                  <a:pt x="46" y="59"/>
                  <a:pt x="46" y="51"/>
                </a:cubicBezTo>
                <a:close/>
                <a:moveTo>
                  <a:pt x="47" y="171"/>
                </a:moveTo>
                <a:cubicBezTo>
                  <a:pt x="51" y="173"/>
                  <a:pt x="54" y="177"/>
                  <a:pt x="58" y="179"/>
                </a:cubicBezTo>
                <a:cubicBezTo>
                  <a:pt x="57" y="173"/>
                  <a:pt x="53" y="177"/>
                  <a:pt x="51" y="169"/>
                </a:cubicBezTo>
                <a:cubicBezTo>
                  <a:pt x="63" y="176"/>
                  <a:pt x="70" y="186"/>
                  <a:pt x="79" y="193"/>
                </a:cubicBezTo>
                <a:cubicBezTo>
                  <a:pt x="83" y="195"/>
                  <a:pt x="84" y="191"/>
                  <a:pt x="84" y="189"/>
                </a:cubicBezTo>
                <a:cubicBezTo>
                  <a:pt x="81" y="178"/>
                  <a:pt x="73" y="169"/>
                  <a:pt x="65" y="163"/>
                </a:cubicBezTo>
                <a:cubicBezTo>
                  <a:pt x="65" y="163"/>
                  <a:pt x="64" y="162"/>
                  <a:pt x="63" y="163"/>
                </a:cubicBezTo>
                <a:cubicBezTo>
                  <a:pt x="69" y="170"/>
                  <a:pt x="76" y="178"/>
                  <a:pt x="79" y="188"/>
                </a:cubicBezTo>
                <a:cubicBezTo>
                  <a:pt x="68" y="180"/>
                  <a:pt x="60" y="170"/>
                  <a:pt x="49" y="163"/>
                </a:cubicBezTo>
                <a:cubicBezTo>
                  <a:pt x="51" y="150"/>
                  <a:pt x="51" y="150"/>
                  <a:pt x="51" y="150"/>
                </a:cubicBezTo>
                <a:cubicBezTo>
                  <a:pt x="55" y="152"/>
                  <a:pt x="56" y="160"/>
                  <a:pt x="62" y="156"/>
                </a:cubicBezTo>
                <a:cubicBezTo>
                  <a:pt x="63" y="157"/>
                  <a:pt x="63" y="157"/>
                  <a:pt x="63" y="157"/>
                </a:cubicBezTo>
                <a:cubicBezTo>
                  <a:pt x="75" y="166"/>
                  <a:pt x="87" y="177"/>
                  <a:pt x="98" y="188"/>
                </a:cubicBezTo>
                <a:cubicBezTo>
                  <a:pt x="70" y="201"/>
                  <a:pt x="70" y="201"/>
                  <a:pt x="70" y="201"/>
                </a:cubicBezTo>
                <a:cubicBezTo>
                  <a:pt x="68" y="193"/>
                  <a:pt x="63" y="185"/>
                  <a:pt x="56" y="180"/>
                </a:cubicBezTo>
                <a:cubicBezTo>
                  <a:pt x="59" y="185"/>
                  <a:pt x="66" y="196"/>
                  <a:pt x="66" y="202"/>
                </a:cubicBezTo>
                <a:cubicBezTo>
                  <a:pt x="43" y="183"/>
                  <a:pt x="43" y="183"/>
                  <a:pt x="43" y="183"/>
                </a:cubicBezTo>
                <a:cubicBezTo>
                  <a:pt x="45" y="180"/>
                  <a:pt x="48" y="176"/>
                  <a:pt x="47" y="171"/>
                </a:cubicBezTo>
                <a:close/>
                <a:moveTo>
                  <a:pt x="40" y="191"/>
                </a:moveTo>
                <a:cubicBezTo>
                  <a:pt x="45" y="193"/>
                  <a:pt x="49" y="200"/>
                  <a:pt x="51" y="207"/>
                </a:cubicBezTo>
                <a:cubicBezTo>
                  <a:pt x="47" y="205"/>
                  <a:pt x="40" y="202"/>
                  <a:pt x="37" y="197"/>
                </a:cubicBezTo>
                <a:lnTo>
                  <a:pt x="40" y="191"/>
                </a:lnTo>
                <a:close/>
                <a:moveTo>
                  <a:pt x="51" y="209"/>
                </a:moveTo>
                <a:cubicBezTo>
                  <a:pt x="55" y="208"/>
                  <a:pt x="53" y="203"/>
                  <a:pt x="51" y="200"/>
                </a:cubicBezTo>
                <a:cubicBezTo>
                  <a:pt x="49" y="196"/>
                  <a:pt x="46" y="194"/>
                  <a:pt x="42" y="188"/>
                </a:cubicBezTo>
                <a:cubicBezTo>
                  <a:pt x="48" y="191"/>
                  <a:pt x="59" y="201"/>
                  <a:pt x="63" y="205"/>
                </a:cubicBezTo>
                <a:cubicBezTo>
                  <a:pt x="42" y="217"/>
                  <a:pt x="42" y="217"/>
                  <a:pt x="42" y="217"/>
                </a:cubicBezTo>
                <a:cubicBezTo>
                  <a:pt x="41" y="212"/>
                  <a:pt x="38" y="206"/>
                  <a:pt x="35" y="201"/>
                </a:cubicBezTo>
                <a:cubicBezTo>
                  <a:pt x="41" y="204"/>
                  <a:pt x="46" y="211"/>
                  <a:pt x="51" y="209"/>
                </a:cubicBezTo>
                <a:close/>
                <a:moveTo>
                  <a:pt x="38" y="220"/>
                </a:moveTo>
                <a:cubicBezTo>
                  <a:pt x="28" y="221"/>
                  <a:pt x="18" y="227"/>
                  <a:pt x="14" y="234"/>
                </a:cubicBezTo>
                <a:cubicBezTo>
                  <a:pt x="20" y="225"/>
                  <a:pt x="28" y="216"/>
                  <a:pt x="32" y="205"/>
                </a:cubicBezTo>
                <a:cubicBezTo>
                  <a:pt x="36" y="210"/>
                  <a:pt x="41" y="220"/>
                  <a:pt x="38" y="220"/>
                </a:cubicBezTo>
                <a:close/>
              </a:path>
            </a:pathLst>
          </a:custGeom>
          <a:solidFill>
            <a:srgbClr val="F7B63E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47" name="文本框 45"/>
          <p:cNvSpPr txBox="1">
            <a:spLocks noChangeArrowheads="1"/>
          </p:cNvSpPr>
          <p:nvPr/>
        </p:nvSpPr>
        <p:spPr bwMode="auto">
          <a:xfrm>
            <a:off x="1198563" y="264467"/>
            <a:ext cx="2031325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开发进度汇报</a:t>
            </a:r>
            <a:endParaRPr lang="zh-CN" altLang="en-US" sz="24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563" y="835024"/>
            <a:ext cx="10114813" cy="59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99325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reeform 5"/>
          <p:cNvSpPr>
            <a:spLocks noEditPoints="1"/>
          </p:cNvSpPr>
          <p:nvPr/>
        </p:nvSpPr>
        <p:spPr bwMode="auto">
          <a:xfrm>
            <a:off x="100013" y="155575"/>
            <a:ext cx="1098550" cy="679450"/>
          </a:xfrm>
          <a:custGeom>
            <a:avLst/>
            <a:gdLst>
              <a:gd name="T0" fmla="*/ 2147483647 w 572"/>
              <a:gd name="T1" fmla="*/ 2147483647 h 254"/>
              <a:gd name="T2" fmla="*/ 2147483647 w 572"/>
              <a:gd name="T3" fmla="*/ 2147483647 h 254"/>
              <a:gd name="T4" fmla="*/ 2147483647 w 572"/>
              <a:gd name="T5" fmla="*/ 2147483647 h 254"/>
              <a:gd name="T6" fmla="*/ 2147483647 w 572"/>
              <a:gd name="T7" fmla="*/ 2147483647 h 254"/>
              <a:gd name="T8" fmla="*/ 2147483647 w 572"/>
              <a:gd name="T9" fmla="*/ 2147483647 h 254"/>
              <a:gd name="T10" fmla="*/ 2147483647 w 572"/>
              <a:gd name="T11" fmla="*/ 2147483647 h 254"/>
              <a:gd name="T12" fmla="*/ 2147483647 w 572"/>
              <a:gd name="T13" fmla="*/ 2147483647 h 254"/>
              <a:gd name="T14" fmla="*/ 2147483647 w 572"/>
              <a:gd name="T15" fmla="*/ 2147483647 h 254"/>
              <a:gd name="T16" fmla="*/ 2147483647 w 572"/>
              <a:gd name="T17" fmla="*/ 2147483647 h 254"/>
              <a:gd name="T18" fmla="*/ 2147483647 w 572"/>
              <a:gd name="T19" fmla="*/ 2147483647 h 254"/>
              <a:gd name="T20" fmla="*/ 2147483647 w 572"/>
              <a:gd name="T21" fmla="*/ 2147483647 h 254"/>
              <a:gd name="T22" fmla="*/ 2147483647 w 572"/>
              <a:gd name="T23" fmla="*/ 2147483647 h 254"/>
              <a:gd name="T24" fmla="*/ 2147483647 w 572"/>
              <a:gd name="T25" fmla="*/ 2147483647 h 254"/>
              <a:gd name="T26" fmla="*/ 2147483647 w 572"/>
              <a:gd name="T27" fmla="*/ 2147483647 h 254"/>
              <a:gd name="T28" fmla="*/ 2147483647 w 572"/>
              <a:gd name="T29" fmla="*/ 2147483647 h 254"/>
              <a:gd name="T30" fmla="*/ 2147483647 w 572"/>
              <a:gd name="T31" fmla="*/ 2147483647 h 254"/>
              <a:gd name="T32" fmla="*/ 2147483647 w 572"/>
              <a:gd name="T33" fmla="*/ 2147483647 h 254"/>
              <a:gd name="T34" fmla="*/ 2147483647 w 572"/>
              <a:gd name="T35" fmla="*/ 2147483647 h 254"/>
              <a:gd name="T36" fmla="*/ 2147483647 w 572"/>
              <a:gd name="T37" fmla="*/ 2147483647 h 254"/>
              <a:gd name="T38" fmla="*/ 2147483647 w 572"/>
              <a:gd name="T39" fmla="*/ 2147483647 h 254"/>
              <a:gd name="T40" fmla="*/ 2147483647 w 572"/>
              <a:gd name="T41" fmla="*/ 2147483647 h 254"/>
              <a:gd name="T42" fmla="*/ 2147483647 w 572"/>
              <a:gd name="T43" fmla="*/ 2147483647 h 254"/>
              <a:gd name="T44" fmla="*/ 2147483647 w 572"/>
              <a:gd name="T45" fmla="*/ 2147483647 h 254"/>
              <a:gd name="T46" fmla="*/ 2147483647 w 572"/>
              <a:gd name="T47" fmla="*/ 2147483647 h 254"/>
              <a:gd name="T48" fmla="*/ 2147483647 w 572"/>
              <a:gd name="T49" fmla="*/ 2147483647 h 254"/>
              <a:gd name="T50" fmla="*/ 2147483647 w 572"/>
              <a:gd name="T51" fmla="*/ 2147483647 h 254"/>
              <a:gd name="T52" fmla="*/ 2147483647 w 572"/>
              <a:gd name="T53" fmla="*/ 2147483647 h 254"/>
              <a:gd name="T54" fmla="*/ 2147483647 w 572"/>
              <a:gd name="T55" fmla="*/ 2147483647 h 254"/>
              <a:gd name="T56" fmla="*/ 2147483647 w 572"/>
              <a:gd name="T57" fmla="*/ 2147483647 h 254"/>
              <a:gd name="T58" fmla="*/ 2147483647 w 572"/>
              <a:gd name="T59" fmla="*/ 2147483647 h 254"/>
              <a:gd name="T60" fmla="*/ 2147483647 w 572"/>
              <a:gd name="T61" fmla="*/ 2147483647 h 254"/>
              <a:gd name="T62" fmla="*/ 2147483647 w 572"/>
              <a:gd name="T63" fmla="*/ 2147483647 h 254"/>
              <a:gd name="T64" fmla="*/ 2147483647 w 572"/>
              <a:gd name="T65" fmla="*/ 2147483647 h 254"/>
              <a:gd name="T66" fmla="*/ 2147483647 w 572"/>
              <a:gd name="T67" fmla="*/ 2147483647 h 254"/>
              <a:gd name="T68" fmla="*/ 2147483647 w 572"/>
              <a:gd name="T69" fmla="*/ 2147483647 h 254"/>
              <a:gd name="T70" fmla="*/ 2147483647 w 572"/>
              <a:gd name="T71" fmla="*/ 2147483647 h 254"/>
              <a:gd name="T72" fmla="*/ 2147483647 w 572"/>
              <a:gd name="T73" fmla="*/ 2147483647 h 254"/>
              <a:gd name="T74" fmla="*/ 2147483647 w 572"/>
              <a:gd name="T75" fmla="*/ 2147483647 h 254"/>
              <a:gd name="T76" fmla="*/ 2147483647 w 572"/>
              <a:gd name="T77" fmla="*/ 2147483647 h 254"/>
              <a:gd name="T78" fmla="*/ 2147483647 w 572"/>
              <a:gd name="T79" fmla="*/ 2147483647 h 254"/>
              <a:gd name="T80" fmla="*/ 2147483647 w 572"/>
              <a:gd name="T81" fmla="*/ 2147483647 h 254"/>
              <a:gd name="T82" fmla="*/ 2147483647 w 572"/>
              <a:gd name="T83" fmla="*/ 2147483647 h 254"/>
              <a:gd name="T84" fmla="*/ 2147483647 w 572"/>
              <a:gd name="T85" fmla="*/ 2147483647 h 254"/>
              <a:gd name="T86" fmla="*/ 2147483647 w 572"/>
              <a:gd name="T87" fmla="*/ 2147483647 h 254"/>
              <a:gd name="T88" fmla="*/ 2147483647 w 572"/>
              <a:gd name="T89" fmla="*/ 2147483647 h 254"/>
              <a:gd name="T90" fmla="*/ 2147483647 w 572"/>
              <a:gd name="T91" fmla="*/ 2147483647 h 254"/>
              <a:gd name="T92" fmla="*/ 2147483647 w 572"/>
              <a:gd name="T93" fmla="*/ 2147483647 h 254"/>
              <a:gd name="T94" fmla="*/ 2147483647 w 572"/>
              <a:gd name="T95" fmla="*/ 2147483647 h 254"/>
              <a:gd name="T96" fmla="*/ 2147483647 w 572"/>
              <a:gd name="T97" fmla="*/ 2147483647 h 254"/>
              <a:gd name="T98" fmla="*/ 2147483647 w 572"/>
              <a:gd name="T99" fmla="*/ 2147483647 h 254"/>
              <a:gd name="T100" fmla="*/ 2147483647 w 572"/>
              <a:gd name="T101" fmla="*/ 2147483647 h 254"/>
              <a:gd name="T102" fmla="*/ 2147483647 w 572"/>
              <a:gd name="T103" fmla="*/ 2147483647 h 254"/>
              <a:gd name="T104" fmla="*/ 2147483647 w 572"/>
              <a:gd name="T105" fmla="*/ 2147483647 h 254"/>
              <a:gd name="T106" fmla="*/ 2147483647 w 572"/>
              <a:gd name="T107" fmla="*/ 2147483647 h 254"/>
              <a:gd name="T108" fmla="*/ 2147483647 w 572"/>
              <a:gd name="T109" fmla="*/ 2147483647 h 254"/>
              <a:gd name="T110" fmla="*/ 2147483647 w 572"/>
              <a:gd name="T111" fmla="*/ 2147483647 h 254"/>
              <a:gd name="T112" fmla="*/ 2147483647 w 572"/>
              <a:gd name="T113" fmla="*/ 2147483647 h 254"/>
              <a:gd name="T114" fmla="*/ 2147483647 w 572"/>
              <a:gd name="T115" fmla="*/ 2147483647 h 254"/>
              <a:gd name="T116" fmla="*/ 2147483647 w 572"/>
              <a:gd name="T117" fmla="*/ 2147483647 h 254"/>
              <a:gd name="T118" fmla="*/ 2147483647 w 572"/>
              <a:gd name="T119" fmla="*/ 2147483647 h 254"/>
              <a:gd name="T120" fmla="*/ 2147483647 w 572"/>
              <a:gd name="T121" fmla="*/ 2147483647 h 254"/>
              <a:gd name="T122" fmla="*/ 2147483647 w 572"/>
              <a:gd name="T123" fmla="*/ 2147483647 h 254"/>
              <a:gd name="T124" fmla="*/ 2147483647 w 572"/>
              <a:gd name="T125" fmla="*/ 2147483647 h 254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572"/>
              <a:gd name="T190" fmla="*/ 0 h 254"/>
              <a:gd name="T191" fmla="*/ 572 w 572"/>
              <a:gd name="T192" fmla="*/ 254 h 254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572" h="254">
                <a:moveTo>
                  <a:pt x="65" y="219"/>
                </a:moveTo>
                <a:cubicBezTo>
                  <a:pt x="120" y="192"/>
                  <a:pt x="188" y="179"/>
                  <a:pt x="259" y="170"/>
                </a:cubicBezTo>
                <a:cubicBezTo>
                  <a:pt x="304" y="165"/>
                  <a:pt x="356" y="173"/>
                  <a:pt x="401" y="173"/>
                </a:cubicBezTo>
                <a:cubicBezTo>
                  <a:pt x="407" y="173"/>
                  <a:pt x="415" y="175"/>
                  <a:pt x="418" y="174"/>
                </a:cubicBezTo>
                <a:cubicBezTo>
                  <a:pt x="416" y="252"/>
                  <a:pt x="416" y="252"/>
                  <a:pt x="416" y="252"/>
                </a:cubicBezTo>
                <a:cubicBezTo>
                  <a:pt x="416" y="254"/>
                  <a:pt x="420" y="252"/>
                  <a:pt x="422" y="251"/>
                </a:cubicBezTo>
                <a:cubicBezTo>
                  <a:pt x="473" y="218"/>
                  <a:pt x="523" y="182"/>
                  <a:pt x="572" y="146"/>
                </a:cubicBezTo>
                <a:cubicBezTo>
                  <a:pt x="524" y="98"/>
                  <a:pt x="475" y="54"/>
                  <a:pt x="429" y="7"/>
                </a:cubicBezTo>
                <a:cubicBezTo>
                  <a:pt x="427" y="5"/>
                  <a:pt x="426" y="0"/>
                  <a:pt x="423" y="2"/>
                </a:cubicBezTo>
                <a:cubicBezTo>
                  <a:pt x="423" y="2"/>
                  <a:pt x="422" y="3"/>
                  <a:pt x="422" y="3"/>
                </a:cubicBezTo>
                <a:cubicBezTo>
                  <a:pt x="422" y="5"/>
                  <a:pt x="422" y="10"/>
                  <a:pt x="422" y="12"/>
                </a:cubicBezTo>
                <a:cubicBezTo>
                  <a:pt x="422" y="16"/>
                  <a:pt x="422" y="22"/>
                  <a:pt x="415" y="17"/>
                </a:cubicBezTo>
                <a:cubicBezTo>
                  <a:pt x="417" y="20"/>
                  <a:pt x="419" y="20"/>
                  <a:pt x="420" y="22"/>
                </a:cubicBezTo>
                <a:cubicBezTo>
                  <a:pt x="422" y="29"/>
                  <a:pt x="421" y="43"/>
                  <a:pt x="418" y="50"/>
                </a:cubicBezTo>
                <a:cubicBezTo>
                  <a:pt x="422" y="59"/>
                  <a:pt x="420" y="78"/>
                  <a:pt x="416" y="85"/>
                </a:cubicBezTo>
                <a:cubicBezTo>
                  <a:pt x="415" y="87"/>
                  <a:pt x="416" y="91"/>
                  <a:pt x="413" y="88"/>
                </a:cubicBezTo>
                <a:cubicBezTo>
                  <a:pt x="402" y="91"/>
                  <a:pt x="387" y="93"/>
                  <a:pt x="377" y="87"/>
                </a:cubicBezTo>
                <a:cubicBezTo>
                  <a:pt x="377" y="90"/>
                  <a:pt x="380" y="91"/>
                  <a:pt x="381" y="92"/>
                </a:cubicBezTo>
                <a:cubicBezTo>
                  <a:pt x="331" y="96"/>
                  <a:pt x="283" y="89"/>
                  <a:pt x="237" y="85"/>
                </a:cubicBezTo>
                <a:cubicBezTo>
                  <a:pt x="217" y="83"/>
                  <a:pt x="198" y="78"/>
                  <a:pt x="184" y="73"/>
                </a:cubicBezTo>
                <a:cubicBezTo>
                  <a:pt x="169" y="73"/>
                  <a:pt x="152" y="68"/>
                  <a:pt x="139" y="65"/>
                </a:cubicBezTo>
                <a:cubicBezTo>
                  <a:pt x="95" y="55"/>
                  <a:pt x="62" y="35"/>
                  <a:pt x="30" y="15"/>
                </a:cubicBezTo>
                <a:cubicBezTo>
                  <a:pt x="28" y="14"/>
                  <a:pt x="23" y="10"/>
                  <a:pt x="23" y="17"/>
                </a:cubicBezTo>
                <a:cubicBezTo>
                  <a:pt x="23" y="21"/>
                  <a:pt x="31" y="26"/>
                  <a:pt x="31" y="34"/>
                </a:cubicBezTo>
                <a:cubicBezTo>
                  <a:pt x="32" y="34"/>
                  <a:pt x="42" y="50"/>
                  <a:pt x="38" y="57"/>
                </a:cubicBezTo>
                <a:cubicBezTo>
                  <a:pt x="42" y="61"/>
                  <a:pt x="46" y="67"/>
                  <a:pt x="46" y="74"/>
                </a:cubicBezTo>
                <a:cubicBezTo>
                  <a:pt x="45" y="86"/>
                  <a:pt x="43" y="94"/>
                  <a:pt x="48" y="106"/>
                </a:cubicBezTo>
                <a:cubicBezTo>
                  <a:pt x="46" y="168"/>
                  <a:pt x="25" y="209"/>
                  <a:pt x="0" y="246"/>
                </a:cubicBezTo>
                <a:cubicBezTo>
                  <a:pt x="23" y="239"/>
                  <a:pt x="45" y="229"/>
                  <a:pt x="65" y="219"/>
                </a:cubicBezTo>
                <a:close/>
                <a:moveTo>
                  <a:pt x="43" y="224"/>
                </a:moveTo>
                <a:cubicBezTo>
                  <a:pt x="51" y="219"/>
                  <a:pt x="59" y="214"/>
                  <a:pt x="68" y="210"/>
                </a:cubicBezTo>
                <a:cubicBezTo>
                  <a:pt x="60" y="214"/>
                  <a:pt x="51" y="221"/>
                  <a:pt x="43" y="224"/>
                </a:cubicBezTo>
                <a:close/>
                <a:moveTo>
                  <a:pt x="70" y="209"/>
                </a:moveTo>
                <a:cubicBezTo>
                  <a:pt x="71" y="208"/>
                  <a:pt x="73" y="207"/>
                  <a:pt x="75" y="206"/>
                </a:cubicBezTo>
                <a:cubicBezTo>
                  <a:pt x="74" y="208"/>
                  <a:pt x="72" y="209"/>
                  <a:pt x="70" y="209"/>
                </a:cubicBezTo>
                <a:close/>
                <a:moveTo>
                  <a:pt x="203" y="174"/>
                </a:moveTo>
                <a:cubicBezTo>
                  <a:pt x="158" y="181"/>
                  <a:pt x="118" y="192"/>
                  <a:pt x="79" y="204"/>
                </a:cubicBezTo>
                <a:cubicBezTo>
                  <a:pt x="115" y="186"/>
                  <a:pt x="156" y="175"/>
                  <a:pt x="205" y="170"/>
                </a:cubicBezTo>
                <a:cubicBezTo>
                  <a:pt x="208" y="170"/>
                  <a:pt x="203" y="173"/>
                  <a:pt x="203" y="174"/>
                </a:cubicBezTo>
                <a:close/>
                <a:moveTo>
                  <a:pt x="97" y="181"/>
                </a:moveTo>
                <a:cubicBezTo>
                  <a:pt x="94" y="179"/>
                  <a:pt x="91" y="177"/>
                  <a:pt x="89" y="175"/>
                </a:cubicBezTo>
                <a:cubicBezTo>
                  <a:pt x="52" y="141"/>
                  <a:pt x="52" y="141"/>
                  <a:pt x="52" y="141"/>
                </a:cubicBezTo>
                <a:cubicBezTo>
                  <a:pt x="53" y="110"/>
                  <a:pt x="53" y="110"/>
                  <a:pt x="53" y="110"/>
                </a:cubicBezTo>
                <a:cubicBezTo>
                  <a:pt x="53" y="103"/>
                  <a:pt x="57" y="111"/>
                  <a:pt x="57" y="110"/>
                </a:cubicBezTo>
                <a:cubicBezTo>
                  <a:pt x="73" y="128"/>
                  <a:pt x="88" y="144"/>
                  <a:pt x="102" y="162"/>
                </a:cubicBezTo>
                <a:cubicBezTo>
                  <a:pt x="102" y="162"/>
                  <a:pt x="102" y="164"/>
                  <a:pt x="102" y="164"/>
                </a:cubicBezTo>
                <a:cubicBezTo>
                  <a:pt x="88" y="150"/>
                  <a:pt x="74" y="138"/>
                  <a:pt x="59" y="127"/>
                </a:cubicBezTo>
                <a:cubicBezTo>
                  <a:pt x="54" y="124"/>
                  <a:pt x="55" y="132"/>
                  <a:pt x="57" y="132"/>
                </a:cubicBezTo>
                <a:cubicBezTo>
                  <a:pt x="60" y="139"/>
                  <a:pt x="68" y="140"/>
                  <a:pt x="74" y="143"/>
                </a:cubicBezTo>
                <a:cubicBezTo>
                  <a:pt x="89" y="153"/>
                  <a:pt x="100" y="167"/>
                  <a:pt x="113" y="178"/>
                </a:cubicBezTo>
                <a:cubicBezTo>
                  <a:pt x="106" y="157"/>
                  <a:pt x="90" y="142"/>
                  <a:pt x="77" y="127"/>
                </a:cubicBezTo>
                <a:cubicBezTo>
                  <a:pt x="70" y="119"/>
                  <a:pt x="61" y="112"/>
                  <a:pt x="54" y="105"/>
                </a:cubicBezTo>
                <a:cubicBezTo>
                  <a:pt x="55" y="103"/>
                  <a:pt x="53" y="98"/>
                  <a:pt x="54" y="95"/>
                </a:cubicBezTo>
                <a:cubicBezTo>
                  <a:pt x="80" y="120"/>
                  <a:pt x="105" y="148"/>
                  <a:pt x="127" y="173"/>
                </a:cubicBezTo>
                <a:cubicBezTo>
                  <a:pt x="130" y="176"/>
                  <a:pt x="131" y="171"/>
                  <a:pt x="131" y="171"/>
                </a:cubicBezTo>
                <a:cubicBezTo>
                  <a:pt x="122" y="149"/>
                  <a:pt x="110" y="131"/>
                  <a:pt x="97" y="115"/>
                </a:cubicBezTo>
                <a:cubicBezTo>
                  <a:pt x="110" y="128"/>
                  <a:pt x="121" y="143"/>
                  <a:pt x="136" y="153"/>
                </a:cubicBezTo>
                <a:cubicBezTo>
                  <a:pt x="136" y="154"/>
                  <a:pt x="136" y="154"/>
                  <a:pt x="136" y="154"/>
                </a:cubicBezTo>
                <a:cubicBezTo>
                  <a:pt x="142" y="160"/>
                  <a:pt x="147" y="166"/>
                  <a:pt x="154" y="171"/>
                </a:cubicBezTo>
                <a:cubicBezTo>
                  <a:pt x="136" y="176"/>
                  <a:pt x="118" y="180"/>
                  <a:pt x="103" y="187"/>
                </a:cubicBezTo>
                <a:cubicBezTo>
                  <a:pt x="95" y="170"/>
                  <a:pt x="85" y="155"/>
                  <a:pt x="70" y="146"/>
                </a:cubicBezTo>
                <a:cubicBezTo>
                  <a:pt x="77" y="155"/>
                  <a:pt x="89" y="169"/>
                  <a:pt x="97" y="181"/>
                </a:cubicBezTo>
                <a:close/>
                <a:moveTo>
                  <a:pt x="123" y="163"/>
                </a:moveTo>
                <a:cubicBezTo>
                  <a:pt x="101" y="139"/>
                  <a:pt x="79" y="112"/>
                  <a:pt x="54" y="90"/>
                </a:cubicBezTo>
                <a:cubicBezTo>
                  <a:pt x="51" y="68"/>
                  <a:pt x="51" y="68"/>
                  <a:pt x="51" y="68"/>
                </a:cubicBezTo>
                <a:cubicBezTo>
                  <a:pt x="59" y="77"/>
                  <a:pt x="59" y="77"/>
                  <a:pt x="59" y="77"/>
                </a:cubicBezTo>
                <a:cubicBezTo>
                  <a:pt x="57" y="76"/>
                  <a:pt x="55" y="73"/>
                  <a:pt x="53" y="73"/>
                </a:cubicBezTo>
                <a:cubicBezTo>
                  <a:pt x="80" y="98"/>
                  <a:pt x="106" y="127"/>
                  <a:pt x="123" y="163"/>
                </a:cubicBezTo>
                <a:close/>
                <a:moveTo>
                  <a:pt x="174" y="164"/>
                </a:moveTo>
                <a:cubicBezTo>
                  <a:pt x="175" y="165"/>
                  <a:pt x="179" y="167"/>
                  <a:pt x="174" y="168"/>
                </a:cubicBezTo>
                <a:cubicBezTo>
                  <a:pt x="170" y="168"/>
                  <a:pt x="157" y="171"/>
                  <a:pt x="156" y="169"/>
                </a:cubicBezTo>
                <a:cubicBezTo>
                  <a:pt x="139" y="136"/>
                  <a:pt x="117" y="107"/>
                  <a:pt x="94" y="79"/>
                </a:cubicBezTo>
                <a:cubicBezTo>
                  <a:pt x="144" y="133"/>
                  <a:pt x="144" y="133"/>
                  <a:pt x="144" y="133"/>
                </a:cubicBezTo>
                <a:cubicBezTo>
                  <a:pt x="144" y="133"/>
                  <a:pt x="151" y="138"/>
                  <a:pt x="145" y="136"/>
                </a:cubicBezTo>
                <a:lnTo>
                  <a:pt x="174" y="164"/>
                </a:lnTo>
                <a:close/>
                <a:moveTo>
                  <a:pt x="124" y="89"/>
                </a:moveTo>
                <a:cubicBezTo>
                  <a:pt x="124" y="89"/>
                  <a:pt x="125" y="89"/>
                  <a:pt x="126" y="89"/>
                </a:cubicBezTo>
                <a:cubicBezTo>
                  <a:pt x="149" y="111"/>
                  <a:pt x="167" y="135"/>
                  <a:pt x="191" y="155"/>
                </a:cubicBezTo>
                <a:cubicBezTo>
                  <a:pt x="191" y="155"/>
                  <a:pt x="193" y="161"/>
                  <a:pt x="199" y="163"/>
                </a:cubicBezTo>
                <a:cubicBezTo>
                  <a:pt x="191" y="166"/>
                  <a:pt x="181" y="168"/>
                  <a:pt x="179" y="165"/>
                </a:cubicBezTo>
                <a:cubicBezTo>
                  <a:pt x="167" y="134"/>
                  <a:pt x="144" y="112"/>
                  <a:pt x="124" y="89"/>
                </a:cubicBezTo>
                <a:close/>
                <a:moveTo>
                  <a:pt x="211" y="172"/>
                </a:moveTo>
                <a:cubicBezTo>
                  <a:pt x="208" y="168"/>
                  <a:pt x="214" y="168"/>
                  <a:pt x="216" y="168"/>
                </a:cubicBezTo>
                <a:cubicBezTo>
                  <a:pt x="220" y="168"/>
                  <a:pt x="224" y="168"/>
                  <a:pt x="228" y="167"/>
                </a:cubicBezTo>
                <a:cubicBezTo>
                  <a:pt x="233" y="166"/>
                  <a:pt x="239" y="166"/>
                  <a:pt x="245" y="166"/>
                </a:cubicBezTo>
                <a:lnTo>
                  <a:pt x="211" y="172"/>
                </a:lnTo>
                <a:close/>
                <a:moveTo>
                  <a:pt x="248" y="166"/>
                </a:moveTo>
                <a:cubicBezTo>
                  <a:pt x="248" y="165"/>
                  <a:pt x="248" y="165"/>
                  <a:pt x="248" y="165"/>
                </a:cubicBezTo>
                <a:cubicBezTo>
                  <a:pt x="255" y="165"/>
                  <a:pt x="255" y="165"/>
                  <a:pt x="255" y="165"/>
                </a:cubicBezTo>
                <a:cubicBezTo>
                  <a:pt x="256" y="167"/>
                  <a:pt x="249" y="166"/>
                  <a:pt x="248" y="166"/>
                </a:cubicBezTo>
                <a:close/>
                <a:moveTo>
                  <a:pt x="313" y="165"/>
                </a:moveTo>
                <a:cubicBezTo>
                  <a:pt x="312" y="165"/>
                  <a:pt x="309" y="165"/>
                  <a:pt x="307" y="164"/>
                </a:cubicBezTo>
                <a:cubicBezTo>
                  <a:pt x="313" y="163"/>
                  <a:pt x="320" y="165"/>
                  <a:pt x="324" y="165"/>
                </a:cubicBezTo>
                <a:cubicBezTo>
                  <a:pt x="331" y="165"/>
                  <a:pt x="317" y="165"/>
                  <a:pt x="313" y="165"/>
                </a:cubicBezTo>
                <a:close/>
                <a:moveTo>
                  <a:pt x="329" y="159"/>
                </a:moveTo>
                <a:cubicBezTo>
                  <a:pt x="320" y="148"/>
                  <a:pt x="309" y="137"/>
                  <a:pt x="298" y="127"/>
                </a:cubicBezTo>
                <a:cubicBezTo>
                  <a:pt x="311" y="135"/>
                  <a:pt x="322" y="144"/>
                  <a:pt x="336" y="151"/>
                </a:cubicBezTo>
                <a:cubicBezTo>
                  <a:pt x="337" y="151"/>
                  <a:pt x="337" y="151"/>
                  <a:pt x="337" y="151"/>
                </a:cubicBezTo>
                <a:cubicBezTo>
                  <a:pt x="338" y="151"/>
                  <a:pt x="339" y="151"/>
                  <a:pt x="339" y="152"/>
                </a:cubicBezTo>
                <a:cubicBezTo>
                  <a:pt x="346" y="154"/>
                  <a:pt x="339" y="155"/>
                  <a:pt x="345" y="158"/>
                </a:cubicBezTo>
                <a:cubicBezTo>
                  <a:pt x="341" y="159"/>
                  <a:pt x="331" y="161"/>
                  <a:pt x="329" y="159"/>
                </a:cubicBezTo>
                <a:close/>
                <a:moveTo>
                  <a:pt x="334" y="165"/>
                </a:moveTo>
                <a:cubicBezTo>
                  <a:pt x="356" y="164"/>
                  <a:pt x="376" y="165"/>
                  <a:pt x="396" y="169"/>
                </a:cubicBezTo>
                <a:cubicBezTo>
                  <a:pt x="376" y="168"/>
                  <a:pt x="355" y="167"/>
                  <a:pt x="334" y="165"/>
                </a:cubicBezTo>
                <a:close/>
                <a:moveTo>
                  <a:pt x="387" y="157"/>
                </a:moveTo>
                <a:cubicBezTo>
                  <a:pt x="387" y="156"/>
                  <a:pt x="389" y="156"/>
                  <a:pt x="390" y="157"/>
                </a:cubicBezTo>
                <a:cubicBezTo>
                  <a:pt x="392" y="159"/>
                  <a:pt x="386" y="159"/>
                  <a:pt x="387" y="157"/>
                </a:cubicBezTo>
                <a:close/>
                <a:moveTo>
                  <a:pt x="421" y="245"/>
                </a:moveTo>
                <a:cubicBezTo>
                  <a:pt x="421" y="229"/>
                  <a:pt x="421" y="229"/>
                  <a:pt x="421" y="229"/>
                </a:cubicBezTo>
                <a:cubicBezTo>
                  <a:pt x="427" y="229"/>
                  <a:pt x="430" y="235"/>
                  <a:pt x="436" y="237"/>
                </a:cubicBezTo>
                <a:cubicBezTo>
                  <a:pt x="434" y="241"/>
                  <a:pt x="426" y="242"/>
                  <a:pt x="421" y="245"/>
                </a:cubicBezTo>
                <a:close/>
                <a:moveTo>
                  <a:pt x="421" y="224"/>
                </a:moveTo>
                <a:cubicBezTo>
                  <a:pt x="422" y="208"/>
                  <a:pt x="422" y="208"/>
                  <a:pt x="422" y="208"/>
                </a:cubicBezTo>
                <a:cubicBezTo>
                  <a:pt x="428" y="212"/>
                  <a:pt x="438" y="223"/>
                  <a:pt x="439" y="234"/>
                </a:cubicBezTo>
                <a:cubicBezTo>
                  <a:pt x="433" y="230"/>
                  <a:pt x="427" y="227"/>
                  <a:pt x="421" y="224"/>
                </a:cubicBezTo>
                <a:close/>
                <a:moveTo>
                  <a:pt x="488" y="200"/>
                </a:moveTo>
                <a:cubicBezTo>
                  <a:pt x="486" y="201"/>
                  <a:pt x="485" y="199"/>
                  <a:pt x="484" y="198"/>
                </a:cubicBezTo>
                <a:cubicBezTo>
                  <a:pt x="468" y="177"/>
                  <a:pt x="450" y="158"/>
                  <a:pt x="431" y="140"/>
                </a:cubicBezTo>
                <a:cubicBezTo>
                  <a:pt x="432" y="140"/>
                  <a:pt x="433" y="140"/>
                  <a:pt x="434" y="140"/>
                </a:cubicBezTo>
                <a:cubicBezTo>
                  <a:pt x="454" y="156"/>
                  <a:pt x="470" y="171"/>
                  <a:pt x="492" y="190"/>
                </a:cubicBezTo>
                <a:cubicBezTo>
                  <a:pt x="491" y="190"/>
                  <a:pt x="499" y="193"/>
                  <a:pt x="496" y="189"/>
                </a:cubicBezTo>
                <a:cubicBezTo>
                  <a:pt x="480" y="165"/>
                  <a:pt x="460" y="143"/>
                  <a:pt x="437" y="123"/>
                </a:cubicBezTo>
                <a:cubicBezTo>
                  <a:pt x="438" y="123"/>
                  <a:pt x="439" y="123"/>
                  <a:pt x="439" y="124"/>
                </a:cubicBezTo>
                <a:cubicBezTo>
                  <a:pt x="464" y="142"/>
                  <a:pt x="488" y="163"/>
                  <a:pt x="511" y="184"/>
                </a:cubicBezTo>
                <a:cubicBezTo>
                  <a:pt x="505" y="189"/>
                  <a:pt x="496" y="194"/>
                  <a:pt x="488" y="200"/>
                </a:cubicBezTo>
                <a:close/>
                <a:moveTo>
                  <a:pt x="514" y="181"/>
                </a:moveTo>
                <a:cubicBezTo>
                  <a:pt x="495" y="156"/>
                  <a:pt x="472" y="136"/>
                  <a:pt x="448" y="115"/>
                </a:cubicBezTo>
                <a:cubicBezTo>
                  <a:pt x="449" y="115"/>
                  <a:pt x="450" y="115"/>
                  <a:pt x="451" y="116"/>
                </a:cubicBezTo>
                <a:cubicBezTo>
                  <a:pt x="471" y="130"/>
                  <a:pt x="494" y="150"/>
                  <a:pt x="515" y="163"/>
                </a:cubicBezTo>
                <a:cubicBezTo>
                  <a:pt x="519" y="165"/>
                  <a:pt x="524" y="168"/>
                  <a:pt x="527" y="171"/>
                </a:cubicBezTo>
                <a:lnTo>
                  <a:pt x="514" y="181"/>
                </a:lnTo>
                <a:close/>
                <a:moveTo>
                  <a:pt x="558" y="148"/>
                </a:moveTo>
                <a:cubicBezTo>
                  <a:pt x="524" y="120"/>
                  <a:pt x="494" y="89"/>
                  <a:pt x="461" y="59"/>
                </a:cubicBezTo>
                <a:cubicBezTo>
                  <a:pt x="462" y="59"/>
                  <a:pt x="463" y="59"/>
                  <a:pt x="463" y="59"/>
                </a:cubicBezTo>
                <a:cubicBezTo>
                  <a:pt x="497" y="86"/>
                  <a:pt x="530" y="113"/>
                  <a:pt x="562" y="142"/>
                </a:cubicBezTo>
                <a:cubicBezTo>
                  <a:pt x="567" y="146"/>
                  <a:pt x="559" y="146"/>
                  <a:pt x="558" y="148"/>
                </a:cubicBezTo>
                <a:close/>
                <a:moveTo>
                  <a:pt x="431" y="16"/>
                </a:moveTo>
                <a:cubicBezTo>
                  <a:pt x="454" y="39"/>
                  <a:pt x="477" y="62"/>
                  <a:pt x="501" y="84"/>
                </a:cubicBezTo>
                <a:cubicBezTo>
                  <a:pt x="482" y="70"/>
                  <a:pt x="460" y="53"/>
                  <a:pt x="439" y="39"/>
                </a:cubicBezTo>
                <a:cubicBezTo>
                  <a:pt x="442" y="39"/>
                  <a:pt x="445" y="39"/>
                  <a:pt x="443" y="37"/>
                </a:cubicBezTo>
                <a:cubicBezTo>
                  <a:pt x="436" y="33"/>
                  <a:pt x="430" y="28"/>
                  <a:pt x="427" y="23"/>
                </a:cubicBezTo>
                <a:cubicBezTo>
                  <a:pt x="427" y="21"/>
                  <a:pt x="426" y="10"/>
                  <a:pt x="431" y="16"/>
                </a:cubicBezTo>
                <a:close/>
                <a:moveTo>
                  <a:pt x="425" y="48"/>
                </a:moveTo>
                <a:cubicBezTo>
                  <a:pt x="426" y="41"/>
                  <a:pt x="425" y="34"/>
                  <a:pt x="427" y="28"/>
                </a:cubicBezTo>
                <a:cubicBezTo>
                  <a:pt x="431" y="32"/>
                  <a:pt x="434" y="34"/>
                  <a:pt x="438" y="37"/>
                </a:cubicBezTo>
                <a:cubicBezTo>
                  <a:pt x="435" y="39"/>
                  <a:pt x="433" y="35"/>
                  <a:pt x="430" y="36"/>
                </a:cubicBezTo>
                <a:cubicBezTo>
                  <a:pt x="433" y="41"/>
                  <a:pt x="439" y="45"/>
                  <a:pt x="444" y="49"/>
                </a:cubicBezTo>
                <a:cubicBezTo>
                  <a:pt x="444" y="49"/>
                  <a:pt x="445" y="48"/>
                  <a:pt x="445" y="48"/>
                </a:cubicBezTo>
                <a:cubicBezTo>
                  <a:pt x="448" y="50"/>
                  <a:pt x="452" y="52"/>
                  <a:pt x="454" y="55"/>
                </a:cubicBezTo>
                <a:cubicBezTo>
                  <a:pt x="452" y="55"/>
                  <a:pt x="451" y="54"/>
                  <a:pt x="449" y="54"/>
                </a:cubicBezTo>
                <a:cubicBezTo>
                  <a:pt x="473" y="74"/>
                  <a:pt x="497" y="96"/>
                  <a:pt x="519" y="119"/>
                </a:cubicBezTo>
                <a:cubicBezTo>
                  <a:pt x="491" y="96"/>
                  <a:pt x="462" y="73"/>
                  <a:pt x="430" y="54"/>
                </a:cubicBezTo>
                <a:cubicBezTo>
                  <a:pt x="427" y="52"/>
                  <a:pt x="425" y="50"/>
                  <a:pt x="425" y="48"/>
                </a:cubicBezTo>
                <a:close/>
                <a:moveTo>
                  <a:pt x="417" y="96"/>
                </a:moveTo>
                <a:cubicBezTo>
                  <a:pt x="419" y="96"/>
                  <a:pt x="422" y="97"/>
                  <a:pt x="421" y="93"/>
                </a:cubicBezTo>
                <a:cubicBezTo>
                  <a:pt x="426" y="95"/>
                  <a:pt x="425" y="88"/>
                  <a:pt x="421" y="90"/>
                </a:cubicBezTo>
                <a:cubicBezTo>
                  <a:pt x="423" y="81"/>
                  <a:pt x="426" y="71"/>
                  <a:pt x="425" y="60"/>
                </a:cubicBezTo>
                <a:cubicBezTo>
                  <a:pt x="428" y="62"/>
                  <a:pt x="429" y="65"/>
                  <a:pt x="433" y="66"/>
                </a:cubicBezTo>
                <a:cubicBezTo>
                  <a:pt x="431" y="64"/>
                  <a:pt x="434" y="64"/>
                  <a:pt x="435" y="65"/>
                </a:cubicBezTo>
                <a:cubicBezTo>
                  <a:pt x="433" y="60"/>
                  <a:pt x="428" y="63"/>
                  <a:pt x="427" y="57"/>
                </a:cubicBezTo>
                <a:cubicBezTo>
                  <a:pt x="461" y="75"/>
                  <a:pt x="490" y="100"/>
                  <a:pt x="519" y="123"/>
                </a:cubicBezTo>
                <a:cubicBezTo>
                  <a:pt x="531" y="132"/>
                  <a:pt x="544" y="141"/>
                  <a:pt x="555" y="151"/>
                </a:cubicBezTo>
                <a:cubicBezTo>
                  <a:pt x="552" y="155"/>
                  <a:pt x="548" y="152"/>
                  <a:pt x="547" y="151"/>
                </a:cubicBezTo>
                <a:cubicBezTo>
                  <a:pt x="529" y="139"/>
                  <a:pt x="512" y="125"/>
                  <a:pt x="495" y="112"/>
                </a:cubicBezTo>
                <a:cubicBezTo>
                  <a:pt x="508" y="127"/>
                  <a:pt x="526" y="141"/>
                  <a:pt x="542" y="152"/>
                </a:cubicBezTo>
                <a:cubicBezTo>
                  <a:pt x="542" y="152"/>
                  <a:pt x="543" y="153"/>
                  <a:pt x="544" y="153"/>
                </a:cubicBezTo>
                <a:cubicBezTo>
                  <a:pt x="544" y="155"/>
                  <a:pt x="550" y="153"/>
                  <a:pt x="548" y="156"/>
                </a:cubicBezTo>
                <a:cubicBezTo>
                  <a:pt x="545" y="161"/>
                  <a:pt x="538" y="163"/>
                  <a:pt x="533" y="167"/>
                </a:cubicBezTo>
                <a:cubicBezTo>
                  <a:pt x="521" y="155"/>
                  <a:pt x="506" y="142"/>
                  <a:pt x="493" y="130"/>
                </a:cubicBezTo>
                <a:cubicBezTo>
                  <a:pt x="505" y="136"/>
                  <a:pt x="517" y="147"/>
                  <a:pt x="529" y="154"/>
                </a:cubicBezTo>
                <a:cubicBezTo>
                  <a:pt x="531" y="156"/>
                  <a:pt x="528" y="151"/>
                  <a:pt x="527" y="149"/>
                </a:cubicBezTo>
                <a:cubicBezTo>
                  <a:pt x="496" y="122"/>
                  <a:pt x="468" y="92"/>
                  <a:pt x="436" y="68"/>
                </a:cubicBezTo>
                <a:cubicBezTo>
                  <a:pt x="435" y="67"/>
                  <a:pt x="434" y="67"/>
                  <a:pt x="433" y="68"/>
                </a:cubicBezTo>
                <a:cubicBezTo>
                  <a:pt x="455" y="87"/>
                  <a:pt x="477" y="107"/>
                  <a:pt x="498" y="128"/>
                </a:cubicBezTo>
                <a:cubicBezTo>
                  <a:pt x="476" y="112"/>
                  <a:pt x="454" y="95"/>
                  <a:pt x="429" y="80"/>
                </a:cubicBezTo>
                <a:cubicBezTo>
                  <a:pt x="428" y="79"/>
                  <a:pt x="423" y="82"/>
                  <a:pt x="426" y="84"/>
                </a:cubicBezTo>
                <a:cubicBezTo>
                  <a:pt x="460" y="107"/>
                  <a:pt x="498" y="138"/>
                  <a:pt x="524" y="165"/>
                </a:cubicBezTo>
                <a:cubicBezTo>
                  <a:pt x="503" y="150"/>
                  <a:pt x="503" y="150"/>
                  <a:pt x="503" y="150"/>
                </a:cubicBezTo>
                <a:cubicBezTo>
                  <a:pt x="478" y="131"/>
                  <a:pt x="454" y="110"/>
                  <a:pt x="424" y="97"/>
                </a:cubicBezTo>
                <a:cubicBezTo>
                  <a:pt x="424" y="104"/>
                  <a:pt x="445" y="112"/>
                  <a:pt x="442" y="114"/>
                </a:cubicBezTo>
                <a:cubicBezTo>
                  <a:pt x="457" y="129"/>
                  <a:pt x="475" y="143"/>
                  <a:pt x="490" y="160"/>
                </a:cubicBezTo>
                <a:cubicBezTo>
                  <a:pt x="470" y="142"/>
                  <a:pt x="450" y="125"/>
                  <a:pt x="426" y="110"/>
                </a:cubicBezTo>
                <a:cubicBezTo>
                  <a:pt x="423" y="108"/>
                  <a:pt x="418" y="105"/>
                  <a:pt x="413" y="105"/>
                </a:cubicBezTo>
                <a:cubicBezTo>
                  <a:pt x="408" y="106"/>
                  <a:pt x="402" y="101"/>
                  <a:pt x="397" y="97"/>
                </a:cubicBezTo>
                <a:cubicBezTo>
                  <a:pt x="403" y="96"/>
                  <a:pt x="410" y="95"/>
                  <a:pt x="417" y="96"/>
                </a:cubicBezTo>
                <a:close/>
                <a:moveTo>
                  <a:pt x="426" y="118"/>
                </a:moveTo>
                <a:cubicBezTo>
                  <a:pt x="428" y="120"/>
                  <a:pt x="433" y="121"/>
                  <a:pt x="433" y="124"/>
                </a:cubicBezTo>
                <a:cubicBezTo>
                  <a:pt x="452" y="141"/>
                  <a:pt x="472" y="160"/>
                  <a:pt x="487" y="181"/>
                </a:cubicBezTo>
                <a:cubicBezTo>
                  <a:pt x="466" y="163"/>
                  <a:pt x="443" y="141"/>
                  <a:pt x="419" y="124"/>
                </a:cubicBezTo>
                <a:cubicBezTo>
                  <a:pt x="422" y="124"/>
                  <a:pt x="424" y="127"/>
                  <a:pt x="428" y="125"/>
                </a:cubicBezTo>
                <a:cubicBezTo>
                  <a:pt x="413" y="116"/>
                  <a:pt x="398" y="106"/>
                  <a:pt x="384" y="97"/>
                </a:cubicBezTo>
                <a:cubicBezTo>
                  <a:pt x="399" y="102"/>
                  <a:pt x="413" y="111"/>
                  <a:pt x="426" y="118"/>
                </a:cubicBezTo>
                <a:close/>
                <a:moveTo>
                  <a:pt x="405" y="116"/>
                </a:moveTo>
                <a:cubicBezTo>
                  <a:pt x="403" y="121"/>
                  <a:pt x="399" y="113"/>
                  <a:pt x="398" y="112"/>
                </a:cubicBezTo>
                <a:cubicBezTo>
                  <a:pt x="397" y="112"/>
                  <a:pt x="397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11"/>
                  <a:pt x="396" y="111"/>
                  <a:pt x="396" y="111"/>
                </a:cubicBezTo>
                <a:cubicBezTo>
                  <a:pt x="396" y="109"/>
                  <a:pt x="402" y="114"/>
                  <a:pt x="405" y="116"/>
                </a:cubicBezTo>
                <a:close/>
                <a:moveTo>
                  <a:pt x="361" y="105"/>
                </a:moveTo>
                <a:cubicBezTo>
                  <a:pt x="374" y="117"/>
                  <a:pt x="387" y="129"/>
                  <a:pt x="398" y="143"/>
                </a:cubicBezTo>
                <a:cubicBezTo>
                  <a:pt x="346" y="102"/>
                  <a:pt x="346" y="102"/>
                  <a:pt x="346" y="102"/>
                </a:cubicBezTo>
                <a:cubicBezTo>
                  <a:pt x="345" y="101"/>
                  <a:pt x="343" y="101"/>
                  <a:pt x="342" y="100"/>
                </a:cubicBezTo>
                <a:cubicBezTo>
                  <a:pt x="347" y="97"/>
                  <a:pt x="357" y="101"/>
                  <a:pt x="361" y="105"/>
                </a:cubicBezTo>
                <a:close/>
                <a:moveTo>
                  <a:pt x="334" y="98"/>
                </a:moveTo>
                <a:cubicBezTo>
                  <a:pt x="334" y="101"/>
                  <a:pt x="336" y="103"/>
                  <a:pt x="338" y="105"/>
                </a:cubicBezTo>
                <a:cubicBezTo>
                  <a:pt x="342" y="111"/>
                  <a:pt x="347" y="108"/>
                  <a:pt x="352" y="112"/>
                </a:cubicBezTo>
                <a:cubicBezTo>
                  <a:pt x="411" y="158"/>
                  <a:pt x="411" y="158"/>
                  <a:pt x="411" y="158"/>
                </a:cubicBezTo>
                <a:cubicBezTo>
                  <a:pt x="412" y="158"/>
                  <a:pt x="419" y="161"/>
                  <a:pt x="416" y="158"/>
                </a:cubicBezTo>
                <a:cubicBezTo>
                  <a:pt x="403" y="143"/>
                  <a:pt x="390" y="128"/>
                  <a:pt x="376" y="115"/>
                </a:cubicBezTo>
                <a:cubicBezTo>
                  <a:pt x="375" y="114"/>
                  <a:pt x="371" y="109"/>
                  <a:pt x="372" y="110"/>
                </a:cubicBezTo>
                <a:cubicBezTo>
                  <a:pt x="410" y="133"/>
                  <a:pt x="410" y="133"/>
                  <a:pt x="410" y="133"/>
                </a:cubicBezTo>
                <a:cubicBezTo>
                  <a:pt x="397" y="121"/>
                  <a:pt x="379" y="109"/>
                  <a:pt x="363" y="99"/>
                </a:cubicBezTo>
                <a:cubicBezTo>
                  <a:pt x="368" y="99"/>
                  <a:pt x="374" y="98"/>
                  <a:pt x="377" y="100"/>
                </a:cubicBezTo>
                <a:cubicBezTo>
                  <a:pt x="393" y="111"/>
                  <a:pt x="405" y="123"/>
                  <a:pt x="417" y="137"/>
                </a:cubicBezTo>
                <a:cubicBezTo>
                  <a:pt x="410" y="135"/>
                  <a:pt x="410" y="135"/>
                  <a:pt x="410" y="135"/>
                </a:cubicBezTo>
                <a:cubicBezTo>
                  <a:pt x="413" y="137"/>
                  <a:pt x="416" y="138"/>
                  <a:pt x="418" y="141"/>
                </a:cubicBezTo>
                <a:cubicBezTo>
                  <a:pt x="419" y="142"/>
                  <a:pt x="423" y="143"/>
                  <a:pt x="422" y="140"/>
                </a:cubicBezTo>
                <a:cubicBezTo>
                  <a:pt x="421" y="136"/>
                  <a:pt x="416" y="134"/>
                  <a:pt x="415" y="129"/>
                </a:cubicBezTo>
                <a:cubicBezTo>
                  <a:pt x="418" y="128"/>
                  <a:pt x="420" y="132"/>
                  <a:pt x="421" y="134"/>
                </a:cubicBezTo>
                <a:cubicBezTo>
                  <a:pt x="421" y="135"/>
                  <a:pt x="421" y="135"/>
                  <a:pt x="421" y="135"/>
                </a:cubicBezTo>
                <a:cubicBezTo>
                  <a:pt x="441" y="153"/>
                  <a:pt x="459" y="171"/>
                  <a:pt x="475" y="192"/>
                </a:cubicBezTo>
                <a:cubicBezTo>
                  <a:pt x="476" y="193"/>
                  <a:pt x="479" y="194"/>
                  <a:pt x="478" y="197"/>
                </a:cubicBezTo>
                <a:cubicBezTo>
                  <a:pt x="478" y="193"/>
                  <a:pt x="472" y="196"/>
                  <a:pt x="475" y="192"/>
                </a:cubicBezTo>
                <a:cubicBezTo>
                  <a:pt x="421" y="150"/>
                  <a:pt x="421" y="150"/>
                  <a:pt x="421" y="150"/>
                </a:cubicBezTo>
                <a:cubicBezTo>
                  <a:pt x="419" y="148"/>
                  <a:pt x="412" y="146"/>
                  <a:pt x="414" y="150"/>
                </a:cubicBezTo>
                <a:cubicBezTo>
                  <a:pt x="416" y="155"/>
                  <a:pt x="421" y="161"/>
                  <a:pt x="426" y="163"/>
                </a:cubicBezTo>
                <a:cubicBezTo>
                  <a:pt x="429" y="164"/>
                  <a:pt x="429" y="162"/>
                  <a:pt x="428" y="160"/>
                </a:cubicBezTo>
                <a:cubicBezTo>
                  <a:pt x="468" y="191"/>
                  <a:pt x="468" y="191"/>
                  <a:pt x="468" y="191"/>
                </a:cubicBezTo>
                <a:cubicBezTo>
                  <a:pt x="473" y="194"/>
                  <a:pt x="478" y="199"/>
                  <a:pt x="483" y="204"/>
                </a:cubicBezTo>
                <a:cubicBezTo>
                  <a:pt x="470" y="213"/>
                  <a:pt x="454" y="223"/>
                  <a:pt x="442" y="232"/>
                </a:cubicBezTo>
                <a:cubicBezTo>
                  <a:pt x="438" y="220"/>
                  <a:pt x="432" y="211"/>
                  <a:pt x="422" y="204"/>
                </a:cubicBezTo>
                <a:cubicBezTo>
                  <a:pt x="428" y="205"/>
                  <a:pt x="428" y="205"/>
                  <a:pt x="428" y="205"/>
                </a:cubicBezTo>
                <a:cubicBezTo>
                  <a:pt x="424" y="201"/>
                  <a:pt x="424" y="201"/>
                  <a:pt x="424" y="201"/>
                </a:cubicBezTo>
                <a:cubicBezTo>
                  <a:pt x="426" y="201"/>
                  <a:pt x="433" y="206"/>
                  <a:pt x="428" y="206"/>
                </a:cubicBezTo>
                <a:cubicBezTo>
                  <a:pt x="435" y="211"/>
                  <a:pt x="441" y="218"/>
                  <a:pt x="449" y="221"/>
                </a:cubicBezTo>
                <a:cubicBezTo>
                  <a:pt x="448" y="208"/>
                  <a:pt x="434" y="200"/>
                  <a:pt x="430" y="189"/>
                </a:cubicBezTo>
                <a:cubicBezTo>
                  <a:pt x="433" y="190"/>
                  <a:pt x="441" y="194"/>
                  <a:pt x="445" y="198"/>
                </a:cubicBezTo>
                <a:cubicBezTo>
                  <a:pt x="445" y="199"/>
                  <a:pt x="446" y="199"/>
                  <a:pt x="446" y="199"/>
                </a:cubicBezTo>
                <a:cubicBezTo>
                  <a:pt x="451" y="204"/>
                  <a:pt x="455" y="210"/>
                  <a:pt x="462" y="213"/>
                </a:cubicBezTo>
                <a:cubicBezTo>
                  <a:pt x="461" y="216"/>
                  <a:pt x="466" y="215"/>
                  <a:pt x="466" y="213"/>
                </a:cubicBezTo>
                <a:cubicBezTo>
                  <a:pt x="462" y="197"/>
                  <a:pt x="438" y="173"/>
                  <a:pt x="434" y="169"/>
                </a:cubicBezTo>
                <a:cubicBezTo>
                  <a:pt x="433" y="168"/>
                  <a:pt x="426" y="165"/>
                  <a:pt x="428" y="167"/>
                </a:cubicBezTo>
                <a:cubicBezTo>
                  <a:pt x="439" y="178"/>
                  <a:pt x="451" y="191"/>
                  <a:pt x="459" y="206"/>
                </a:cubicBezTo>
                <a:cubicBezTo>
                  <a:pt x="451" y="200"/>
                  <a:pt x="444" y="191"/>
                  <a:pt x="435" y="187"/>
                </a:cubicBezTo>
                <a:cubicBezTo>
                  <a:pt x="429" y="184"/>
                  <a:pt x="423" y="177"/>
                  <a:pt x="424" y="169"/>
                </a:cubicBezTo>
                <a:cubicBezTo>
                  <a:pt x="424" y="168"/>
                  <a:pt x="417" y="164"/>
                  <a:pt x="420" y="168"/>
                </a:cubicBezTo>
                <a:cubicBezTo>
                  <a:pt x="418" y="167"/>
                  <a:pt x="410" y="166"/>
                  <a:pt x="408" y="165"/>
                </a:cubicBezTo>
                <a:cubicBezTo>
                  <a:pt x="386" y="151"/>
                  <a:pt x="371" y="129"/>
                  <a:pt x="352" y="112"/>
                </a:cubicBezTo>
                <a:cubicBezTo>
                  <a:pt x="351" y="112"/>
                  <a:pt x="350" y="113"/>
                  <a:pt x="353" y="115"/>
                </a:cubicBezTo>
                <a:cubicBezTo>
                  <a:pt x="355" y="116"/>
                  <a:pt x="351" y="117"/>
                  <a:pt x="350" y="116"/>
                </a:cubicBezTo>
                <a:cubicBezTo>
                  <a:pt x="361" y="127"/>
                  <a:pt x="376" y="139"/>
                  <a:pt x="384" y="153"/>
                </a:cubicBezTo>
                <a:cubicBezTo>
                  <a:pt x="360" y="134"/>
                  <a:pt x="335" y="115"/>
                  <a:pt x="304" y="100"/>
                </a:cubicBezTo>
                <a:cubicBezTo>
                  <a:pt x="304" y="100"/>
                  <a:pt x="299" y="101"/>
                  <a:pt x="301" y="102"/>
                </a:cubicBezTo>
                <a:cubicBezTo>
                  <a:pt x="332" y="115"/>
                  <a:pt x="356" y="137"/>
                  <a:pt x="383" y="156"/>
                </a:cubicBezTo>
                <a:cubicBezTo>
                  <a:pt x="383" y="156"/>
                  <a:pt x="381" y="155"/>
                  <a:pt x="380" y="155"/>
                </a:cubicBezTo>
                <a:cubicBezTo>
                  <a:pt x="390" y="163"/>
                  <a:pt x="390" y="163"/>
                  <a:pt x="390" y="163"/>
                </a:cubicBezTo>
                <a:cubicBezTo>
                  <a:pt x="360" y="159"/>
                  <a:pt x="360" y="159"/>
                  <a:pt x="360" y="159"/>
                </a:cubicBezTo>
                <a:cubicBezTo>
                  <a:pt x="341" y="142"/>
                  <a:pt x="320" y="125"/>
                  <a:pt x="299" y="109"/>
                </a:cubicBezTo>
                <a:cubicBezTo>
                  <a:pt x="323" y="124"/>
                  <a:pt x="349" y="139"/>
                  <a:pt x="372" y="157"/>
                </a:cubicBezTo>
                <a:cubicBezTo>
                  <a:pt x="373" y="157"/>
                  <a:pt x="379" y="158"/>
                  <a:pt x="377" y="157"/>
                </a:cubicBezTo>
                <a:cubicBezTo>
                  <a:pt x="348" y="135"/>
                  <a:pt x="317" y="115"/>
                  <a:pt x="285" y="96"/>
                </a:cubicBezTo>
                <a:cubicBezTo>
                  <a:pt x="302" y="98"/>
                  <a:pt x="318" y="98"/>
                  <a:pt x="334" y="98"/>
                </a:cubicBezTo>
                <a:close/>
                <a:moveTo>
                  <a:pt x="423" y="198"/>
                </a:moveTo>
                <a:cubicBezTo>
                  <a:pt x="424" y="187"/>
                  <a:pt x="424" y="187"/>
                  <a:pt x="424" y="187"/>
                </a:cubicBezTo>
                <a:cubicBezTo>
                  <a:pt x="432" y="195"/>
                  <a:pt x="438" y="205"/>
                  <a:pt x="443" y="214"/>
                </a:cubicBezTo>
                <a:cubicBezTo>
                  <a:pt x="437" y="209"/>
                  <a:pt x="431" y="202"/>
                  <a:pt x="423" y="198"/>
                </a:cubicBezTo>
                <a:close/>
                <a:moveTo>
                  <a:pt x="281" y="100"/>
                </a:moveTo>
                <a:cubicBezTo>
                  <a:pt x="283" y="104"/>
                  <a:pt x="289" y="104"/>
                  <a:pt x="292" y="107"/>
                </a:cubicBezTo>
                <a:cubicBezTo>
                  <a:pt x="293" y="107"/>
                  <a:pt x="293" y="107"/>
                  <a:pt x="293" y="107"/>
                </a:cubicBezTo>
                <a:cubicBezTo>
                  <a:pt x="295" y="107"/>
                  <a:pt x="297" y="109"/>
                  <a:pt x="298" y="112"/>
                </a:cubicBezTo>
                <a:cubicBezTo>
                  <a:pt x="354" y="158"/>
                  <a:pt x="354" y="158"/>
                  <a:pt x="354" y="158"/>
                </a:cubicBezTo>
                <a:cubicBezTo>
                  <a:pt x="320" y="139"/>
                  <a:pt x="290" y="116"/>
                  <a:pt x="259" y="94"/>
                </a:cubicBezTo>
                <a:cubicBezTo>
                  <a:pt x="268" y="93"/>
                  <a:pt x="277" y="93"/>
                  <a:pt x="281" y="100"/>
                </a:cubicBezTo>
                <a:close/>
                <a:moveTo>
                  <a:pt x="251" y="94"/>
                </a:moveTo>
                <a:cubicBezTo>
                  <a:pt x="277" y="111"/>
                  <a:pt x="299" y="131"/>
                  <a:pt x="319" y="153"/>
                </a:cubicBezTo>
                <a:cubicBezTo>
                  <a:pt x="290" y="132"/>
                  <a:pt x="263" y="109"/>
                  <a:pt x="232" y="91"/>
                </a:cubicBezTo>
                <a:cubicBezTo>
                  <a:pt x="238" y="91"/>
                  <a:pt x="245" y="91"/>
                  <a:pt x="251" y="94"/>
                </a:cubicBezTo>
                <a:close/>
                <a:moveTo>
                  <a:pt x="306" y="149"/>
                </a:moveTo>
                <a:cubicBezTo>
                  <a:pt x="307" y="148"/>
                  <a:pt x="307" y="148"/>
                  <a:pt x="307" y="148"/>
                </a:cubicBezTo>
                <a:cubicBezTo>
                  <a:pt x="315" y="150"/>
                  <a:pt x="314" y="156"/>
                  <a:pt x="320" y="159"/>
                </a:cubicBezTo>
                <a:cubicBezTo>
                  <a:pt x="315" y="159"/>
                  <a:pt x="306" y="160"/>
                  <a:pt x="304" y="158"/>
                </a:cubicBezTo>
                <a:cubicBezTo>
                  <a:pt x="282" y="135"/>
                  <a:pt x="256" y="114"/>
                  <a:pt x="230" y="95"/>
                </a:cubicBezTo>
                <a:cubicBezTo>
                  <a:pt x="257" y="110"/>
                  <a:pt x="281" y="131"/>
                  <a:pt x="306" y="149"/>
                </a:cubicBezTo>
                <a:close/>
                <a:moveTo>
                  <a:pt x="228" y="96"/>
                </a:moveTo>
                <a:cubicBezTo>
                  <a:pt x="227" y="97"/>
                  <a:pt x="226" y="96"/>
                  <a:pt x="225" y="95"/>
                </a:cubicBezTo>
                <a:cubicBezTo>
                  <a:pt x="224" y="93"/>
                  <a:pt x="228" y="95"/>
                  <a:pt x="228" y="96"/>
                </a:cubicBezTo>
                <a:close/>
                <a:moveTo>
                  <a:pt x="295" y="158"/>
                </a:moveTo>
                <a:cubicBezTo>
                  <a:pt x="258" y="159"/>
                  <a:pt x="258" y="159"/>
                  <a:pt x="258" y="159"/>
                </a:cubicBezTo>
                <a:cubicBezTo>
                  <a:pt x="250" y="148"/>
                  <a:pt x="240" y="139"/>
                  <a:pt x="231" y="129"/>
                </a:cubicBezTo>
                <a:cubicBezTo>
                  <a:pt x="237" y="131"/>
                  <a:pt x="242" y="137"/>
                  <a:pt x="248" y="140"/>
                </a:cubicBezTo>
                <a:cubicBezTo>
                  <a:pt x="257" y="145"/>
                  <a:pt x="263" y="153"/>
                  <a:pt x="274" y="157"/>
                </a:cubicBezTo>
                <a:cubicBezTo>
                  <a:pt x="277" y="159"/>
                  <a:pt x="276" y="153"/>
                  <a:pt x="275" y="152"/>
                </a:cubicBezTo>
                <a:cubicBezTo>
                  <a:pt x="254" y="127"/>
                  <a:pt x="229" y="106"/>
                  <a:pt x="204" y="85"/>
                </a:cubicBezTo>
                <a:cubicBezTo>
                  <a:pt x="236" y="107"/>
                  <a:pt x="265" y="133"/>
                  <a:pt x="295" y="158"/>
                </a:cubicBezTo>
                <a:close/>
                <a:moveTo>
                  <a:pt x="185" y="82"/>
                </a:moveTo>
                <a:cubicBezTo>
                  <a:pt x="194" y="85"/>
                  <a:pt x="203" y="85"/>
                  <a:pt x="207" y="92"/>
                </a:cubicBezTo>
                <a:cubicBezTo>
                  <a:pt x="204" y="92"/>
                  <a:pt x="204" y="92"/>
                  <a:pt x="204" y="92"/>
                </a:cubicBezTo>
                <a:cubicBezTo>
                  <a:pt x="227" y="109"/>
                  <a:pt x="248" y="128"/>
                  <a:pt x="267" y="149"/>
                </a:cubicBezTo>
                <a:cubicBezTo>
                  <a:pt x="237" y="129"/>
                  <a:pt x="211" y="103"/>
                  <a:pt x="182" y="82"/>
                </a:cubicBezTo>
                <a:cubicBezTo>
                  <a:pt x="183" y="82"/>
                  <a:pt x="185" y="82"/>
                  <a:pt x="185" y="82"/>
                </a:cubicBezTo>
                <a:close/>
                <a:moveTo>
                  <a:pt x="188" y="92"/>
                </a:moveTo>
                <a:cubicBezTo>
                  <a:pt x="187" y="93"/>
                  <a:pt x="187" y="93"/>
                  <a:pt x="188" y="94"/>
                </a:cubicBezTo>
                <a:cubicBezTo>
                  <a:pt x="209" y="111"/>
                  <a:pt x="228" y="130"/>
                  <a:pt x="246" y="149"/>
                </a:cubicBezTo>
                <a:cubicBezTo>
                  <a:pt x="246" y="150"/>
                  <a:pt x="246" y="152"/>
                  <a:pt x="246" y="152"/>
                </a:cubicBezTo>
                <a:cubicBezTo>
                  <a:pt x="217" y="127"/>
                  <a:pt x="190" y="101"/>
                  <a:pt x="161" y="76"/>
                </a:cubicBezTo>
                <a:cubicBezTo>
                  <a:pt x="171" y="80"/>
                  <a:pt x="180" y="87"/>
                  <a:pt x="188" y="92"/>
                </a:cubicBezTo>
                <a:close/>
                <a:moveTo>
                  <a:pt x="234" y="147"/>
                </a:moveTo>
                <a:cubicBezTo>
                  <a:pt x="236" y="149"/>
                  <a:pt x="241" y="151"/>
                  <a:pt x="243" y="152"/>
                </a:cubicBezTo>
                <a:cubicBezTo>
                  <a:pt x="240" y="154"/>
                  <a:pt x="248" y="157"/>
                  <a:pt x="247" y="158"/>
                </a:cubicBezTo>
                <a:cubicBezTo>
                  <a:pt x="236" y="163"/>
                  <a:pt x="227" y="161"/>
                  <a:pt x="224" y="153"/>
                </a:cubicBezTo>
                <a:cubicBezTo>
                  <a:pt x="201" y="124"/>
                  <a:pt x="175" y="98"/>
                  <a:pt x="149" y="73"/>
                </a:cubicBezTo>
                <a:cubicBezTo>
                  <a:pt x="178" y="96"/>
                  <a:pt x="206" y="122"/>
                  <a:pt x="234" y="147"/>
                </a:cubicBezTo>
                <a:close/>
                <a:moveTo>
                  <a:pt x="149" y="77"/>
                </a:moveTo>
                <a:cubicBezTo>
                  <a:pt x="169" y="99"/>
                  <a:pt x="192" y="118"/>
                  <a:pt x="210" y="141"/>
                </a:cubicBezTo>
                <a:cubicBezTo>
                  <a:pt x="210" y="141"/>
                  <a:pt x="210" y="142"/>
                  <a:pt x="210" y="143"/>
                </a:cubicBezTo>
                <a:cubicBezTo>
                  <a:pt x="187" y="118"/>
                  <a:pt x="164" y="93"/>
                  <a:pt x="137" y="72"/>
                </a:cubicBezTo>
                <a:cubicBezTo>
                  <a:pt x="142" y="75"/>
                  <a:pt x="145" y="72"/>
                  <a:pt x="149" y="77"/>
                </a:cubicBezTo>
                <a:close/>
                <a:moveTo>
                  <a:pt x="122" y="66"/>
                </a:moveTo>
                <a:cubicBezTo>
                  <a:pt x="161" y="93"/>
                  <a:pt x="191" y="128"/>
                  <a:pt x="223" y="161"/>
                </a:cubicBezTo>
                <a:cubicBezTo>
                  <a:pt x="217" y="163"/>
                  <a:pt x="208" y="163"/>
                  <a:pt x="207" y="162"/>
                </a:cubicBezTo>
                <a:cubicBezTo>
                  <a:pt x="183" y="129"/>
                  <a:pt x="158" y="99"/>
                  <a:pt x="127" y="76"/>
                </a:cubicBezTo>
                <a:cubicBezTo>
                  <a:pt x="154" y="103"/>
                  <a:pt x="181" y="130"/>
                  <a:pt x="202" y="163"/>
                </a:cubicBezTo>
                <a:cubicBezTo>
                  <a:pt x="169" y="128"/>
                  <a:pt x="135" y="90"/>
                  <a:pt x="98" y="59"/>
                </a:cubicBezTo>
                <a:cubicBezTo>
                  <a:pt x="106" y="60"/>
                  <a:pt x="113" y="64"/>
                  <a:pt x="118" y="69"/>
                </a:cubicBezTo>
                <a:cubicBezTo>
                  <a:pt x="115" y="64"/>
                  <a:pt x="121" y="66"/>
                  <a:pt x="122" y="66"/>
                </a:cubicBezTo>
                <a:close/>
                <a:moveTo>
                  <a:pt x="79" y="52"/>
                </a:moveTo>
                <a:cubicBezTo>
                  <a:pt x="80" y="52"/>
                  <a:pt x="80" y="52"/>
                  <a:pt x="80" y="52"/>
                </a:cubicBezTo>
                <a:cubicBezTo>
                  <a:pt x="88" y="53"/>
                  <a:pt x="89" y="61"/>
                  <a:pt x="94" y="66"/>
                </a:cubicBezTo>
                <a:cubicBezTo>
                  <a:pt x="122" y="91"/>
                  <a:pt x="147" y="118"/>
                  <a:pt x="167" y="151"/>
                </a:cubicBezTo>
                <a:cubicBezTo>
                  <a:pt x="131" y="116"/>
                  <a:pt x="99" y="75"/>
                  <a:pt x="62" y="42"/>
                </a:cubicBezTo>
                <a:cubicBezTo>
                  <a:pt x="68" y="44"/>
                  <a:pt x="74" y="48"/>
                  <a:pt x="79" y="52"/>
                </a:cubicBezTo>
                <a:close/>
                <a:moveTo>
                  <a:pt x="37" y="27"/>
                </a:moveTo>
                <a:cubicBezTo>
                  <a:pt x="51" y="37"/>
                  <a:pt x="65" y="49"/>
                  <a:pt x="76" y="63"/>
                </a:cubicBezTo>
                <a:cubicBezTo>
                  <a:pt x="64" y="54"/>
                  <a:pt x="50" y="41"/>
                  <a:pt x="40" y="33"/>
                </a:cubicBezTo>
                <a:cubicBezTo>
                  <a:pt x="37" y="31"/>
                  <a:pt x="38" y="29"/>
                  <a:pt x="37" y="27"/>
                </a:cubicBezTo>
                <a:close/>
                <a:moveTo>
                  <a:pt x="41" y="41"/>
                </a:moveTo>
                <a:cubicBezTo>
                  <a:pt x="58" y="53"/>
                  <a:pt x="75" y="67"/>
                  <a:pt x="88" y="84"/>
                </a:cubicBezTo>
                <a:cubicBezTo>
                  <a:pt x="88" y="84"/>
                  <a:pt x="88" y="85"/>
                  <a:pt x="88" y="86"/>
                </a:cubicBezTo>
                <a:cubicBezTo>
                  <a:pt x="72" y="71"/>
                  <a:pt x="54" y="56"/>
                  <a:pt x="41" y="41"/>
                </a:cubicBezTo>
                <a:close/>
                <a:moveTo>
                  <a:pt x="46" y="51"/>
                </a:moveTo>
                <a:cubicBezTo>
                  <a:pt x="60" y="65"/>
                  <a:pt x="77" y="79"/>
                  <a:pt x="92" y="93"/>
                </a:cubicBezTo>
                <a:cubicBezTo>
                  <a:pt x="91" y="94"/>
                  <a:pt x="98" y="96"/>
                  <a:pt x="96" y="93"/>
                </a:cubicBezTo>
                <a:cubicBezTo>
                  <a:pt x="94" y="88"/>
                  <a:pt x="90" y="84"/>
                  <a:pt x="88" y="79"/>
                </a:cubicBezTo>
                <a:cubicBezTo>
                  <a:pt x="110" y="104"/>
                  <a:pt x="131" y="130"/>
                  <a:pt x="147" y="159"/>
                </a:cubicBezTo>
                <a:cubicBezTo>
                  <a:pt x="115" y="131"/>
                  <a:pt x="88" y="95"/>
                  <a:pt x="57" y="66"/>
                </a:cubicBezTo>
                <a:cubicBezTo>
                  <a:pt x="52" y="62"/>
                  <a:pt x="46" y="59"/>
                  <a:pt x="46" y="51"/>
                </a:cubicBezTo>
                <a:close/>
                <a:moveTo>
                  <a:pt x="47" y="171"/>
                </a:moveTo>
                <a:cubicBezTo>
                  <a:pt x="51" y="173"/>
                  <a:pt x="54" y="177"/>
                  <a:pt x="58" y="179"/>
                </a:cubicBezTo>
                <a:cubicBezTo>
                  <a:pt x="57" y="173"/>
                  <a:pt x="53" y="177"/>
                  <a:pt x="51" y="169"/>
                </a:cubicBezTo>
                <a:cubicBezTo>
                  <a:pt x="63" y="176"/>
                  <a:pt x="70" y="186"/>
                  <a:pt x="79" y="193"/>
                </a:cubicBezTo>
                <a:cubicBezTo>
                  <a:pt x="83" y="195"/>
                  <a:pt x="84" y="191"/>
                  <a:pt x="84" y="189"/>
                </a:cubicBezTo>
                <a:cubicBezTo>
                  <a:pt x="81" y="178"/>
                  <a:pt x="73" y="169"/>
                  <a:pt x="65" y="163"/>
                </a:cubicBezTo>
                <a:cubicBezTo>
                  <a:pt x="65" y="163"/>
                  <a:pt x="64" y="162"/>
                  <a:pt x="63" y="163"/>
                </a:cubicBezTo>
                <a:cubicBezTo>
                  <a:pt x="69" y="170"/>
                  <a:pt x="76" y="178"/>
                  <a:pt x="79" y="188"/>
                </a:cubicBezTo>
                <a:cubicBezTo>
                  <a:pt x="68" y="180"/>
                  <a:pt x="60" y="170"/>
                  <a:pt x="49" y="163"/>
                </a:cubicBezTo>
                <a:cubicBezTo>
                  <a:pt x="51" y="150"/>
                  <a:pt x="51" y="150"/>
                  <a:pt x="51" y="150"/>
                </a:cubicBezTo>
                <a:cubicBezTo>
                  <a:pt x="55" y="152"/>
                  <a:pt x="56" y="160"/>
                  <a:pt x="62" y="156"/>
                </a:cubicBezTo>
                <a:cubicBezTo>
                  <a:pt x="63" y="157"/>
                  <a:pt x="63" y="157"/>
                  <a:pt x="63" y="157"/>
                </a:cubicBezTo>
                <a:cubicBezTo>
                  <a:pt x="75" y="166"/>
                  <a:pt x="87" y="177"/>
                  <a:pt x="98" y="188"/>
                </a:cubicBezTo>
                <a:cubicBezTo>
                  <a:pt x="70" y="201"/>
                  <a:pt x="70" y="201"/>
                  <a:pt x="70" y="201"/>
                </a:cubicBezTo>
                <a:cubicBezTo>
                  <a:pt x="68" y="193"/>
                  <a:pt x="63" y="185"/>
                  <a:pt x="56" y="180"/>
                </a:cubicBezTo>
                <a:cubicBezTo>
                  <a:pt x="59" y="185"/>
                  <a:pt x="66" y="196"/>
                  <a:pt x="66" y="202"/>
                </a:cubicBezTo>
                <a:cubicBezTo>
                  <a:pt x="43" y="183"/>
                  <a:pt x="43" y="183"/>
                  <a:pt x="43" y="183"/>
                </a:cubicBezTo>
                <a:cubicBezTo>
                  <a:pt x="45" y="180"/>
                  <a:pt x="48" y="176"/>
                  <a:pt x="47" y="171"/>
                </a:cubicBezTo>
                <a:close/>
                <a:moveTo>
                  <a:pt x="40" y="191"/>
                </a:moveTo>
                <a:cubicBezTo>
                  <a:pt x="45" y="193"/>
                  <a:pt x="49" y="200"/>
                  <a:pt x="51" y="207"/>
                </a:cubicBezTo>
                <a:cubicBezTo>
                  <a:pt x="47" y="205"/>
                  <a:pt x="40" y="202"/>
                  <a:pt x="37" y="197"/>
                </a:cubicBezTo>
                <a:lnTo>
                  <a:pt x="40" y="191"/>
                </a:lnTo>
                <a:close/>
                <a:moveTo>
                  <a:pt x="51" y="209"/>
                </a:moveTo>
                <a:cubicBezTo>
                  <a:pt x="55" y="208"/>
                  <a:pt x="53" y="203"/>
                  <a:pt x="51" y="200"/>
                </a:cubicBezTo>
                <a:cubicBezTo>
                  <a:pt x="49" y="196"/>
                  <a:pt x="46" y="194"/>
                  <a:pt x="42" y="188"/>
                </a:cubicBezTo>
                <a:cubicBezTo>
                  <a:pt x="48" y="191"/>
                  <a:pt x="59" y="201"/>
                  <a:pt x="63" y="205"/>
                </a:cubicBezTo>
                <a:cubicBezTo>
                  <a:pt x="42" y="217"/>
                  <a:pt x="42" y="217"/>
                  <a:pt x="42" y="217"/>
                </a:cubicBezTo>
                <a:cubicBezTo>
                  <a:pt x="41" y="212"/>
                  <a:pt x="38" y="206"/>
                  <a:pt x="35" y="201"/>
                </a:cubicBezTo>
                <a:cubicBezTo>
                  <a:pt x="41" y="204"/>
                  <a:pt x="46" y="211"/>
                  <a:pt x="51" y="209"/>
                </a:cubicBezTo>
                <a:close/>
                <a:moveTo>
                  <a:pt x="38" y="220"/>
                </a:moveTo>
                <a:cubicBezTo>
                  <a:pt x="28" y="221"/>
                  <a:pt x="18" y="227"/>
                  <a:pt x="14" y="234"/>
                </a:cubicBezTo>
                <a:cubicBezTo>
                  <a:pt x="20" y="225"/>
                  <a:pt x="28" y="216"/>
                  <a:pt x="32" y="205"/>
                </a:cubicBezTo>
                <a:cubicBezTo>
                  <a:pt x="36" y="210"/>
                  <a:pt x="41" y="220"/>
                  <a:pt x="38" y="220"/>
                </a:cubicBezTo>
                <a:close/>
              </a:path>
            </a:pathLst>
          </a:custGeom>
          <a:solidFill>
            <a:srgbClr val="F7B63E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47" name="文本框 45"/>
          <p:cNvSpPr txBox="1">
            <a:spLocks noChangeArrowheads="1"/>
          </p:cNvSpPr>
          <p:nvPr/>
        </p:nvSpPr>
        <p:spPr bwMode="auto">
          <a:xfrm>
            <a:off x="1198563" y="264467"/>
            <a:ext cx="2031325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开发进度汇报</a:t>
            </a:r>
            <a:endParaRPr lang="zh-CN" altLang="en-US" sz="24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563" y="835024"/>
            <a:ext cx="10065182" cy="594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03609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397">
      <a:dk1>
        <a:sysClr val="windowText" lastClr="000000"/>
      </a:dk1>
      <a:lt1>
        <a:sysClr val="window" lastClr="FFFFFF"/>
      </a:lt1>
      <a:dk2>
        <a:srgbClr val="000000"/>
      </a:dk2>
      <a:lt2>
        <a:srgbClr val="E7E6E6"/>
      </a:lt2>
      <a:accent1>
        <a:srgbClr val="F7B63E"/>
      </a:accent1>
      <a:accent2>
        <a:srgbClr val="FF3E3E"/>
      </a:accent2>
      <a:accent3>
        <a:srgbClr val="76AAD8"/>
      </a:accent3>
      <a:accent4>
        <a:srgbClr val="70AD47"/>
      </a:accent4>
      <a:accent5>
        <a:srgbClr val="F7B63E"/>
      </a:accent5>
      <a:accent6>
        <a:srgbClr val="FF3E3E"/>
      </a:accent6>
      <a:hlink>
        <a:srgbClr val="76AAD8"/>
      </a:hlink>
      <a:folHlink>
        <a:srgbClr val="70AD47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</TotalTime>
  <Words>182</Words>
  <Application>Microsoft Office PowerPoint</Application>
  <PresentationFormat>宽屏</PresentationFormat>
  <Paragraphs>68</Paragraphs>
  <Slides>27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方正静蕾简体</vt:lpstr>
      <vt:lpstr>宋体</vt:lpstr>
      <vt:lpstr>微软雅黑</vt:lpstr>
      <vt:lpstr>幼圆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手绘小人答辩</dc:title>
  <dc:creator>PC</dc:creator>
  <cp:lastModifiedBy>cqx</cp:lastModifiedBy>
  <cp:revision>153</cp:revision>
  <dcterms:created xsi:type="dcterms:W3CDTF">2017-04-05T03:07:00Z</dcterms:created>
  <dcterms:modified xsi:type="dcterms:W3CDTF">2019-05-14T01:27:24Z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2052-11.1.0.8002</vt:lpwstr>
  </property>
  <property fmtid="{D5CDD505-2E9C-101B-9397-08002B2CF9AE}" pid="3" name="KSORubyTemplateID">
    <vt:lpwstr>2</vt:lpwstr>
  </property>
</Properties>
</file>