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333" r:id="rId2"/>
    <p:sldId id="334" r:id="rId3"/>
    <p:sldId id="335" r:id="rId4"/>
    <p:sldId id="336" r:id="rId5"/>
    <p:sldId id="330" r:id="rId6"/>
    <p:sldId id="331" r:id="rId7"/>
    <p:sldId id="332" r:id="rId8"/>
    <p:sldId id="287" r:id="rId9"/>
    <p:sldId id="276" r:id="rId10"/>
    <p:sldId id="318" r:id="rId11"/>
    <p:sldId id="319" r:id="rId12"/>
    <p:sldId id="321" r:id="rId13"/>
    <p:sldId id="324" r:id="rId14"/>
    <p:sldId id="322" r:id="rId15"/>
    <p:sldId id="323" r:id="rId16"/>
    <p:sldId id="325" r:id="rId17"/>
    <p:sldId id="326" r:id="rId18"/>
    <p:sldId id="327" r:id="rId19"/>
    <p:sldId id="328" r:id="rId20"/>
    <p:sldId id="329" r:id="rId21"/>
    <p:sldId id="337" r:id="rId22"/>
  </p:sldIdLst>
  <p:sldSz cx="12192000" cy="6858000"/>
  <p:notesSz cx="6858000" cy="9144000"/>
  <p:defaultTextStyle>
    <a:defPPr>
      <a:defRPr lang="zh-CN"/>
    </a:defPPr>
    <a:lvl1pPr algn="l" rtl="0" fontAlgn="base">
      <a:spcBef>
        <a:spcPct val="0"/>
      </a:spcBef>
      <a:spcAft>
        <a:spcPct val="0"/>
      </a:spcAft>
      <a:defRPr b="1" kern="1200">
        <a:solidFill>
          <a:schemeClr val="tx1"/>
        </a:solidFill>
        <a:latin typeface="Arial" charset="0"/>
        <a:ea typeface="宋体" charset="-122"/>
        <a:cs typeface="+mn-cs"/>
      </a:defRPr>
    </a:lvl1pPr>
    <a:lvl2pPr marL="457200" algn="l" rtl="0" fontAlgn="base">
      <a:spcBef>
        <a:spcPct val="0"/>
      </a:spcBef>
      <a:spcAft>
        <a:spcPct val="0"/>
      </a:spcAft>
      <a:defRPr b="1" kern="1200">
        <a:solidFill>
          <a:schemeClr val="tx1"/>
        </a:solidFill>
        <a:latin typeface="Arial" charset="0"/>
        <a:ea typeface="宋体" charset="-122"/>
        <a:cs typeface="+mn-cs"/>
      </a:defRPr>
    </a:lvl2pPr>
    <a:lvl3pPr marL="914400" algn="l" rtl="0" fontAlgn="base">
      <a:spcBef>
        <a:spcPct val="0"/>
      </a:spcBef>
      <a:spcAft>
        <a:spcPct val="0"/>
      </a:spcAft>
      <a:defRPr b="1" kern="1200">
        <a:solidFill>
          <a:schemeClr val="tx1"/>
        </a:solidFill>
        <a:latin typeface="Arial" charset="0"/>
        <a:ea typeface="宋体" charset="-122"/>
        <a:cs typeface="+mn-cs"/>
      </a:defRPr>
    </a:lvl3pPr>
    <a:lvl4pPr marL="1371600" algn="l" rtl="0" fontAlgn="base">
      <a:spcBef>
        <a:spcPct val="0"/>
      </a:spcBef>
      <a:spcAft>
        <a:spcPct val="0"/>
      </a:spcAft>
      <a:defRPr b="1" kern="1200">
        <a:solidFill>
          <a:schemeClr val="tx1"/>
        </a:solidFill>
        <a:latin typeface="Arial" charset="0"/>
        <a:ea typeface="宋体" charset="-122"/>
        <a:cs typeface="+mn-cs"/>
      </a:defRPr>
    </a:lvl4pPr>
    <a:lvl5pPr marL="1828800" algn="l" rtl="0" fontAlgn="base">
      <a:spcBef>
        <a:spcPct val="0"/>
      </a:spcBef>
      <a:spcAft>
        <a:spcPct val="0"/>
      </a:spcAft>
      <a:defRPr b="1" kern="1200">
        <a:solidFill>
          <a:schemeClr val="tx1"/>
        </a:solidFill>
        <a:latin typeface="Arial" charset="0"/>
        <a:ea typeface="宋体" charset="-122"/>
        <a:cs typeface="+mn-cs"/>
      </a:defRPr>
    </a:lvl5pPr>
    <a:lvl6pPr marL="2286000" algn="l" defTabSz="914400" rtl="0" eaLnBrk="1" latinLnBrk="0" hangingPunct="1">
      <a:defRPr b="1" kern="1200">
        <a:solidFill>
          <a:schemeClr val="tx1"/>
        </a:solidFill>
        <a:latin typeface="Arial" charset="0"/>
        <a:ea typeface="宋体" charset="-122"/>
        <a:cs typeface="+mn-cs"/>
      </a:defRPr>
    </a:lvl6pPr>
    <a:lvl7pPr marL="2743200" algn="l" defTabSz="914400" rtl="0" eaLnBrk="1" latinLnBrk="0" hangingPunct="1">
      <a:defRPr b="1" kern="1200">
        <a:solidFill>
          <a:schemeClr val="tx1"/>
        </a:solidFill>
        <a:latin typeface="Arial" charset="0"/>
        <a:ea typeface="宋体" charset="-122"/>
        <a:cs typeface="+mn-cs"/>
      </a:defRPr>
    </a:lvl7pPr>
    <a:lvl8pPr marL="3200400" algn="l" defTabSz="914400" rtl="0" eaLnBrk="1" latinLnBrk="0" hangingPunct="1">
      <a:defRPr b="1" kern="1200">
        <a:solidFill>
          <a:schemeClr val="tx1"/>
        </a:solidFill>
        <a:latin typeface="Arial" charset="0"/>
        <a:ea typeface="宋体" charset="-122"/>
        <a:cs typeface="+mn-cs"/>
      </a:defRPr>
    </a:lvl8pPr>
    <a:lvl9pPr marL="3657600" algn="l" defTabSz="914400" rtl="0" eaLnBrk="1" latinLnBrk="0" hangingPunct="1">
      <a:defRPr b="1"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E3E"/>
    <a:srgbClr val="70AD47"/>
    <a:srgbClr val="FF3520"/>
    <a:srgbClr val="C6D9F1"/>
    <a:srgbClr val="000099"/>
    <a:srgbClr val="003399"/>
    <a:srgbClr val="FFFF00"/>
    <a:srgbClr val="0000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1" autoAdjust="0"/>
    <p:restoredTop sz="94660"/>
  </p:normalViewPr>
  <p:slideViewPr>
    <p:cSldViewPr snapToGrid="0">
      <p:cViewPr varScale="1">
        <p:scale>
          <a:sx n="91" d="100"/>
          <a:sy n="91" d="100"/>
        </p:scale>
        <p:origin x="-120" y="-132"/>
      </p:cViewPr>
      <p:guideLst>
        <p:guide orient="horz" pos="2106"/>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b="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b="0">
                <a:latin typeface="+mn-lt"/>
                <a:ea typeface="+mn-ea"/>
              </a:defRPr>
            </a:lvl1pPr>
          </a:lstStyle>
          <a:p>
            <a:pPr>
              <a:defRPr/>
            </a:pPr>
            <a:fld id="{F796B059-62EC-4D17-8120-B62CE7CD845C}" type="datetimeFigureOut">
              <a:rPr lang="zh-CN" altLang="en-US"/>
              <a:pPr>
                <a:defRPr/>
              </a:pPr>
              <a:t>2019/4/1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b="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b="0">
                <a:latin typeface="+mn-lt"/>
                <a:ea typeface="+mn-ea"/>
              </a:defRPr>
            </a:lvl1pPr>
          </a:lstStyle>
          <a:p>
            <a:pPr>
              <a:defRPr/>
            </a:pPr>
            <a:fld id="{0220B6E8-B4AD-4417-8E48-F08D03EA7CA3}"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bwMode="auto">
          <a:noFill/>
          <a:ln>
            <a:solidFill>
              <a:srgbClr val="000000"/>
            </a:solidFill>
            <a:miter lim="800000"/>
            <a:headEnd/>
            <a:tailEnd/>
          </a:ln>
        </p:spPr>
      </p:sp>
      <p:sp>
        <p:nvSpPr>
          <p:cNvPr id="5222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7411" name="灯片编号占位符 3"/>
          <p:cNvSpPr txBox="1">
            <a:spLocks noGrp="1"/>
          </p:cNvSpPr>
          <p:nvPr/>
        </p:nvSpPr>
        <p:spPr bwMode="auto">
          <a:xfrm>
            <a:off x="3884613" y="8685213"/>
            <a:ext cx="2971800" cy="458787"/>
          </a:xfrm>
          <a:prstGeom prst="rect">
            <a:avLst/>
          </a:prstGeom>
          <a:noFill/>
          <a:ln>
            <a:miter lim="800000"/>
            <a:headEnd/>
            <a:tailEnd/>
          </a:ln>
        </p:spPr>
        <p:txBody>
          <a:bodyPr anchor="b"/>
          <a:lstStyle/>
          <a:p>
            <a:pPr algn="r">
              <a:defRPr/>
            </a:pPr>
            <a:fld id="{C3335EA3-9F0B-41F4-8E5E-8382805EA34B}" type="slidenum">
              <a:rPr lang="zh-CN" altLang="en-US" sz="1200" b="0">
                <a:latin typeface="+mn-lt"/>
                <a:ea typeface="+mn-ea"/>
              </a:rPr>
              <a:pPr algn="r">
                <a:defRPr/>
              </a:pPr>
              <a:t>1</a:t>
            </a:fld>
            <a:endParaRPr lang="en-US" altLang="zh-CN" sz="1200" b="0">
              <a:latin typeface="+mn-lt"/>
              <a:ea typeface="+mn-e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p:cNvSpPr>
          <p:nvPr>
            <p:ph type="sldImg"/>
          </p:nvPr>
        </p:nvSpPr>
        <p:spPr bwMode="auto">
          <a:noFill/>
          <a:ln>
            <a:solidFill>
              <a:srgbClr val="000000"/>
            </a:solidFill>
            <a:miter lim="800000"/>
            <a:headEnd/>
            <a:tailEnd/>
          </a:ln>
        </p:spPr>
      </p:sp>
      <p:sp>
        <p:nvSpPr>
          <p:cNvPr id="2765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0179"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F86DB2CB-CDDE-4EFD-8BBD-DB79B8801728}" type="slidenum">
              <a:rPr lang="en-US" altLang="zh-CN"/>
              <a:pPr fontAlgn="base">
                <a:spcBef>
                  <a:spcPct val="0"/>
                </a:spcBef>
                <a:spcAft>
                  <a:spcPct val="0"/>
                </a:spcAft>
                <a:defRPr/>
              </a:pPr>
              <a:t>10</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幻灯片图像占位符 1"/>
          <p:cNvSpPr>
            <a:spLocks noGrp="1" noRot="1" noChangeAspect="1" noTextEdit="1"/>
          </p:cNvSpPr>
          <p:nvPr>
            <p:ph type="sldImg"/>
          </p:nvPr>
        </p:nvSpPr>
        <p:spPr bwMode="auto">
          <a:noFill/>
          <a:ln>
            <a:solidFill>
              <a:srgbClr val="000000"/>
            </a:solidFill>
            <a:miter lim="800000"/>
            <a:headEnd/>
            <a:tailEnd/>
          </a:ln>
        </p:spPr>
      </p:sp>
      <p:sp>
        <p:nvSpPr>
          <p:cNvPr id="29698"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0179"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BDB05B5-F01A-4B0C-AAE9-36258DD27A0D}" type="slidenum">
              <a:rPr lang="en-US" altLang="zh-CN" sz="1200" b="0">
                <a:latin typeface="+mn-lt"/>
                <a:ea typeface="+mn-ea"/>
              </a:rPr>
              <a:pPr algn="r">
                <a:defRPr/>
              </a:pPr>
              <a:t>11</a:t>
            </a:fld>
            <a:endParaRPr lang="en-US" altLang="zh-CN" sz="1200" b="0">
              <a:latin typeface="+mn-lt"/>
              <a:ea typeface="+mn-e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幻灯片图像占位符 1"/>
          <p:cNvSpPr>
            <a:spLocks noGrp="1" noRot="1" noChangeAspect="1" noTextEdit="1"/>
          </p:cNvSpPr>
          <p:nvPr>
            <p:ph type="sldImg"/>
          </p:nvPr>
        </p:nvSpPr>
        <p:spPr bwMode="auto">
          <a:noFill/>
          <a:ln>
            <a:solidFill>
              <a:srgbClr val="000000"/>
            </a:solidFill>
            <a:miter lim="800000"/>
            <a:headEnd/>
            <a:tailEnd/>
          </a:ln>
        </p:spPr>
      </p:sp>
      <p:sp>
        <p:nvSpPr>
          <p:cNvPr id="31746"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0179"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2C2ECD55-53C4-4AFA-B7E9-18F27FAA030A}" type="slidenum">
              <a:rPr lang="en-US" altLang="zh-CN" sz="1200" b="0">
                <a:latin typeface="+mn-lt"/>
                <a:ea typeface="+mn-ea"/>
              </a:rPr>
              <a:pPr algn="r">
                <a:defRPr/>
              </a:pPr>
              <a:t>12</a:t>
            </a:fld>
            <a:endParaRPr lang="en-US" altLang="zh-CN" sz="1200" b="0">
              <a:latin typeface="+mn-lt"/>
              <a:ea typeface="+mn-ea"/>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noTextEdit="1"/>
          </p:cNvSpPr>
          <p:nvPr>
            <p:ph type="sldImg"/>
          </p:nvPr>
        </p:nvSpPr>
        <p:spPr bwMode="auto">
          <a:noFill/>
          <a:ln>
            <a:solidFill>
              <a:srgbClr val="000000"/>
            </a:solidFill>
            <a:miter lim="800000"/>
            <a:headEnd/>
            <a:tailEnd/>
          </a:ln>
        </p:spPr>
      </p:sp>
      <p:sp>
        <p:nvSpPr>
          <p:cNvPr id="3379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0179"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38D930F2-A0BD-4229-ACB9-1F6769956CFB}" type="slidenum">
              <a:rPr lang="en-US" altLang="zh-CN" sz="1200" b="0">
                <a:latin typeface="+mn-lt"/>
                <a:ea typeface="+mn-ea"/>
              </a:rPr>
              <a:pPr algn="r">
                <a:defRPr/>
              </a:pPr>
              <a:t>13</a:t>
            </a:fld>
            <a:endParaRPr lang="en-US" altLang="zh-CN" sz="1200" b="0">
              <a:latin typeface="+mn-lt"/>
              <a:ea typeface="+mn-ea"/>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幻灯片图像占位符 1"/>
          <p:cNvSpPr>
            <a:spLocks noGrp="1" noRot="1" noChangeAspect="1" noTextEdit="1"/>
          </p:cNvSpPr>
          <p:nvPr>
            <p:ph type="sldImg"/>
          </p:nvPr>
        </p:nvSpPr>
        <p:spPr bwMode="auto">
          <a:noFill/>
          <a:ln>
            <a:solidFill>
              <a:srgbClr val="000000"/>
            </a:solidFill>
            <a:miter lim="800000"/>
            <a:headEnd/>
            <a:tailEnd/>
          </a:ln>
        </p:spPr>
      </p:sp>
      <p:sp>
        <p:nvSpPr>
          <p:cNvPr id="3584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0179"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362DB1AE-9465-4208-9CB8-A7120F75B58C}" type="slidenum">
              <a:rPr lang="en-US" altLang="zh-CN" sz="1200" b="0">
                <a:latin typeface="+mn-lt"/>
                <a:ea typeface="+mn-ea"/>
              </a:rPr>
              <a:pPr algn="r">
                <a:defRPr/>
              </a:pPr>
              <a:t>14</a:t>
            </a:fld>
            <a:endParaRPr lang="en-US" altLang="zh-CN" sz="1200" b="0">
              <a:latin typeface="+mn-lt"/>
              <a:ea typeface="+mn-ea"/>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幻灯片图像占位符 1"/>
          <p:cNvSpPr>
            <a:spLocks noGrp="1" noRot="1" noChangeAspect="1" noTextEdit="1"/>
          </p:cNvSpPr>
          <p:nvPr>
            <p:ph type="sldImg"/>
          </p:nvPr>
        </p:nvSpPr>
        <p:spPr bwMode="auto">
          <a:noFill/>
          <a:ln>
            <a:solidFill>
              <a:srgbClr val="000000"/>
            </a:solidFill>
            <a:miter lim="800000"/>
            <a:headEnd/>
            <a:tailEnd/>
          </a:ln>
        </p:spPr>
      </p:sp>
      <p:sp>
        <p:nvSpPr>
          <p:cNvPr id="3789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0179"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5BEA280E-6434-47CD-B775-D89B3219A82E}" type="slidenum">
              <a:rPr lang="en-US" altLang="zh-CN" sz="1200" b="0">
                <a:latin typeface="+mn-lt"/>
                <a:ea typeface="+mn-ea"/>
              </a:rPr>
              <a:pPr algn="r">
                <a:defRPr/>
              </a:pPr>
              <a:t>15</a:t>
            </a:fld>
            <a:endParaRPr lang="en-US" altLang="zh-CN" sz="1200" b="0">
              <a:latin typeface="+mn-lt"/>
              <a:ea typeface="+mn-ea"/>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幻灯片图像占位符 1"/>
          <p:cNvSpPr>
            <a:spLocks noGrp="1" noRot="1" noChangeAspect="1" noTextEdit="1"/>
          </p:cNvSpPr>
          <p:nvPr>
            <p:ph type="sldImg"/>
          </p:nvPr>
        </p:nvSpPr>
        <p:spPr bwMode="auto">
          <a:noFill/>
          <a:ln>
            <a:solidFill>
              <a:srgbClr val="000000"/>
            </a:solidFill>
            <a:miter lim="800000"/>
            <a:headEnd/>
            <a:tailEnd/>
          </a:ln>
        </p:spPr>
      </p:sp>
      <p:sp>
        <p:nvSpPr>
          <p:cNvPr id="39938"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4515" name="灯片编号占位符 3"/>
          <p:cNvSpPr txBox="1">
            <a:spLocks noGrp="1"/>
          </p:cNvSpPr>
          <p:nvPr/>
        </p:nvSpPr>
        <p:spPr bwMode="auto">
          <a:xfrm>
            <a:off x="3884613" y="8685213"/>
            <a:ext cx="2971800" cy="458787"/>
          </a:xfrm>
          <a:prstGeom prst="rect">
            <a:avLst/>
          </a:prstGeom>
          <a:noFill/>
          <a:ln>
            <a:miter lim="800000"/>
            <a:headEnd/>
            <a:tailEnd/>
          </a:ln>
        </p:spPr>
        <p:txBody>
          <a:bodyPr anchor="b"/>
          <a:lstStyle/>
          <a:p>
            <a:pPr algn="r">
              <a:defRPr/>
            </a:pPr>
            <a:fld id="{787AC3C2-452C-439C-B258-30A1CDFDA65A}" type="slidenum">
              <a:rPr lang="zh-CN" altLang="en-US" sz="1200" b="0">
                <a:latin typeface="+mn-lt"/>
                <a:ea typeface="+mn-ea"/>
              </a:rPr>
              <a:pPr algn="r">
                <a:defRPr/>
              </a:pPr>
              <a:t>16</a:t>
            </a:fld>
            <a:endParaRPr lang="en-US" altLang="zh-CN" sz="1200" b="0">
              <a:latin typeface="+mn-lt"/>
              <a:ea typeface="+mn-ea"/>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幻灯片图像占位符 1"/>
          <p:cNvSpPr>
            <a:spLocks noGrp="1" noRot="1" noChangeAspect="1" noTextEdit="1"/>
          </p:cNvSpPr>
          <p:nvPr>
            <p:ph type="sldImg"/>
          </p:nvPr>
        </p:nvSpPr>
        <p:spPr bwMode="auto">
          <a:noFill/>
          <a:ln>
            <a:solidFill>
              <a:srgbClr val="000000"/>
            </a:solidFill>
            <a:miter lim="800000"/>
            <a:headEnd/>
            <a:tailEnd/>
          </a:ln>
        </p:spPr>
      </p:sp>
      <p:sp>
        <p:nvSpPr>
          <p:cNvPr id="41986"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5603" name="灯片编号占位符 3"/>
          <p:cNvSpPr txBox="1">
            <a:spLocks noGrp="1"/>
          </p:cNvSpPr>
          <p:nvPr/>
        </p:nvSpPr>
        <p:spPr bwMode="auto">
          <a:xfrm>
            <a:off x="3884613" y="8685213"/>
            <a:ext cx="2971800" cy="458787"/>
          </a:xfrm>
          <a:prstGeom prst="rect">
            <a:avLst/>
          </a:prstGeom>
          <a:noFill/>
          <a:ln>
            <a:miter lim="800000"/>
            <a:headEnd/>
            <a:tailEnd/>
          </a:ln>
        </p:spPr>
        <p:txBody>
          <a:bodyPr anchor="b"/>
          <a:lstStyle/>
          <a:p>
            <a:pPr algn="r">
              <a:defRPr/>
            </a:pPr>
            <a:fld id="{88AE7143-B444-4202-8E61-F3707A6CA0C0}" type="slidenum">
              <a:rPr lang="en-US" altLang="zh-CN" sz="1200" b="0">
                <a:latin typeface="+mn-lt"/>
                <a:ea typeface="+mn-ea"/>
              </a:rPr>
              <a:pPr algn="r">
                <a:defRPr/>
              </a:pPr>
              <a:t>17</a:t>
            </a:fld>
            <a:endParaRPr lang="en-US" altLang="zh-CN" sz="1200" b="0">
              <a:latin typeface="+mn-lt"/>
              <a:ea typeface="+mn-ea"/>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p:cNvSpPr>
            <a:spLocks noGrp="1" noRot="1" noChangeAspect="1" noTextEdit="1"/>
          </p:cNvSpPr>
          <p:nvPr>
            <p:ph type="sldImg"/>
          </p:nvPr>
        </p:nvSpPr>
        <p:spPr bwMode="auto">
          <a:noFill/>
          <a:ln>
            <a:solidFill>
              <a:srgbClr val="000000"/>
            </a:solidFill>
            <a:miter lim="800000"/>
            <a:headEnd/>
            <a:tailEnd/>
          </a:ln>
        </p:spPr>
      </p:sp>
      <p:sp>
        <p:nvSpPr>
          <p:cNvPr id="4403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5603" name="灯片编号占位符 3"/>
          <p:cNvSpPr txBox="1">
            <a:spLocks noGrp="1"/>
          </p:cNvSpPr>
          <p:nvPr/>
        </p:nvSpPr>
        <p:spPr bwMode="auto">
          <a:xfrm>
            <a:off x="3884613" y="8685213"/>
            <a:ext cx="2971800" cy="458787"/>
          </a:xfrm>
          <a:prstGeom prst="rect">
            <a:avLst/>
          </a:prstGeom>
          <a:noFill/>
          <a:ln>
            <a:miter lim="800000"/>
            <a:headEnd/>
            <a:tailEnd/>
          </a:ln>
        </p:spPr>
        <p:txBody>
          <a:bodyPr anchor="b"/>
          <a:lstStyle/>
          <a:p>
            <a:pPr algn="r">
              <a:defRPr/>
            </a:pPr>
            <a:fld id="{7359390D-573D-45BA-9BF2-12627A747EB2}" type="slidenum">
              <a:rPr lang="en-US" altLang="zh-CN" sz="1200" b="0">
                <a:latin typeface="+mn-lt"/>
                <a:ea typeface="+mn-ea"/>
              </a:rPr>
              <a:pPr algn="r">
                <a:defRPr/>
              </a:pPr>
              <a:t>18</a:t>
            </a:fld>
            <a:endParaRPr lang="en-US" altLang="zh-CN" sz="1200" b="0">
              <a:latin typeface="+mn-lt"/>
              <a:ea typeface="+mn-ea"/>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幻灯片图像占位符 1"/>
          <p:cNvSpPr>
            <a:spLocks noGrp="1" noRot="1" noChangeAspect="1" noTextEdit="1"/>
          </p:cNvSpPr>
          <p:nvPr>
            <p:ph type="sldImg"/>
          </p:nvPr>
        </p:nvSpPr>
        <p:spPr bwMode="auto">
          <a:noFill/>
          <a:ln>
            <a:solidFill>
              <a:srgbClr val="000000"/>
            </a:solidFill>
            <a:miter lim="800000"/>
            <a:headEnd/>
            <a:tailEnd/>
          </a:ln>
        </p:spPr>
      </p:sp>
      <p:sp>
        <p:nvSpPr>
          <p:cNvPr id="4608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5603" name="灯片编号占位符 3"/>
          <p:cNvSpPr txBox="1">
            <a:spLocks noGrp="1"/>
          </p:cNvSpPr>
          <p:nvPr/>
        </p:nvSpPr>
        <p:spPr bwMode="auto">
          <a:xfrm>
            <a:off x="3884613" y="8685213"/>
            <a:ext cx="2971800" cy="458787"/>
          </a:xfrm>
          <a:prstGeom prst="rect">
            <a:avLst/>
          </a:prstGeom>
          <a:noFill/>
          <a:ln>
            <a:miter lim="800000"/>
            <a:headEnd/>
            <a:tailEnd/>
          </a:ln>
        </p:spPr>
        <p:txBody>
          <a:bodyPr anchor="b"/>
          <a:lstStyle/>
          <a:p>
            <a:pPr algn="r">
              <a:defRPr/>
            </a:pPr>
            <a:fld id="{98FAFB60-F4B9-4498-AADA-1C7165A05E55}" type="slidenum">
              <a:rPr lang="en-US" altLang="zh-CN" sz="1200" b="0">
                <a:latin typeface="+mn-lt"/>
                <a:ea typeface="+mn-ea"/>
              </a:rPr>
              <a:pPr algn="r">
                <a:defRPr/>
              </a:pPr>
              <a:t>19</a:t>
            </a:fld>
            <a:endParaRPr lang="en-US" altLang="zh-CN" sz="1200" b="0">
              <a:latin typeface="+mn-lt"/>
              <a:ea typeface="+mn-e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headEnd/>
            <a:tailEnd/>
          </a:ln>
        </p:spPr>
      </p:sp>
      <p:sp>
        <p:nvSpPr>
          <p:cNvPr id="5427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9459" name="灯片编号占位符 3"/>
          <p:cNvSpPr txBox="1">
            <a:spLocks noGrp="1"/>
          </p:cNvSpPr>
          <p:nvPr/>
        </p:nvSpPr>
        <p:spPr bwMode="auto">
          <a:xfrm>
            <a:off x="3884613" y="8685213"/>
            <a:ext cx="2971800" cy="458787"/>
          </a:xfrm>
          <a:prstGeom prst="rect">
            <a:avLst/>
          </a:prstGeom>
          <a:noFill/>
          <a:ln>
            <a:miter lim="800000"/>
            <a:headEnd/>
            <a:tailEnd/>
          </a:ln>
        </p:spPr>
        <p:txBody>
          <a:bodyPr anchor="b"/>
          <a:lstStyle/>
          <a:p>
            <a:pPr algn="r">
              <a:defRPr/>
            </a:pPr>
            <a:fld id="{B47DC055-E0BA-4F86-87B0-5433C891F1D8}" type="slidenum">
              <a:rPr lang="zh-CN" altLang="en-US" sz="1200" b="0">
                <a:latin typeface="+mn-lt"/>
                <a:ea typeface="+mn-ea"/>
              </a:rPr>
              <a:pPr algn="r">
                <a:defRPr/>
              </a:pPr>
              <a:t>2</a:t>
            </a:fld>
            <a:endParaRPr lang="en-US" altLang="zh-CN" sz="1200" b="0">
              <a:latin typeface="+mn-lt"/>
              <a:ea typeface="+mn-ea"/>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幻灯片图像占位符 1"/>
          <p:cNvSpPr>
            <a:spLocks noGrp="1" noRot="1" noChangeAspect="1" noTextEdit="1"/>
          </p:cNvSpPr>
          <p:nvPr>
            <p:ph type="sldImg"/>
          </p:nvPr>
        </p:nvSpPr>
        <p:spPr bwMode="auto">
          <a:noFill/>
          <a:ln>
            <a:solidFill>
              <a:srgbClr val="000000"/>
            </a:solidFill>
            <a:miter lim="800000"/>
            <a:headEnd/>
            <a:tailEnd/>
          </a:ln>
        </p:spPr>
      </p:sp>
      <p:sp>
        <p:nvSpPr>
          <p:cNvPr id="4813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5603" name="灯片编号占位符 3"/>
          <p:cNvSpPr txBox="1">
            <a:spLocks noGrp="1"/>
          </p:cNvSpPr>
          <p:nvPr/>
        </p:nvSpPr>
        <p:spPr bwMode="auto">
          <a:xfrm>
            <a:off x="3884613" y="8685213"/>
            <a:ext cx="2971800" cy="458787"/>
          </a:xfrm>
          <a:prstGeom prst="rect">
            <a:avLst/>
          </a:prstGeom>
          <a:noFill/>
          <a:ln>
            <a:miter lim="800000"/>
            <a:headEnd/>
            <a:tailEnd/>
          </a:ln>
        </p:spPr>
        <p:txBody>
          <a:bodyPr anchor="b"/>
          <a:lstStyle/>
          <a:p>
            <a:pPr algn="r">
              <a:defRPr/>
            </a:pPr>
            <a:fld id="{E82CCAD9-4F68-412E-B049-BC4EF5D8DD77}" type="slidenum">
              <a:rPr lang="en-US" altLang="zh-CN" sz="1200" b="0">
                <a:latin typeface="+mn-lt"/>
                <a:ea typeface="+mn-ea"/>
              </a:rPr>
              <a:pPr algn="r">
                <a:defRPr/>
              </a:pPr>
              <a:t>20</a:t>
            </a:fld>
            <a:endParaRPr lang="en-US" altLang="zh-CN" sz="1200" b="0">
              <a:latin typeface="+mn-lt"/>
              <a:ea typeface="+mn-ea"/>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headEnd/>
            <a:tailEnd/>
          </a:ln>
        </p:spPr>
      </p:sp>
      <p:sp>
        <p:nvSpPr>
          <p:cNvPr id="6041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76803" name="灯片编号占位符 3"/>
          <p:cNvSpPr txBox="1">
            <a:spLocks noGrp="1"/>
          </p:cNvSpPr>
          <p:nvPr/>
        </p:nvSpPr>
        <p:spPr bwMode="auto">
          <a:xfrm>
            <a:off x="3884613" y="8685213"/>
            <a:ext cx="2971800" cy="458787"/>
          </a:xfrm>
          <a:prstGeom prst="rect">
            <a:avLst/>
          </a:prstGeom>
          <a:noFill/>
          <a:ln>
            <a:miter lim="800000"/>
            <a:headEnd/>
            <a:tailEnd/>
          </a:ln>
        </p:spPr>
        <p:txBody>
          <a:bodyPr anchor="b"/>
          <a:lstStyle/>
          <a:p>
            <a:pPr algn="r">
              <a:defRPr/>
            </a:pPr>
            <a:fld id="{D6B2DD14-2DB6-4D07-A755-CFDF70033581}" type="slidenum">
              <a:rPr lang="zh-CN" altLang="en-US" sz="1200" b="0">
                <a:latin typeface="+mn-lt"/>
                <a:ea typeface="+mn-ea"/>
              </a:rPr>
              <a:pPr algn="r">
                <a:defRPr/>
              </a:pPr>
              <a:t>21</a:t>
            </a:fld>
            <a:endParaRPr lang="en-US" altLang="zh-CN" sz="1200" b="0">
              <a:latin typeface="+mn-lt"/>
              <a:ea typeface="+mn-e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bwMode="auto">
          <a:noFill/>
          <a:ln>
            <a:solidFill>
              <a:srgbClr val="000000"/>
            </a:solidFill>
            <a:miter lim="800000"/>
            <a:headEnd/>
            <a:tailEnd/>
          </a:ln>
        </p:spPr>
      </p:sp>
      <p:sp>
        <p:nvSpPr>
          <p:cNvPr id="5632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1507" name="灯片编号占位符 3"/>
          <p:cNvSpPr txBox="1">
            <a:spLocks noGrp="1"/>
          </p:cNvSpPr>
          <p:nvPr/>
        </p:nvSpPr>
        <p:spPr bwMode="auto">
          <a:xfrm>
            <a:off x="3884613" y="8685213"/>
            <a:ext cx="2971800" cy="458787"/>
          </a:xfrm>
          <a:prstGeom prst="rect">
            <a:avLst/>
          </a:prstGeom>
          <a:noFill/>
          <a:ln>
            <a:miter lim="800000"/>
            <a:headEnd/>
            <a:tailEnd/>
          </a:ln>
        </p:spPr>
        <p:txBody>
          <a:bodyPr anchor="b"/>
          <a:lstStyle/>
          <a:p>
            <a:pPr algn="r">
              <a:defRPr/>
            </a:pPr>
            <a:fld id="{B8300F8F-2159-4B57-B2E8-38622E952F21}" type="slidenum">
              <a:rPr lang="zh-CN" altLang="en-US" sz="1200" b="0">
                <a:latin typeface="+mn-lt"/>
                <a:ea typeface="+mn-ea"/>
              </a:rPr>
              <a:pPr algn="r">
                <a:defRPr/>
              </a:pPr>
              <a:t>3</a:t>
            </a:fld>
            <a:endParaRPr lang="en-US" altLang="zh-CN" sz="1200" b="0">
              <a:latin typeface="+mn-lt"/>
              <a:ea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headEnd/>
            <a:tailEnd/>
          </a:ln>
        </p:spPr>
      </p:sp>
      <p:sp>
        <p:nvSpPr>
          <p:cNvPr id="5837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headEnd/>
            <a:tailEnd/>
          </a:ln>
        </p:spPr>
        <p:txBody>
          <a:bodyPr anchor="b"/>
          <a:lstStyle/>
          <a:p>
            <a:pPr algn="r">
              <a:defRPr/>
            </a:pPr>
            <a:fld id="{DD0E2791-B2CD-4E87-8119-CF7EC7614DD5}" type="slidenum">
              <a:rPr lang="zh-CN" altLang="en-US" sz="1200" b="0">
                <a:latin typeface="+mn-lt"/>
                <a:ea typeface="+mn-ea"/>
              </a:rPr>
              <a:pPr algn="r">
                <a:defRPr/>
              </a:pPr>
              <a:t>4</a:t>
            </a:fld>
            <a:endParaRPr lang="en-US" altLang="zh-CN" sz="1200" b="0">
              <a:latin typeface="+mn-lt"/>
              <a:ea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headEnd/>
            <a:tailEnd/>
          </a:ln>
        </p:spPr>
        <p:txBody>
          <a:bodyPr anchor="b"/>
          <a:lstStyle/>
          <a:p>
            <a:pPr algn="r">
              <a:defRPr/>
            </a:pPr>
            <a:fld id="{FF873262-3585-4DA9-BA50-6B51A1D84EAB}" type="slidenum">
              <a:rPr lang="zh-CN" altLang="en-US" sz="1200" b="0">
                <a:latin typeface="+mn-lt"/>
                <a:ea typeface="+mn-ea"/>
              </a:rPr>
              <a:pPr algn="r">
                <a:defRPr/>
              </a:pPr>
              <a:t>5</a:t>
            </a:fld>
            <a:endParaRPr lang="en-US" altLang="zh-CN" sz="1200" b="0">
              <a:latin typeface="+mn-lt"/>
              <a:ea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TextEdit="1"/>
          </p:cNvSpPr>
          <p:nvPr>
            <p:ph type="sldImg"/>
          </p:nvPr>
        </p:nvSpPr>
        <p:spPr bwMode="auto">
          <a:noFill/>
          <a:ln>
            <a:solidFill>
              <a:srgbClr val="000000"/>
            </a:solidFill>
            <a:miter lim="800000"/>
            <a:headEnd/>
            <a:tailEnd/>
          </a:ln>
        </p:spPr>
      </p:sp>
      <p:sp>
        <p:nvSpPr>
          <p:cNvPr id="19458"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headEnd/>
            <a:tailEnd/>
          </a:ln>
        </p:spPr>
        <p:txBody>
          <a:bodyPr anchor="b"/>
          <a:lstStyle/>
          <a:p>
            <a:pPr algn="r">
              <a:defRPr/>
            </a:pPr>
            <a:fld id="{09958A43-1A98-4472-97BF-98672CA07728}" type="slidenum">
              <a:rPr lang="zh-CN" altLang="en-US" sz="1200" b="0">
                <a:latin typeface="+mn-lt"/>
                <a:ea typeface="+mn-ea"/>
              </a:rPr>
              <a:pPr algn="r">
                <a:defRPr/>
              </a:pPr>
              <a:t>6</a:t>
            </a:fld>
            <a:endParaRPr lang="en-US" altLang="zh-CN" sz="1200" b="0">
              <a:latin typeface="+mn-lt"/>
              <a:ea typeface="+mn-e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幻灯片图像占位符 1"/>
          <p:cNvSpPr>
            <a:spLocks noGrp="1" noRot="1" noChangeAspect="1" noTextEdit="1"/>
          </p:cNvSpPr>
          <p:nvPr>
            <p:ph type="sldImg"/>
          </p:nvPr>
        </p:nvSpPr>
        <p:spPr bwMode="auto">
          <a:noFill/>
          <a:ln>
            <a:solidFill>
              <a:srgbClr val="000000"/>
            </a:solidFill>
            <a:miter lim="800000"/>
            <a:headEnd/>
            <a:tailEnd/>
          </a:ln>
        </p:spPr>
      </p:sp>
      <p:sp>
        <p:nvSpPr>
          <p:cNvPr id="21506"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headEnd/>
            <a:tailEnd/>
          </a:ln>
        </p:spPr>
        <p:txBody>
          <a:bodyPr anchor="b"/>
          <a:lstStyle/>
          <a:p>
            <a:pPr algn="r">
              <a:defRPr/>
            </a:pPr>
            <a:fld id="{172817FD-A078-4C1E-80ED-2B938BBDF355}" type="slidenum">
              <a:rPr lang="zh-CN" altLang="en-US" sz="1200" b="0">
                <a:latin typeface="+mn-lt"/>
                <a:ea typeface="+mn-ea"/>
              </a:rPr>
              <a:pPr algn="r">
                <a:defRPr/>
              </a:pPr>
              <a:t>7</a:t>
            </a:fld>
            <a:endParaRPr lang="en-US" altLang="zh-CN" sz="1200" b="0">
              <a:latin typeface="+mn-lt"/>
              <a:ea typeface="+mn-e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noFill/>
          <a:ln>
            <a:solidFill>
              <a:srgbClr val="000000"/>
            </a:solidFill>
            <a:miter lim="800000"/>
            <a:headEnd/>
            <a:tailEnd/>
          </a:ln>
        </p:spPr>
      </p:sp>
      <p:sp>
        <p:nvSpPr>
          <p:cNvPr id="2355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1507"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CC25E756-EF1A-4433-A23B-F587C69BBA32}" type="slidenum">
              <a:rPr lang="zh-CN" altLang="en-US"/>
              <a:pPr fontAlgn="base">
                <a:spcBef>
                  <a:spcPct val="0"/>
                </a:spcBef>
                <a:spcAft>
                  <a:spcPct val="0"/>
                </a:spcAft>
                <a:defRPr/>
              </a:pPr>
              <a:t>8</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p:cNvSpPr>
            <a:spLocks noGrp="1" noRot="1" noChangeAspect="1"/>
          </p:cNvSpPr>
          <p:nvPr>
            <p:ph type="sldImg"/>
          </p:nvPr>
        </p:nvSpPr>
        <p:spPr bwMode="auto">
          <a:noFill/>
          <a:ln>
            <a:solidFill>
              <a:srgbClr val="000000"/>
            </a:solidFill>
            <a:miter lim="800000"/>
            <a:headEnd/>
            <a:tailEnd/>
          </a:ln>
        </p:spPr>
      </p:sp>
      <p:sp>
        <p:nvSpPr>
          <p:cNvPr id="2560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0179"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466E0844-DE16-40E2-B7CA-6517D56249A8}" type="slidenum">
              <a:rPr lang="en-US" altLang="zh-CN"/>
              <a:pPr fontAlgn="base">
                <a:spcBef>
                  <a:spcPct val="0"/>
                </a:spcBef>
                <a:spcAft>
                  <a:spcPct val="0"/>
                </a:spcAft>
                <a:defRPr/>
              </a:pPr>
              <a:t>9</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011B75EA-407A-4A50-B9A6-F63B03C5E05E}" type="datetimeFigureOut">
              <a:rPr lang="zh-CN" altLang="en-US"/>
              <a:pPr>
                <a:defRPr/>
              </a:pPr>
              <a:t>2019/4/1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2E2C06E-EFC1-4FB2-A18A-1796B56B53B2}" type="slidenum">
              <a:rPr lang="zh-CN" altLang="en-US"/>
              <a:pPr>
                <a:defRPr/>
              </a:pPr>
              <a:t>‹#›</a:t>
            </a:fld>
            <a:endParaRPr lang="zh-CN" altLang="en-US"/>
          </a:p>
        </p:txBody>
      </p:sp>
    </p:spTree>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DC318677-6DCA-4586-A381-DAB6500CD449}" type="datetimeFigureOut">
              <a:rPr lang="zh-CN" altLang="en-US"/>
              <a:pPr>
                <a:defRPr/>
              </a:pPr>
              <a:t>2019/4/1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63A8698-CE88-4C1D-AA1B-471A6910AD46}" type="slidenum">
              <a:rPr lang="zh-CN" altLang="en-US"/>
              <a:pPr>
                <a:defRPr/>
              </a:pPr>
              <a:t>‹#›</a:t>
            </a:fld>
            <a:endParaRPr lang="zh-CN" altLang="en-US"/>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41E26E1A-D4AE-4CC0-8163-2DF0CCCB6F78}" type="datetimeFigureOut">
              <a:rPr lang="zh-CN" altLang="en-US"/>
              <a:pPr>
                <a:defRPr/>
              </a:pPr>
              <a:t>2019/4/1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E86D148-1C4D-4659-8EC4-A677A701E6F2}" type="slidenum">
              <a:rPr lang="zh-CN" altLang="en-US"/>
              <a:pPr>
                <a:defRPr/>
              </a:pPr>
              <a:t>‹#›</a:t>
            </a:fld>
            <a:endParaRPr lang="zh-CN" altLang="en-US"/>
          </a:p>
        </p:txBody>
      </p:sp>
    </p:spTree>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ree Blank With Footer">
    <p:spTree>
      <p:nvGrpSpPr>
        <p:cNvPr id="1" name=""/>
        <p:cNvGrpSpPr/>
        <p:nvPr/>
      </p:nvGrpSpPr>
      <p:grpSpPr>
        <a:xfrm>
          <a:off x="0" y="0"/>
          <a:ext cx="0" cy="0"/>
          <a:chOff x="0" y="0"/>
          <a:chExt cx="0" cy="0"/>
        </a:xfrm>
      </p:grpSpPr>
      <p:sp>
        <p:nvSpPr>
          <p:cNvPr id="2" name="Flowchart: Off-page Connector 4"/>
          <p:cNvSpPr/>
          <p:nvPr userDrawn="1"/>
        </p:nvSpPr>
        <p:spPr>
          <a:xfrm rot="5400000">
            <a:off x="11675268" y="6247607"/>
            <a:ext cx="455613" cy="565150"/>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555" b="0" dirty="0"/>
          </a:p>
        </p:txBody>
      </p:sp>
      <p:sp>
        <p:nvSpPr>
          <p:cNvPr id="3" name="Slide Number Placeholder 4"/>
          <p:cNvSpPr txBox="1"/>
          <p:nvPr userDrawn="1"/>
        </p:nvSpPr>
        <p:spPr>
          <a:xfrm>
            <a:off x="11636375" y="6340475"/>
            <a:ext cx="611188" cy="366713"/>
          </a:xfrm>
          <a:prstGeom prst="rect">
            <a:avLst/>
          </a:prstGeom>
        </p:spPr>
        <p:txBody>
          <a:bodyPr anchor="ctr"/>
          <a:lstStyle>
            <a:defPPr>
              <a:defRPr lang="en-US"/>
            </a:defPPr>
            <a:lvl1pPr marL="0" algn="ctr" defTabSz="1374775" rtl="0" eaLnBrk="1" latinLnBrk="0" hangingPunct="1">
              <a:defRPr sz="1600" b="0" kern="1200">
                <a:solidFill>
                  <a:schemeClr val="tx1">
                    <a:lumMod val="50000"/>
                    <a:lumOff val="50000"/>
                  </a:schemeClr>
                </a:solidFill>
                <a:latin typeface="+mn-lt"/>
                <a:ea typeface="+mn-ea"/>
                <a:cs typeface="+mn-cs"/>
              </a:defRPr>
            </a:lvl1pPr>
            <a:lvl2pPr marL="687705" algn="l" defTabSz="1374775" rtl="0" eaLnBrk="1" latinLnBrk="0" hangingPunct="1">
              <a:defRPr sz="2665" kern="1200">
                <a:solidFill>
                  <a:schemeClr val="tx1"/>
                </a:solidFill>
                <a:latin typeface="+mn-lt"/>
                <a:ea typeface="+mn-ea"/>
                <a:cs typeface="+mn-cs"/>
              </a:defRPr>
            </a:lvl2pPr>
            <a:lvl3pPr marL="1375410" algn="l" defTabSz="1374775" rtl="0" eaLnBrk="1" latinLnBrk="0" hangingPunct="1">
              <a:defRPr sz="2665" kern="1200">
                <a:solidFill>
                  <a:schemeClr val="tx1"/>
                </a:solidFill>
                <a:latin typeface="+mn-lt"/>
                <a:ea typeface="+mn-ea"/>
                <a:cs typeface="+mn-cs"/>
              </a:defRPr>
            </a:lvl3pPr>
            <a:lvl4pPr marL="2063115" algn="l" defTabSz="1374775" rtl="0" eaLnBrk="1" latinLnBrk="0" hangingPunct="1">
              <a:defRPr sz="2665" kern="1200">
                <a:solidFill>
                  <a:schemeClr val="tx1"/>
                </a:solidFill>
                <a:latin typeface="+mn-lt"/>
                <a:ea typeface="+mn-ea"/>
                <a:cs typeface="+mn-cs"/>
              </a:defRPr>
            </a:lvl4pPr>
            <a:lvl5pPr marL="2750820" algn="l" defTabSz="1374775" rtl="0" eaLnBrk="1" latinLnBrk="0" hangingPunct="1">
              <a:defRPr sz="2665" kern="1200">
                <a:solidFill>
                  <a:schemeClr val="tx1"/>
                </a:solidFill>
                <a:latin typeface="+mn-lt"/>
                <a:ea typeface="+mn-ea"/>
                <a:cs typeface="+mn-cs"/>
              </a:defRPr>
            </a:lvl5pPr>
            <a:lvl6pPr marL="3437890" algn="l" defTabSz="1374775" rtl="0" eaLnBrk="1" latinLnBrk="0" hangingPunct="1">
              <a:defRPr sz="2665" kern="1200">
                <a:solidFill>
                  <a:schemeClr val="tx1"/>
                </a:solidFill>
                <a:latin typeface="+mn-lt"/>
                <a:ea typeface="+mn-ea"/>
                <a:cs typeface="+mn-cs"/>
              </a:defRPr>
            </a:lvl6pPr>
            <a:lvl7pPr marL="4125595" algn="l" defTabSz="1374775" rtl="0" eaLnBrk="1" latinLnBrk="0" hangingPunct="1">
              <a:defRPr sz="2665" kern="1200">
                <a:solidFill>
                  <a:schemeClr val="tx1"/>
                </a:solidFill>
                <a:latin typeface="+mn-lt"/>
                <a:ea typeface="+mn-ea"/>
                <a:cs typeface="+mn-cs"/>
              </a:defRPr>
            </a:lvl7pPr>
            <a:lvl8pPr marL="4813300" algn="l" defTabSz="1374775" rtl="0" eaLnBrk="1" latinLnBrk="0" hangingPunct="1">
              <a:defRPr sz="2665" kern="1200">
                <a:solidFill>
                  <a:schemeClr val="tx1"/>
                </a:solidFill>
                <a:latin typeface="+mn-lt"/>
                <a:ea typeface="+mn-ea"/>
                <a:cs typeface="+mn-cs"/>
              </a:defRPr>
            </a:lvl8pPr>
            <a:lvl9pPr marL="5501005" algn="l" defTabSz="1374775" rtl="0" eaLnBrk="1" latinLnBrk="0" hangingPunct="1">
              <a:defRPr sz="2665" kern="1200">
                <a:solidFill>
                  <a:schemeClr val="tx1"/>
                </a:solidFill>
                <a:latin typeface="+mn-lt"/>
                <a:ea typeface="+mn-ea"/>
                <a:cs typeface="+mn-cs"/>
              </a:defRPr>
            </a:lvl9pPr>
          </a:lstStyle>
          <a:p>
            <a:pPr fontAlgn="auto">
              <a:spcBef>
                <a:spcPts val="0"/>
              </a:spcBef>
              <a:spcAft>
                <a:spcPts val="0"/>
              </a:spcAft>
              <a:defRPr/>
            </a:pPr>
            <a:fld id="{79B90DFF-A10D-4537-9990-AA7CCE791AE0}" type="slidenum">
              <a:rPr lang="en-US" smtClean="0"/>
              <a:pPr fontAlgn="auto">
                <a:spcBef>
                  <a:spcPts val="0"/>
                </a:spcBef>
                <a:spcAft>
                  <a:spcPts val="0"/>
                </a:spcAft>
                <a:defRPr/>
              </a:pPr>
              <a:t>‹#›</a:t>
            </a:fld>
            <a:endParaRPr lang="en-US" dirty="0"/>
          </a:p>
        </p:txBody>
      </p:sp>
    </p:spTree>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Free Blank With Footer">
    <p:spTree>
      <p:nvGrpSpPr>
        <p:cNvPr id="1" name=""/>
        <p:cNvGrpSpPr/>
        <p:nvPr/>
      </p:nvGrpSpPr>
      <p:grpSpPr>
        <a:xfrm>
          <a:off x="0" y="0"/>
          <a:ext cx="0" cy="0"/>
          <a:chOff x="0" y="0"/>
          <a:chExt cx="0" cy="0"/>
        </a:xfrm>
      </p:grpSpPr>
      <p:sp>
        <p:nvSpPr>
          <p:cNvPr id="4" name="Flowchart: Off-page Connector 6"/>
          <p:cNvSpPr/>
          <p:nvPr userDrawn="1"/>
        </p:nvSpPr>
        <p:spPr>
          <a:xfrm rot="5400000">
            <a:off x="11706225" y="6243638"/>
            <a:ext cx="455613" cy="56673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555" b="0" dirty="0"/>
          </a:p>
        </p:txBody>
      </p:sp>
      <p:sp>
        <p:nvSpPr>
          <p:cNvPr id="7" name="Slide Number Placeholder 4"/>
          <p:cNvSpPr txBox="1"/>
          <p:nvPr userDrawn="1"/>
        </p:nvSpPr>
        <p:spPr>
          <a:xfrm>
            <a:off x="11668125" y="6337300"/>
            <a:ext cx="609600" cy="366713"/>
          </a:xfrm>
          <a:prstGeom prst="rect">
            <a:avLst/>
          </a:prstGeom>
        </p:spPr>
        <p:txBody>
          <a:bodyPr anchor="ctr"/>
          <a:lstStyle>
            <a:defPPr>
              <a:defRPr lang="en-US"/>
            </a:defPPr>
            <a:lvl1pPr marL="0" algn="ctr" defTabSz="1374775" rtl="0" eaLnBrk="1" latinLnBrk="0" hangingPunct="1">
              <a:defRPr sz="1600" b="0" kern="1200">
                <a:solidFill>
                  <a:schemeClr val="tx1">
                    <a:lumMod val="75000"/>
                    <a:lumOff val="25000"/>
                  </a:schemeClr>
                </a:solidFill>
                <a:latin typeface="+mn-lt"/>
                <a:ea typeface="+mn-ea"/>
                <a:cs typeface="+mn-cs"/>
              </a:defRPr>
            </a:lvl1pPr>
            <a:lvl2pPr marL="687705" algn="l" defTabSz="1374775" rtl="0" eaLnBrk="1" latinLnBrk="0" hangingPunct="1">
              <a:defRPr sz="2665" kern="1200">
                <a:solidFill>
                  <a:schemeClr val="tx1"/>
                </a:solidFill>
                <a:latin typeface="+mn-lt"/>
                <a:ea typeface="+mn-ea"/>
                <a:cs typeface="+mn-cs"/>
              </a:defRPr>
            </a:lvl2pPr>
            <a:lvl3pPr marL="1375410" algn="l" defTabSz="1374775" rtl="0" eaLnBrk="1" latinLnBrk="0" hangingPunct="1">
              <a:defRPr sz="2665" kern="1200">
                <a:solidFill>
                  <a:schemeClr val="tx1"/>
                </a:solidFill>
                <a:latin typeface="+mn-lt"/>
                <a:ea typeface="+mn-ea"/>
                <a:cs typeface="+mn-cs"/>
              </a:defRPr>
            </a:lvl3pPr>
            <a:lvl4pPr marL="2063115" algn="l" defTabSz="1374775" rtl="0" eaLnBrk="1" latinLnBrk="0" hangingPunct="1">
              <a:defRPr sz="2665" kern="1200">
                <a:solidFill>
                  <a:schemeClr val="tx1"/>
                </a:solidFill>
                <a:latin typeface="+mn-lt"/>
                <a:ea typeface="+mn-ea"/>
                <a:cs typeface="+mn-cs"/>
              </a:defRPr>
            </a:lvl4pPr>
            <a:lvl5pPr marL="2750820" algn="l" defTabSz="1374775" rtl="0" eaLnBrk="1" latinLnBrk="0" hangingPunct="1">
              <a:defRPr sz="2665" kern="1200">
                <a:solidFill>
                  <a:schemeClr val="tx1"/>
                </a:solidFill>
                <a:latin typeface="+mn-lt"/>
                <a:ea typeface="+mn-ea"/>
                <a:cs typeface="+mn-cs"/>
              </a:defRPr>
            </a:lvl5pPr>
            <a:lvl6pPr marL="3437890" algn="l" defTabSz="1374775" rtl="0" eaLnBrk="1" latinLnBrk="0" hangingPunct="1">
              <a:defRPr sz="2665" kern="1200">
                <a:solidFill>
                  <a:schemeClr val="tx1"/>
                </a:solidFill>
                <a:latin typeface="+mn-lt"/>
                <a:ea typeface="+mn-ea"/>
                <a:cs typeface="+mn-cs"/>
              </a:defRPr>
            </a:lvl6pPr>
            <a:lvl7pPr marL="4125595" algn="l" defTabSz="1374775" rtl="0" eaLnBrk="1" latinLnBrk="0" hangingPunct="1">
              <a:defRPr sz="2665" kern="1200">
                <a:solidFill>
                  <a:schemeClr val="tx1"/>
                </a:solidFill>
                <a:latin typeface="+mn-lt"/>
                <a:ea typeface="+mn-ea"/>
                <a:cs typeface="+mn-cs"/>
              </a:defRPr>
            </a:lvl7pPr>
            <a:lvl8pPr marL="4813300" algn="l" defTabSz="1374775" rtl="0" eaLnBrk="1" latinLnBrk="0" hangingPunct="1">
              <a:defRPr sz="2665" kern="1200">
                <a:solidFill>
                  <a:schemeClr val="tx1"/>
                </a:solidFill>
                <a:latin typeface="+mn-lt"/>
                <a:ea typeface="+mn-ea"/>
                <a:cs typeface="+mn-cs"/>
              </a:defRPr>
            </a:lvl8pPr>
            <a:lvl9pPr marL="5501005" algn="l" defTabSz="1374775" rtl="0" eaLnBrk="1" latinLnBrk="0" hangingPunct="1">
              <a:defRPr sz="2665" kern="1200">
                <a:solidFill>
                  <a:schemeClr val="tx1"/>
                </a:solidFill>
                <a:latin typeface="+mn-lt"/>
                <a:ea typeface="+mn-ea"/>
                <a:cs typeface="+mn-cs"/>
              </a:defRPr>
            </a:lvl9pPr>
          </a:lstStyle>
          <a:p>
            <a:pPr fontAlgn="auto">
              <a:spcBef>
                <a:spcPts val="0"/>
              </a:spcBef>
              <a:spcAft>
                <a:spcPts val="0"/>
              </a:spcAft>
              <a:defRPr/>
            </a:pPr>
            <a:fld id="{FE68C1CC-811F-4E08-969F-E98B60EFC785}" type="slidenum">
              <a:rPr lang="en-US" smtClean="0"/>
              <a:pPr fontAlgn="auto">
                <a:spcBef>
                  <a:spcPts val="0"/>
                </a:spcBef>
                <a:spcAft>
                  <a:spcPts val="0"/>
                </a:spcAft>
                <a:defRPr/>
              </a:pPr>
              <a:t>‹#›</a:t>
            </a:fld>
            <a:endParaRPr lang="en-US" dirty="0"/>
          </a:p>
        </p:txBody>
      </p:sp>
      <p:sp>
        <p:nvSpPr>
          <p:cNvPr id="5" name="Title 1"/>
          <p:cNvSpPr>
            <a:spLocks noGrp="1"/>
          </p:cNvSpPr>
          <p:nvPr>
            <p:ph type="title"/>
          </p:nvPr>
        </p:nvSpPr>
        <p:spPr>
          <a:xfrm>
            <a:off x="2336801" y="356629"/>
            <a:ext cx="7518400" cy="471365"/>
          </a:xfrm>
          <a:prstGeom prst="rect">
            <a:avLst/>
          </a:prstGeom>
        </p:spPr>
        <p:txBody>
          <a:bodyPr wrap="none" lIns="0" tIns="0" rIns="0" bIns="0">
            <a:noAutofit/>
          </a:bodyPr>
          <a:lstStyle>
            <a:lvl1pPr algn="ctr">
              <a:defRPr sz="3200" b="1" baseline="0">
                <a:solidFill>
                  <a:schemeClr val="tx1">
                    <a:lumMod val="90000"/>
                    <a:lumOff val="10000"/>
                  </a:schemeClr>
                </a:solidFill>
              </a:defRPr>
            </a:lvl1pPr>
          </a:lstStyle>
          <a:p>
            <a:r>
              <a:rPr lang="zh-CN" altLang="en-US" dirty="0"/>
              <a:t>单击此处编辑母版标题样式</a:t>
            </a:r>
            <a:endParaRPr lang="en-US" dirty="0"/>
          </a:p>
        </p:txBody>
      </p:sp>
      <p:sp>
        <p:nvSpPr>
          <p:cNvPr id="6" name="Text Placeholder 3"/>
          <p:cNvSpPr>
            <a:spLocks noGrp="1"/>
          </p:cNvSpPr>
          <p:nvPr>
            <p:ph type="body" sz="half" idx="2"/>
          </p:nvPr>
        </p:nvSpPr>
        <p:spPr>
          <a:xfrm>
            <a:off x="3352801" y="825951"/>
            <a:ext cx="5486400" cy="267661"/>
          </a:xfrm>
          <a:prstGeom prst="rect">
            <a:avLst/>
          </a:prstGeom>
        </p:spPr>
        <p:txBody>
          <a:bodyPr lIns="0" tIns="0" rIns="0" bIns="0" anchor="ctr">
            <a:noAutofit/>
          </a:bodyPr>
          <a:lstStyle>
            <a:lvl1pPr marL="0" indent="0" algn="ctr">
              <a:buNone/>
              <a:defRPr sz="1600" b="1" i="0" baseline="0">
                <a:solidFill>
                  <a:schemeClr val="bg1">
                    <a:lumMod val="75000"/>
                  </a:schemeClr>
                </a:solidFill>
                <a:latin typeface="+mn-lt"/>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r>
              <a:rPr lang="zh-CN" altLang="en-US" dirty="0"/>
              <a:t>单击此处编辑母版文本样式</a:t>
            </a:r>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80EB8E83-58F1-44B3-8740-B6975495D7EF}" type="datetimeFigureOut">
              <a:rPr lang="zh-CN" altLang="en-US"/>
              <a:pPr>
                <a:defRPr/>
              </a:pPr>
              <a:t>2019/4/1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F5FCC85-FD48-42A5-8726-84125A4BE45B}" type="slidenum">
              <a:rPr lang="zh-CN" altLang="en-US"/>
              <a:pPr>
                <a:defRPr/>
              </a:pPr>
              <a:t>‹#›</a:t>
            </a:fld>
            <a:endParaRPr lang="zh-CN" altLang="en-US"/>
          </a:p>
        </p:txBody>
      </p:sp>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DFD771DD-51BF-4767-87D9-E9384783E448}" type="datetimeFigureOut">
              <a:rPr lang="zh-CN" altLang="en-US"/>
              <a:pPr>
                <a:defRPr/>
              </a:pPr>
              <a:t>2019/4/1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C0797BC-4B0D-4EB2-9222-DC983E0FE640}" type="slidenum">
              <a:rPr lang="zh-CN" altLang="en-US"/>
              <a:pPr>
                <a:defRPr/>
              </a:pPr>
              <a:t>‹#›</a:t>
            </a:fld>
            <a:endParaRPr lang="zh-CN" altLang="en-US"/>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56FEC0CE-C12D-4793-951A-87A6B27F5E76}" type="datetimeFigureOut">
              <a:rPr lang="zh-CN" altLang="en-US"/>
              <a:pPr>
                <a:defRPr/>
              </a:pPr>
              <a:t>2019/4/1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E32B136-019E-44C9-8044-2029668DD702}" type="slidenum">
              <a:rPr lang="zh-CN" altLang="en-US"/>
              <a:pPr>
                <a:defRPr/>
              </a:pPr>
              <a:t>‹#›</a:t>
            </a:fld>
            <a:endParaRPr lang="zh-CN" altLang="en-US"/>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B35752DC-C7AC-4573-BEFD-51B7C6B18016}" type="datetimeFigureOut">
              <a:rPr lang="zh-CN" altLang="en-US"/>
              <a:pPr>
                <a:defRPr/>
              </a:pPr>
              <a:t>2019/4/1</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77A45D38-DE48-40D1-9D74-69C03685232F}" type="slidenum">
              <a:rPr lang="zh-CN" altLang="en-US"/>
              <a:pPr>
                <a:defRPr/>
              </a:pPr>
              <a:t>‹#›</a:t>
            </a:fld>
            <a:endParaRPr lang="zh-CN" altLang="en-US"/>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8AA16C3F-908C-43AF-8824-5753ADE3030C}" type="datetimeFigureOut">
              <a:rPr lang="zh-CN" altLang="en-US"/>
              <a:pPr>
                <a:defRPr/>
              </a:pPr>
              <a:t>2019/4/1</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FA82A255-124B-4B1F-8A10-A6D9AAB191C1}" type="slidenum">
              <a:rPr lang="zh-CN" altLang="en-US"/>
              <a:pPr>
                <a:defRPr/>
              </a:pPr>
              <a:t>‹#›</a:t>
            </a:fld>
            <a:endParaRPr lang="zh-CN" altLang="en-US"/>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88027308-1F9A-48EB-ADB4-EAB942E5002F}" type="datetimeFigureOut">
              <a:rPr lang="zh-CN" altLang="en-US"/>
              <a:pPr>
                <a:defRPr/>
              </a:pPr>
              <a:t>2019/4/1</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DFA3D975-1B78-405A-91BF-F3DD7F6002D1}" type="slidenum">
              <a:rPr lang="zh-CN" altLang="en-US"/>
              <a:pPr>
                <a:defRPr/>
              </a:pPr>
              <a:t>‹#›</a:t>
            </a:fld>
            <a:endParaRPr lang="zh-CN" altLang="en-US"/>
          </a:p>
        </p:txBody>
      </p:sp>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30D0875-E0BB-4F61-B6CE-EFF97A2B1E7D}" type="datetimeFigureOut">
              <a:rPr lang="zh-CN" altLang="en-US"/>
              <a:pPr>
                <a:defRPr/>
              </a:pPr>
              <a:t>2019/4/1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6125C39-0E91-4270-A0E8-BBD9DA1D028F}" type="slidenum">
              <a:rPr lang="zh-CN" altLang="en-US"/>
              <a:pPr>
                <a:defRPr/>
              </a:pPr>
              <a:t>‹#›</a:t>
            </a:fld>
            <a:endParaRPr lang="zh-CN" altLang="en-US"/>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789FCB33-C6EC-49FB-9004-35BFC4D1B0EB}" type="datetimeFigureOut">
              <a:rPr lang="zh-CN" altLang="en-US"/>
              <a:pPr>
                <a:defRPr/>
              </a:pPr>
              <a:t>2019/4/1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748271C-E48A-46DF-A8C9-3C2EDBF41037}" type="slidenum">
              <a:rPr lang="zh-CN" altLang="en-US"/>
              <a:pPr>
                <a:defRPr/>
              </a:pPr>
              <a:t>‹#›</a:t>
            </a:fld>
            <a:endParaRPr lang="zh-CN" altLang="en-US"/>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b="0">
                <a:solidFill>
                  <a:schemeClr val="tx1">
                    <a:tint val="75000"/>
                  </a:schemeClr>
                </a:solidFill>
                <a:latin typeface="+mn-lt"/>
                <a:ea typeface="+mn-ea"/>
              </a:defRPr>
            </a:lvl1pPr>
          </a:lstStyle>
          <a:p>
            <a:pPr>
              <a:defRPr/>
            </a:pPr>
            <a:fld id="{FE884C13-A6B5-4373-862B-BCE12B8A821E}" type="datetimeFigureOut">
              <a:rPr lang="zh-CN" altLang="en-US"/>
              <a:pPr>
                <a:defRPr/>
              </a:pPr>
              <a:t>2019/4/1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b="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b="0">
                <a:solidFill>
                  <a:schemeClr val="tx1">
                    <a:tint val="75000"/>
                  </a:schemeClr>
                </a:solidFill>
                <a:latin typeface="+mn-lt"/>
                <a:ea typeface="+mn-ea"/>
              </a:defRPr>
            </a:lvl1pPr>
          </a:lstStyle>
          <a:p>
            <a:pPr>
              <a:defRPr/>
            </a:pPr>
            <a:fld id="{608234C3-6074-422D-8E21-3BD1F94243D7}"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 id="2147483662" r:id="rId12"/>
    <p:sldLayoutId id="2147483663" r:id="rId13"/>
  </p:sldLayoutIdLst>
  <p:transition spd="slow"/>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8.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文本框 5"/>
          <p:cNvSpPr txBox="1">
            <a:spLocks noChangeArrowheads="1"/>
          </p:cNvSpPr>
          <p:nvPr/>
        </p:nvSpPr>
        <p:spPr bwMode="auto">
          <a:xfrm>
            <a:off x="2058988" y="4119563"/>
            <a:ext cx="8074025" cy="762000"/>
          </a:xfrm>
          <a:prstGeom prst="rect">
            <a:avLst/>
          </a:prstGeom>
          <a:noFill/>
          <a:ln w="9525">
            <a:noFill/>
            <a:miter lim="800000"/>
            <a:headEnd/>
            <a:tailEnd/>
          </a:ln>
        </p:spPr>
        <p:txBody>
          <a:bodyPr wrap="none">
            <a:spAutoFit/>
          </a:bodyPr>
          <a:lstStyle/>
          <a:p>
            <a:pPr algn="ctr" defTabSz="514350"/>
            <a:r>
              <a:rPr lang="zh-CN" altLang="en-US" sz="4400">
                <a:solidFill>
                  <a:schemeClr val="bg1"/>
                </a:solidFill>
                <a:latin typeface="微软雅黑" pitchFamily="34" charset="-122"/>
                <a:ea typeface="微软雅黑" pitchFamily="34" charset="-122"/>
              </a:rPr>
              <a:t>基于启智</a:t>
            </a:r>
            <a:r>
              <a:rPr lang="en-US" altLang="zh-CN" sz="4400">
                <a:solidFill>
                  <a:schemeClr val="bg1"/>
                </a:solidFill>
                <a:latin typeface="微软雅黑" pitchFamily="34" charset="-122"/>
                <a:ea typeface="微软雅黑" pitchFamily="34" charset="-122"/>
              </a:rPr>
              <a:t>ROS</a:t>
            </a:r>
            <a:r>
              <a:rPr lang="zh-CN" altLang="en-US" sz="4400">
                <a:solidFill>
                  <a:schemeClr val="bg1"/>
                </a:solidFill>
                <a:latin typeface="微软雅黑" pitchFamily="34" charset="-122"/>
                <a:ea typeface="微软雅黑" pitchFamily="34" charset="-122"/>
              </a:rPr>
              <a:t>的简易机器人系统</a:t>
            </a:r>
          </a:p>
        </p:txBody>
      </p:sp>
      <p:sp>
        <p:nvSpPr>
          <p:cNvPr id="51203" name="Freeform 5"/>
          <p:cNvSpPr>
            <a:spLocks noEditPoints="1"/>
          </p:cNvSpPr>
          <p:nvPr/>
        </p:nvSpPr>
        <p:spPr bwMode="auto">
          <a:xfrm rot="-5400000">
            <a:off x="2478881" y="1483520"/>
            <a:ext cx="2041525" cy="1262062"/>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headEnd/>
            <a:tailEnd/>
          </a:ln>
        </p:spPr>
        <p:txBody>
          <a:bodyPr/>
          <a:lstStyle/>
          <a:p>
            <a:endParaRPr lang="zh-CN" altLang="en-US"/>
          </a:p>
        </p:txBody>
      </p:sp>
      <p:sp>
        <p:nvSpPr>
          <p:cNvPr id="51204" name="Freeform 5"/>
          <p:cNvSpPr>
            <a:spLocks noEditPoints="1"/>
          </p:cNvSpPr>
          <p:nvPr/>
        </p:nvSpPr>
        <p:spPr bwMode="auto">
          <a:xfrm rot="-5400000">
            <a:off x="4371975" y="1563688"/>
            <a:ext cx="2041525" cy="12636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F3E3E"/>
          </a:solidFill>
          <a:ln w="9525">
            <a:noFill/>
            <a:round/>
            <a:headEnd/>
            <a:tailEnd/>
          </a:ln>
        </p:spPr>
        <p:txBody>
          <a:bodyPr/>
          <a:lstStyle/>
          <a:p>
            <a:endParaRPr lang="zh-CN" altLang="en-US"/>
          </a:p>
        </p:txBody>
      </p:sp>
      <p:sp>
        <p:nvSpPr>
          <p:cNvPr id="51205" name="Freeform 5"/>
          <p:cNvSpPr>
            <a:spLocks noEditPoints="1"/>
          </p:cNvSpPr>
          <p:nvPr/>
        </p:nvSpPr>
        <p:spPr bwMode="auto">
          <a:xfrm rot="-5400000">
            <a:off x="6107113" y="1598613"/>
            <a:ext cx="2043112" cy="1262062"/>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76AADB"/>
          </a:solidFill>
          <a:ln w="9525">
            <a:noFill/>
            <a:round/>
            <a:headEnd/>
            <a:tailEnd/>
          </a:ln>
        </p:spPr>
        <p:txBody>
          <a:bodyPr/>
          <a:lstStyle/>
          <a:p>
            <a:endParaRPr lang="zh-CN" altLang="en-US"/>
          </a:p>
        </p:txBody>
      </p:sp>
      <p:sp>
        <p:nvSpPr>
          <p:cNvPr id="51206" name="Freeform 5"/>
          <p:cNvSpPr>
            <a:spLocks noEditPoints="1"/>
          </p:cNvSpPr>
          <p:nvPr/>
        </p:nvSpPr>
        <p:spPr bwMode="auto">
          <a:xfrm rot="-5400000">
            <a:off x="7962106" y="1696245"/>
            <a:ext cx="2041525" cy="1262062"/>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70AD47"/>
          </a:solidFill>
          <a:ln w="9525">
            <a:noFill/>
            <a:round/>
            <a:headEnd/>
            <a:tailEnd/>
          </a:ln>
        </p:spPr>
        <p:txBody>
          <a:bodyPr/>
          <a:lstStyle/>
          <a:p>
            <a:endParaRPr lang="zh-CN" altLang="en-US"/>
          </a:p>
        </p:txBody>
      </p:sp>
      <p:sp>
        <p:nvSpPr>
          <p:cNvPr id="4" name="任意多边形 3"/>
          <p:cNvSpPr/>
          <p:nvPr/>
        </p:nvSpPr>
        <p:spPr>
          <a:xfrm>
            <a:off x="1887538" y="3265488"/>
            <a:ext cx="9404350" cy="682625"/>
          </a:xfrm>
          <a:custGeom>
            <a:avLst/>
            <a:gdLst>
              <a:gd name="connsiteX0" fmla="*/ 0 w 9405257"/>
              <a:gd name="connsiteY0" fmla="*/ 478972 h 682172"/>
              <a:gd name="connsiteX1" fmla="*/ 290286 w 9405257"/>
              <a:gd name="connsiteY1" fmla="*/ 464457 h 682172"/>
              <a:gd name="connsiteX2" fmla="*/ 783772 w 9405257"/>
              <a:gd name="connsiteY2" fmla="*/ 449943 h 682172"/>
              <a:gd name="connsiteX3" fmla="*/ 928914 w 9405257"/>
              <a:gd name="connsiteY3" fmla="*/ 435429 h 682172"/>
              <a:gd name="connsiteX4" fmla="*/ 1465943 w 9405257"/>
              <a:gd name="connsiteY4" fmla="*/ 406400 h 682172"/>
              <a:gd name="connsiteX5" fmla="*/ 1683657 w 9405257"/>
              <a:gd name="connsiteY5" fmla="*/ 391886 h 682172"/>
              <a:gd name="connsiteX6" fmla="*/ 3352800 w 9405257"/>
              <a:gd name="connsiteY6" fmla="*/ 406400 h 682172"/>
              <a:gd name="connsiteX7" fmla="*/ 3410857 w 9405257"/>
              <a:gd name="connsiteY7" fmla="*/ 420915 h 682172"/>
              <a:gd name="connsiteX8" fmla="*/ 3701143 w 9405257"/>
              <a:gd name="connsiteY8" fmla="*/ 435429 h 682172"/>
              <a:gd name="connsiteX9" fmla="*/ 5834743 w 9405257"/>
              <a:gd name="connsiteY9" fmla="*/ 449943 h 682172"/>
              <a:gd name="connsiteX10" fmla="*/ 5878286 w 9405257"/>
              <a:gd name="connsiteY10" fmla="*/ 464457 h 682172"/>
              <a:gd name="connsiteX11" fmla="*/ 6125029 w 9405257"/>
              <a:gd name="connsiteY11" fmla="*/ 522515 h 682172"/>
              <a:gd name="connsiteX12" fmla="*/ 6212114 w 9405257"/>
              <a:gd name="connsiteY12" fmla="*/ 537029 h 682172"/>
              <a:gd name="connsiteX13" fmla="*/ 6415314 w 9405257"/>
              <a:gd name="connsiteY13" fmla="*/ 624115 h 682172"/>
              <a:gd name="connsiteX14" fmla="*/ 6458857 w 9405257"/>
              <a:gd name="connsiteY14" fmla="*/ 653143 h 682172"/>
              <a:gd name="connsiteX15" fmla="*/ 6691086 w 9405257"/>
              <a:gd name="connsiteY15" fmla="*/ 682172 h 682172"/>
              <a:gd name="connsiteX16" fmla="*/ 6908800 w 9405257"/>
              <a:gd name="connsiteY16" fmla="*/ 667657 h 682172"/>
              <a:gd name="connsiteX17" fmla="*/ 6952343 w 9405257"/>
              <a:gd name="connsiteY17" fmla="*/ 653143 h 682172"/>
              <a:gd name="connsiteX18" fmla="*/ 7010400 w 9405257"/>
              <a:gd name="connsiteY18" fmla="*/ 638629 h 682172"/>
              <a:gd name="connsiteX19" fmla="*/ 7097486 w 9405257"/>
              <a:gd name="connsiteY19" fmla="*/ 609600 h 682172"/>
              <a:gd name="connsiteX20" fmla="*/ 7199086 w 9405257"/>
              <a:gd name="connsiteY20" fmla="*/ 580572 h 682172"/>
              <a:gd name="connsiteX21" fmla="*/ 7344229 w 9405257"/>
              <a:gd name="connsiteY21" fmla="*/ 537029 h 682172"/>
              <a:gd name="connsiteX22" fmla="*/ 7387772 w 9405257"/>
              <a:gd name="connsiteY22" fmla="*/ 522515 h 682172"/>
              <a:gd name="connsiteX23" fmla="*/ 7431314 w 9405257"/>
              <a:gd name="connsiteY23" fmla="*/ 508000 h 682172"/>
              <a:gd name="connsiteX24" fmla="*/ 7576457 w 9405257"/>
              <a:gd name="connsiteY24" fmla="*/ 493486 h 682172"/>
              <a:gd name="connsiteX25" fmla="*/ 8215086 w 9405257"/>
              <a:gd name="connsiteY25" fmla="*/ 508000 h 682172"/>
              <a:gd name="connsiteX26" fmla="*/ 8258629 w 9405257"/>
              <a:gd name="connsiteY26" fmla="*/ 522515 h 682172"/>
              <a:gd name="connsiteX27" fmla="*/ 8374743 w 9405257"/>
              <a:gd name="connsiteY27" fmla="*/ 537029 h 682172"/>
              <a:gd name="connsiteX28" fmla="*/ 8432800 w 9405257"/>
              <a:gd name="connsiteY28" fmla="*/ 551543 h 682172"/>
              <a:gd name="connsiteX29" fmla="*/ 8519886 w 9405257"/>
              <a:gd name="connsiteY29" fmla="*/ 566057 h 682172"/>
              <a:gd name="connsiteX30" fmla="*/ 8694057 w 9405257"/>
              <a:gd name="connsiteY30" fmla="*/ 551543 h 682172"/>
              <a:gd name="connsiteX31" fmla="*/ 8737600 w 9405257"/>
              <a:gd name="connsiteY31" fmla="*/ 537029 h 682172"/>
              <a:gd name="connsiteX32" fmla="*/ 8810172 w 9405257"/>
              <a:gd name="connsiteY32" fmla="*/ 522515 h 682172"/>
              <a:gd name="connsiteX33" fmla="*/ 8926286 w 9405257"/>
              <a:gd name="connsiteY33" fmla="*/ 508000 h 682172"/>
              <a:gd name="connsiteX34" fmla="*/ 9071429 w 9405257"/>
              <a:gd name="connsiteY34" fmla="*/ 478972 h 682172"/>
              <a:gd name="connsiteX35" fmla="*/ 9158514 w 9405257"/>
              <a:gd name="connsiteY35" fmla="*/ 420915 h 682172"/>
              <a:gd name="connsiteX36" fmla="*/ 9202057 w 9405257"/>
              <a:gd name="connsiteY36" fmla="*/ 391886 h 682172"/>
              <a:gd name="connsiteX37" fmla="*/ 9231086 w 9405257"/>
              <a:gd name="connsiteY37" fmla="*/ 348343 h 682172"/>
              <a:gd name="connsiteX38" fmla="*/ 9274629 w 9405257"/>
              <a:gd name="connsiteY38" fmla="*/ 333829 h 682172"/>
              <a:gd name="connsiteX39" fmla="*/ 9332686 w 9405257"/>
              <a:gd name="connsiteY39" fmla="*/ 275772 h 682172"/>
              <a:gd name="connsiteX40" fmla="*/ 9405257 w 9405257"/>
              <a:gd name="connsiteY40" fmla="*/ 145143 h 682172"/>
              <a:gd name="connsiteX41" fmla="*/ 9303657 w 9405257"/>
              <a:gd name="connsiteY41" fmla="*/ 43543 h 682172"/>
              <a:gd name="connsiteX42" fmla="*/ 9216572 w 9405257"/>
              <a:gd name="connsiteY42" fmla="*/ 14515 h 682172"/>
              <a:gd name="connsiteX43" fmla="*/ 9173029 w 9405257"/>
              <a:gd name="connsiteY43" fmla="*/ 0 h 682172"/>
              <a:gd name="connsiteX44" fmla="*/ 9071429 w 9405257"/>
              <a:gd name="connsiteY44" fmla="*/ 14515 h 682172"/>
              <a:gd name="connsiteX45" fmla="*/ 9027886 w 9405257"/>
              <a:gd name="connsiteY45" fmla="*/ 43543 h 682172"/>
              <a:gd name="connsiteX46" fmla="*/ 9085943 w 9405257"/>
              <a:gd name="connsiteY46" fmla="*/ 174172 h 682172"/>
              <a:gd name="connsiteX47" fmla="*/ 9173029 w 9405257"/>
              <a:gd name="connsiteY47" fmla="*/ 217715 h 682172"/>
              <a:gd name="connsiteX48" fmla="*/ 9231086 w 9405257"/>
              <a:gd name="connsiteY48" fmla="*/ 145143 h 682172"/>
              <a:gd name="connsiteX49" fmla="*/ 9202057 w 9405257"/>
              <a:gd name="connsiteY49" fmla="*/ 145143 h 682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9405257" h="682172">
                <a:moveTo>
                  <a:pt x="0" y="478972"/>
                </a:moveTo>
                <a:lnTo>
                  <a:pt x="290286" y="464457"/>
                </a:lnTo>
                <a:lnTo>
                  <a:pt x="783772" y="449943"/>
                </a:lnTo>
                <a:cubicBezTo>
                  <a:pt x="832344" y="447735"/>
                  <a:pt x="880391" y="438526"/>
                  <a:pt x="928914" y="435429"/>
                </a:cubicBezTo>
                <a:lnTo>
                  <a:pt x="1465943" y="406400"/>
                </a:lnTo>
                <a:lnTo>
                  <a:pt x="1683657" y="391886"/>
                </a:lnTo>
                <a:lnTo>
                  <a:pt x="3352800" y="406400"/>
                </a:lnTo>
                <a:cubicBezTo>
                  <a:pt x="3372745" y="406735"/>
                  <a:pt x="3390978" y="419258"/>
                  <a:pt x="3410857" y="420915"/>
                </a:cubicBezTo>
                <a:cubicBezTo>
                  <a:pt x="3507405" y="428961"/>
                  <a:pt x="3604267" y="434269"/>
                  <a:pt x="3701143" y="435429"/>
                </a:cubicBezTo>
                <a:lnTo>
                  <a:pt x="5834743" y="449943"/>
                </a:lnTo>
                <a:cubicBezTo>
                  <a:pt x="5849257" y="454781"/>
                  <a:pt x="5863503" y="460515"/>
                  <a:pt x="5878286" y="464457"/>
                </a:cubicBezTo>
                <a:cubicBezTo>
                  <a:pt x="5969229" y="488709"/>
                  <a:pt x="6037951" y="506682"/>
                  <a:pt x="6125029" y="522515"/>
                </a:cubicBezTo>
                <a:cubicBezTo>
                  <a:pt x="6153983" y="527779"/>
                  <a:pt x="6183564" y="529892"/>
                  <a:pt x="6212114" y="537029"/>
                </a:cubicBezTo>
                <a:cubicBezTo>
                  <a:pt x="6274047" y="552512"/>
                  <a:pt x="6365460" y="590880"/>
                  <a:pt x="6415314" y="624115"/>
                </a:cubicBezTo>
                <a:cubicBezTo>
                  <a:pt x="6429828" y="633791"/>
                  <a:pt x="6442308" y="647627"/>
                  <a:pt x="6458857" y="653143"/>
                </a:cubicBezTo>
                <a:cubicBezTo>
                  <a:pt x="6497439" y="666003"/>
                  <a:pt x="6676038" y="680667"/>
                  <a:pt x="6691086" y="682172"/>
                </a:cubicBezTo>
                <a:cubicBezTo>
                  <a:pt x="6763657" y="677334"/>
                  <a:pt x="6836512" y="675689"/>
                  <a:pt x="6908800" y="667657"/>
                </a:cubicBezTo>
                <a:cubicBezTo>
                  <a:pt x="6924006" y="665967"/>
                  <a:pt x="6937632" y="657346"/>
                  <a:pt x="6952343" y="653143"/>
                </a:cubicBezTo>
                <a:cubicBezTo>
                  <a:pt x="6971523" y="647663"/>
                  <a:pt x="6991293" y="644361"/>
                  <a:pt x="7010400" y="638629"/>
                </a:cubicBezTo>
                <a:cubicBezTo>
                  <a:pt x="7039708" y="629836"/>
                  <a:pt x="7067801" y="617021"/>
                  <a:pt x="7097486" y="609600"/>
                </a:cubicBezTo>
                <a:cubicBezTo>
                  <a:pt x="7278929" y="564240"/>
                  <a:pt x="7053370" y="622206"/>
                  <a:pt x="7199086" y="580572"/>
                </a:cubicBezTo>
                <a:cubicBezTo>
                  <a:pt x="7352635" y="536700"/>
                  <a:pt x="7137275" y="606012"/>
                  <a:pt x="7344229" y="537029"/>
                </a:cubicBezTo>
                <a:lnTo>
                  <a:pt x="7387772" y="522515"/>
                </a:lnTo>
                <a:cubicBezTo>
                  <a:pt x="7402286" y="517677"/>
                  <a:pt x="7416091" y="509522"/>
                  <a:pt x="7431314" y="508000"/>
                </a:cubicBezTo>
                <a:lnTo>
                  <a:pt x="7576457" y="493486"/>
                </a:lnTo>
                <a:lnTo>
                  <a:pt x="8215086" y="508000"/>
                </a:lnTo>
                <a:cubicBezTo>
                  <a:pt x="8230372" y="508650"/>
                  <a:pt x="8243576" y="519778"/>
                  <a:pt x="8258629" y="522515"/>
                </a:cubicBezTo>
                <a:cubicBezTo>
                  <a:pt x="8297006" y="529493"/>
                  <a:pt x="8336268" y="530617"/>
                  <a:pt x="8374743" y="537029"/>
                </a:cubicBezTo>
                <a:cubicBezTo>
                  <a:pt x="8394420" y="540308"/>
                  <a:pt x="8413239" y="547631"/>
                  <a:pt x="8432800" y="551543"/>
                </a:cubicBezTo>
                <a:cubicBezTo>
                  <a:pt x="8461658" y="557314"/>
                  <a:pt x="8490857" y="561219"/>
                  <a:pt x="8519886" y="566057"/>
                </a:cubicBezTo>
                <a:cubicBezTo>
                  <a:pt x="8577943" y="561219"/>
                  <a:pt x="8636310" y="559242"/>
                  <a:pt x="8694057" y="551543"/>
                </a:cubicBezTo>
                <a:cubicBezTo>
                  <a:pt x="8709222" y="549521"/>
                  <a:pt x="8722757" y="540740"/>
                  <a:pt x="8737600" y="537029"/>
                </a:cubicBezTo>
                <a:cubicBezTo>
                  <a:pt x="8761533" y="531046"/>
                  <a:pt x="8785789" y="526266"/>
                  <a:pt x="8810172" y="522515"/>
                </a:cubicBezTo>
                <a:cubicBezTo>
                  <a:pt x="8848724" y="516584"/>
                  <a:pt x="8887672" y="513516"/>
                  <a:pt x="8926286" y="508000"/>
                </a:cubicBezTo>
                <a:cubicBezTo>
                  <a:pt x="9009328" y="496137"/>
                  <a:pt x="9000900" y="496604"/>
                  <a:pt x="9071429" y="478972"/>
                </a:cubicBezTo>
                <a:lnTo>
                  <a:pt x="9158514" y="420915"/>
                </a:lnTo>
                <a:lnTo>
                  <a:pt x="9202057" y="391886"/>
                </a:lnTo>
                <a:cubicBezTo>
                  <a:pt x="9211733" y="377372"/>
                  <a:pt x="9217464" y="359240"/>
                  <a:pt x="9231086" y="348343"/>
                </a:cubicBezTo>
                <a:cubicBezTo>
                  <a:pt x="9243033" y="338786"/>
                  <a:pt x="9263811" y="344647"/>
                  <a:pt x="9274629" y="333829"/>
                </a:cubicBezTo>
                <a:cubicBezTo>
                  <a:pt x="9352038" y="256420"/>
                  <a:pt x="9216571" y="314476"/>
                  <a:pt x="9332686" y="275772"/>
                </a:cubicBezTo>
                <a:cubicBezTo>
                  <a:pt x="9399230" y="175956"/>
                  <a:pt x="9379711" y="221784"/>
                  <a:pt x="9405257" y="145143"/>
                </a:cubicBezTo>
                <a:cubicBezTo>
                  <a:pt x="9385182" y="84917"/>
                  <a:pt x="9390996" y="72656"/>
                  <a:pt x="9303657" y="43543"/>
                </a:cubicBezTo>
                <a:lnTo>
                  <a:pt x="9216572" y="14515"/>
                </a:lnTo>
                <a:lnTo>
                  <a:pt x="9173029" y="0"/>
                </a:lnTo>
                <a:cubicBezTo>
                  <a:pt x="9139162" y="4838"/>
                  <a:pt x="9104197" y="4685"/>
                  <a:pt x="9071429" y="14515"/>
                </a:cubicBezTo>
                <a:cubicBezTo>
                  <a:pt x="9054721" y="19527"/>
                  <a:pt x="9031307" y="26438"/>
                  <a:pt x="9027886" y="43543"/>
                </a:cubicBezTo>
                <a:cubicBezTo>
                  <a:pt x="8999283" y="186554"/>
                  <a:pt x="9023052" y="142727"/>
                  <a:pt x="9085943" y="174172"/>
                </a:cubicBezTo>
                <a:cubicBezTo>
                  <a:pt x="9198489" y="230445"/>
                  <a:pt x="9063582" y="181231"/>
                  <a:pt x="9173029" y="217715"/>
                </a:cubicBezTo>
                <a:cubicBezTo>
                  <a:pt x="9191930" y="205114"/>
                  <a:pt x="9243833" y="183383"/>
                  <a:pt x="9231086" y="145143"/>
                </a:cubicBezTo>
                <a:cubicBezTo>
                  <a:pt x="9228026" y="135963"/>
                  <a:pt x="9211733" y="145143"/>
                  <a:pt x="9202057" y="145143"/>
                </a:cubicBezTo>
              </a:path>
            </a:pathLst>
          </a:custGeom>
          <a:noFill/>
          <a:ln w="28575">
            <a:solidFill>
              <a:schemeClr val="accent2"/>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0"/>
          </a:p>
        </p:txBody>
      </p:sp>
      <p:pic>
        <p:nvPicPr>
          <p:cNvPr id="169" name="图片 168"/>
          <p:cNvPicPr>
            <a:picLocks noChangeAspect="1"/>
          </p:cNvPicPr>
          <p:nvPr/>
        </p:nvPicPr>
        <p:blipFill>
          <a:blip r:embed="rId3" cstate="print">
            <a:duotone>
              <a:schemeClr val="accent4">
                <a:shade val="45000"/>
                <a:satMod val="135000"/>
              </a:schemeClr>
              <a:prstClr val="white"/>
            </a:duotone>
            <a:extLst/>
          </a:blip>
          <a:stretch>
            <a:fillRect/>
          </a:stretch>
        </p:blipFill>
        <p:spPr>
          <a:xfrm>
            <a:off x="398256" y="2650147"/>
            <a:ext cx="1430484" cy="1396667"/>
          </a:xfrm>
          <a:prstGeom prst="rect">
            <a:avLst/>
          </a:prstGeom>
        </p:spPr>
      </p:pic>
      <p:sp>
        <p:nvSpPr>
          <p:cNvPr id="51209" name="文本框 21"/>
          <p:cNvSpPr txBox="1">
            <a:spLocks noChangeArrowheads="1"/>
          </p:cNvSpPr>
          <p:nvPr/>
        </p:nvSpPr>
        <p:spPr bwMode="auto">
          <a:xfrm>
            <a:off x="2670175" y="5292725"/>
            <a:ext cx="7210425" cy="449263"/>
          </a:xfrm>
          <a:prstGeom prst="rect">
            <a:avLst/>
          </a:prstGeom>
          <a:noFill/>
          <a:ln w="9525">
            <a:noFill/>
            <a:miter lim="800000"/>
            <a:headEnd/>
            <a:tailEnd/>
          </a:ln>
        </p:spPr>
        <p:txBody>
          <a:bodyPr>
            <a:spAutoFit/>
          </a:bodyPr>
          <a:lstStyle/>
          <a:p>
            <a:pPr algn="ctr">
              <a:lnSpc>
                <a:spcPct val="130000"/>
              </a:lnSpc>
            </a:pPr>
            <a:r>
              <a:rPr lang="en-US" altLang="zh-CN" b="0">
                <a:solidFill>
                  <a:schemeClr val="bg1"/>
                </a:solidFill>
                <a:latin typeface="微软雅黑" pitchFamily="34" charset="-122"/>
                <a:ea typeface="微软雅黑" pitchFamily="34" charset="-122"/>
              </a:rPr>
              <a:t>2019</a:t>
            </a:r>
            <a:r>
              <a:rPr lang="zh-CN" altLang="en-US" b="0">
                <a:solidFill>
                  <a:schemeClr val="bg1"/>
                </a:solidFill>
                <a:latin typeface="微软雅黑" pitchFamily="34" charset="-122"/>
                <a:ea typeface="微软雅黑" pitchFamily="34" charset="-122"/>
              </a:rPr>
              <a:t>春季学期软件工程</a:t>
            </a:r>
            <a:endParaRPr lang="zh-CN" altLang="en-US" sz="1000" b="0">
              <a:solidFill>
                <a:schemeClr val="bg1"/>
              </a:solidFill>
              <a:latin typeface="微软雅黑" pitchFamily="34" charset="-122"/>
              <a:ea typeface="微软雅黑" pitchFamily="34" charset="-122"/>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381125" y="1428750"/>
            <a:ext cx="8731250" cy="48434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6626" name="TextBox 42"/>
          <p:cNvSpPr txBox="1">
            <a:spLocks noChangeArrowheads="1"/>
          </p:cNvSpPr>
          <p:nvPr/>
        </p:nvSpPr>
        <p:spPr bwMode="auto">
          <a:xfrm>
            <a:off x="1381125" y="928688"/>
            <a:ext cx="1984375" cy="338137"/>
          </a:xfrm>
          <a:prstGeom prst="rect">
            <a:avLst/>
          </a:prstGeom>
          <a:noFill/>
          <a:ln w="9525">
            <a:noFill/>
            <a:miter lim="800000"/>
            <a:headEnd/>
            <a:tailEnd/>
          </a:ln>
        </p:spPr>
        <p:txBody>
          <a:bodyPr wrap="none"/>
          <a:lstStyle/>
          <a:p>
            <a:r>
              <a:rPr lang="zh-CN" altLang="en-US" sz="2400">
                <a:solidFill>
                  <a:srgbClr val="76AAD8"/>
                </a:solidFill>
                <a:latin typeface="微软雅黑" pitchFamily="34" charset="-122"/>
                <a:ea typeface="微软雅黑" pitchFamily="34" charset="-122"/>
              </a:rPr>
              <a:t>用例图</a:t>
            </a:r>
            <a:r>
              <a:rPr lang="en-US" altLang="zh-CN" sz="2400">
                <a:solidFill>
                  <a:srgbClr val="76AAD8"/>
                </a:solidFill>
                <a:latin typeface="微软雅黑" pitchFamily="34" charset="-122"/>
                <a:ea typeface="微软雅黑" pitchFamily="34" charset="-122"/>
              </a:rPr>
              <a:t>：</a:t>
            </a:r>
          </a:p>
        </p:txBody>
      </p:sp>
      <p:sp>
        <p:nvSpPr>
          <p:cNvPr id="26627"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headEnd/>
            <a:tailEnd/>
          </a:ln>
        </p:spPr>
        <p:txBody>
          <a:bodyPr/>
          <a:lstStyle/>
          <a:p>
            <a:endParaRPr lang="zh-CN" altLang="en-US"/>
          </a:p>
        </p:txBody>
      </p:sp>
      <p:sp>
        <p:nvSpPr>
          <p:cNvPr id="26628" name="文本框 42"/>
          <p:cNvSpPr txBox="1">
            <a:spLocks noChangeArrowheads="1"/>
          </p:cNvSpPr>
          <p:nvPr/>
        </p:nvSpPr>
        <p:spPr bwMode="auto">
          <a:xfrm>
            <a:off x="1328738" y="246063"/>
            <a:ext cx="2316162" cy="522287"/>
          </a:xfrm>
          <a:prstGeom prst="rect">
            <a:avLst/>
          </a:prstGeom>
          <a:noFill/>
          <a:ln w="9525">
            <a:noFill/>
            <a:miter lim="800000"/>
            <a:headEnd/>
            <a:tailEnd/>
          </a:ln>
        </p:spPr>
        <p:txBody>
          <a:bodyPr wrap="none">
            <a:spAutoFit/>
          </a:bodyPr>
          <a:lstStyle/>
          <a:p>
            <a:r>
              <a:rPr lang="zh-CN" altLang="en-US" sz="2800">
                <a:solidFill>
                  <a:srgbClr val="F7B63E"/>
                </a:solidFill>
                <a:latin typeface="微软雅黑" pitchFamily="34" charset="-122"/>
                <a:ea typeface="微软雅黑" pitchFamily="34" charset="-122"/>
              </a:rPr>
              <a:t>用户模型概述</a:t>
            </a:r>
          </a:p>
        </p:txBody>
      </p:sp>
      <p:grpSp>
        <p:nvGrpSpPr>
          <p:cNvPr id="26629" name="画布 3"/>
          <p:cNvGrpSpPr>
            <a:grpSpLocks noRot="1"/>
          </p:cNvGrpSpPr>
          <p:nvPr/>
        </p:nvGrpSpPr>
        <p:grpSpPr bwMode="auto">
          <a:xfrm>
            <a:off x="2233613" y="1468438"/>
            <a:ext cx="7907337" cy="4754562"/>
            <a:chOff x="-24130" y="0"/>
            <a:chExt cx="5422265" cy="3925570"/>
          </a:xfrm>
        </p:grpSpPr>
        <p:sp>
          <p:nvSpPr>
            <p:cNvPr id="26630" name="矩形 3"/>
            <p:cNvSpPr>
              <a:spLocks noRot="1"/>
            </p:cNvSpPr>
            <p:nvPr/>
          </p:nvSpPr>
          <p:spPr bwMode="auto">
            <a:xfrm>
              <a:off x="0" y="0"/>
              <a:ext cx="5398135" cy="3925569"/>
            </a:xfrm>
            <a:prstGeom prst="rect">
              <a:avLst/>
            </a:prstGeom>
            <a:noFill/>
            <a:ln w="9525">
              <a:noFill/>
              <a:miter lim="800000"/>
              <a:headEnd/>
              <a:tailEnd/>
            </a:ln>
          </p:spPr>
          <p:txBody>
            <a:bodyPr/>
            <a:lstStyle/>
            <a:p>
              <a:endParaRPr lang="zh-CN" altLang="en-US"/>
            </a:p>
          </p:txBody>
        </p:sp>
        <p:grpSp>
          <p:nvGrpSpPr>
            <p:cNvPr id="26631" name="组合 25"/>
            <p:cNvGrpSpPr>
              <a:grpSpLocks/>
            </p:cNvGrpSpPr>
            <p:nvPr/>
          </p:nvGrpSpPr>
          <p:grpSpPr bwMode="auto">
            <a:xfrm>
              <a:off x="1017270" y="7620"/>
              <a:ext cx="1434465" cy="3917950"/>
              <a:chOff x="932" y="12"/>
              <a:chExt cx="2259" cy="6170"/>
            </a:xfrm>
          </p:grpSpPr>
          <p:sp>
            <p:nvSpPr>
              <p:cNvPr id="26654" name="矩形 4"/>
              <p:cNvSpPr>
                <a:spLocks noChangeArrowheads="1"/>
              </p:cNvSpPr>
              <p:nvPr/>
            </p:nvSpPr>
            <p:spPr bwMode="auto">
              <a:xfrm>
                <a:off x="932" y="12"/>
                <a:ext cx="2259" cy="6170"/>
              </a:xfrm>
              <a:prstGeom prst="rect">
                <a:avLst/>
              </a:prstGeom>
              <a:noFill/>
              <a:ln w="19050">
                <a:solidFill>
                  <a:schemeClr val="tx1"/>
                </a:solidFill>
                <a:miter lim="800000"/>
                <a:headEnd/>
                <a:tailEnd/>
              </a:ln>
            </p:spPr>
            <p:txBody>
              <a:bodyPr/>
              <a:lstStyle/>
              <a:p>
                <a:endParaRPr lang="zh-CN" altLang="en-US"/>
              </a:p>
            </p:txBody>
          </p:sp>
          <p:grpSp>
            <p:nvGrpSpPr>
              <p:cNvPr id="26655" name="组合 15"/>
              <p:cNvGrpSpPr>
                <a:grpSpLocks/>
              </p:cNvGrpSpPr>
              <p:nvPr/>
            </p:nvGrpSpPr>
            <p:grpSpPr bwMode="auto">
              <a:xfrm>
                <a:off x="1262" y="59"/>
                <a:ext cx="1520" cy="1130"/>
                <a:chOff x="1302" y="249"/>
                <a:chExt cx="1520" cy="1130"/>
              </a:xfrm>
            </p:grpSpPr>
            <p:sp>
              <p:nvSpPr>
                <p:cNvPr id="26668" name="椭圆 5"/>
                <p:cNvSpPr>
                  <a:spLocks noChangeArrowheads="1"/>
                </p:cNvSpPr>
                <p:nvPr/>
              </p:nvSpPr>
              <p:spPr bwMode="auto">
                <a:xfrm>
                  <a:off x="1302" y="249"/>
                  <a:ext cx="1520" cy="1130"/>
                </a:xfrm>
                <a:prstGeom prst="ellipse">
                  <a:avLst/>
                </a:prstGeom>
                <a:solidFill>
                  <a:srgbClr val="C6D9F1"/>
                </a:solidFill>
                <a:ln w="9525">
                  <a:solidFill>
                    <a:srgbClr val="000000"/>
                  </a:solidFill>
                  <a:round/>
                  <a:headEnd/>
                  <a:tailEnd/>
                </a:ln>
              </p:spPr>
              <p:txBody>
                <a:bodyPr/>
                <a:lstStyle/>
                <a:p>
                  <a:endParaRPr lang="zh-CN" altLang="en-US"/>
                </a:p>
              </p:txBody>
            </p:sp>
            <p:sp>
              <p:nvSpPr>
                <p:cNvPr id="26669" name="文本框 6"/>
                <p:cNvSpPr txBox="1">
                  <a:spLocks noChangeArrowheads="1"/>
                </p:cNvSpPr>
                <p:nvPr/>
              </p:nvSpPr>
              <p:spPr bwMode="auto">
                <a:xfrm>
                  <a:off x="1322" y="412"/>
                  <a:ext cx="1426" cy="967"/>
                </a:xfrm>
                <a:prstGeom prst="rect">
                  <a:avLst/>
                </a:prstGeom>
                <a:noFill/>
                <a:ln w="9525">
                  <a:noFill/>
                  <a:miter lim="800000"/>
                  <a:headEnd/>
                  <a:tailEnd/>
                </a:ln>
              </p:spPr>
              <p:txBody>
                <a:bodyPr/>
                <a:lstStyle/>
                <a:p>
                  <a:pPr algn="ctr"/>
                  <a:r>
                    <a:rPr lang="zh-CN" altLang="en-US"/>
                    <a:t>安装/解除系统</a:t>
                  </a:r>
                </a:p>
                <a:p>
                  <a:endParaRPr lang="zh-CN" altLang="en-US"/>
                </a:p>
              </p:txBody>
            </p:sp>
          </p:grpSp>
          <p:grpSp>
            <p:nvGrpSpPr>
              <p:cNvPr id="26656" name="组合 14"/>
              <p:cNvGrpSpPr>
                <a:grpSpLocks/>
              </p:cNvGrpSpPr>
              <p:nvPr/>
            </p:nvGrpSpPr>
            <p:grpSpPr bwMode="auto">
              <a:xfrm>
                <a:off x="1172" y="2562"/>
                <a:ext cx="1811" cy="901"/>
                <a:chOff x="1262" y="3092"/>
                <a:chExt cx="1811" cy="901"/>
              </a:xfrm>
            </p:grpSpPr>
            <p:sp>
              <p:nvSpPr>
                <p:cNvPr id="26666" name="椭圆 12"/>
                <p:cNvSpPr>
                  <a:spLocks noChangeArrowheads="1"/>
                </p:cNvSpPr>
                <p:nvPr/>
              </p:nvSpPr>
              <p:spPr bwMode="auto">
                <a:xfrm>
                  <a:off x="1262" y="3092"/>
                  <a:ext cx="1811" cy="901"/>
                </a:xfrm>
                <a:prstGeom prst="ellipse">
                  <a:avLst/>
                </a:prstGeom>
                <a:solidFill>
                  <a:srgbClr val="C6D9F1"/>
                </a:solidFill>
                <a:ln w="9525">
                  <a:solidFill>
                    <a:srgbClr val="000000"/>
                  </a:solidFill>
                  <a:round/>
                  <a:headEnd/>
                  <a:tailEnd/>
                </a:ln>
              </p:spPr>
              <p:txBody>
                <a:bodyPr/>
                <a:lstStyle/>
                <a:p>
                  <a:endParaRPr lang="zh-CN" altLang="en-US"/>
                </a:p>
              </p:txBody>
            </p:sp>
            <p:sp>
              <p:nvSpPr>
                <p:cNvPr id="26667" name="文本框 13"/>
                <p:cNvSpPr txBox="1">
                  <a:spLocks noChangeArrowheads="1"/>
                </p:cNvSpPr>
                <p:nvPr/>
              </p:nvSpPr>
              <p:spPr bwMode="auto">
                <a:xfrm>
                  <a:off x="1432" y="3273"/>
                  <a:ext cx="1544" cy="630"/>
                </a:xfrm>
                <a:prstGeom prst="rect">
                  <a:avLst/>
                </a:prstGeom>
                <a:noFill/>
                <a:ln w="9525">
                  <a:noFill/>
                  <a:miter lim="800000"/>
                  <a:headEnd/>
                  <a:tailEnd/>
                </a:ln>
              </p:spPr>
              <p:txBody>
                <a:bodyPr/>
                <a:lstStyle/>
                <a:p>
                  <a:pPr algn="ctr"/>
                  <a:r>
                    <a:rPr lang="zh-CN" altLang="en-US"/>
                    <a:t>操控机械臂</a:t>
                  </a:r>
                </a:p>
                <a:p>
                  <a:endParaRPr lang="zh-CN" altLang="en-US"/>
                </a:p>
              </p:txBody>
            </p:sp>
          </p:grpSp>
          <p:grpSp>
            <p:nvGrpSpPr>
              <p:cNvPr id="26657" name="组合 16"/>
              <p:cNvGrpSpPr>
                <a:grpSpLocks/>
              </p:cNvGrpSpPr>
              <p:nvPr/>
            </p:nvGrpSpPr>
            <p:grpSpPr bwMode="auto">
              <a:xfrm>
                <a:off x="1222" y="1293"/>
                <a:ext cx="1632" cy="1080"/>
                <a:chOff x="1332" y="1643"/>
                <a:chExt cx="1632" cy="1080"/>
              </a:xfrm>
            </p:grpSpPr>
            <p:sp>
              <p:nvSpPr>
                <p:cNvPr id="26664" name="椭圆 9"/>
                <p:cNvSpPr>
                  <a:spLocks noChangeArrowheads="1"/>
                </p:cNvSpPr>
                <p:nvPr/>
              </p:nvSpPr>
              <p:spPr bwMode="auto">
                <a:xfrm>
                  <a:off x="1332" y="1643"/>
                  <a:ext cx="1632" cy="1080"/>
                </a:xfrm>
                <a:prstGeom prst="ellipse">
                  <a:avLst/>
                </a:prstGeom>
                <a:solidFill>
                  <a:srgbClr val="C6D9F1"/>
                </a:solidFill>
                <a:ln w="9525">
                  <a:solidFill>
                    <a:srgbClr val="000000"/>
                  </a:solidFill>
                  <a:round/>
                  <a:headEnd/>
                  <a:tailEnd/>
                </a:ln>
              </p:spPr>
              <p:txBody>
                <a:bodyPr/>
                <a:lstStyle/>
                <a:p>
                  <a:endParaRPr lang="zh-CN" altLang="en-US"/>
                </a:p>
              </p:txBody>
            </p:sp>
            <p:sp>
              <p:nvSpPr>
                <p:cNvPr id="26665" name="文本框 10"/>
                <p:cNvSpPr txBox="1">
                  <a:spLocks noChangeArrowheads="1"/>
                </p:cNvSpPr>
                <p:nvPr/>
              </p:nvSpPr>
              <p:spPr bwMode="auto">
                <a:xfrm>
                  <a:off x="1510" y="1762"/>
                  <a:ext cx="1276" cy="960"/>
                </a:xfrm>
                <a:prstGeom prst="rect">
                  <a:avLst/>
                </a:prstGeom>
                <a:noFill/>
                <a:ln w="9525">
                  <a:noFill/>
                  <a:miter lim="800000"/>
                  <a:headEnd/>
                  <a:tailEnd/>
                </a:ln>
              </p:spPr>
              <p:txBody>
                <a:bodyPr/>
                <a:lstStyle/>
                <a:p>
                  <a:pPr algn="ctr"/>
                  <a:r>
                    <a:rPr lang="zh-CN" altLang="en-US"/>
                    <a:t>多种方式发出指令</a:t>
                  </a:r>
                </a:p>
                <a:p>
                  <a:endParaRPr lang="zh-CN" altLang="en-US"/>
                </a:p>
              </p:txBody>
            </p:sp>
          </p:grpSp>
          <p:grpSp>
            <p:nvGrpSpPr>
              <p:cNvPr id="26658" name="组合 20"/>
              <p:cNvGrpSpPr>
                <a:grpSpLocks/>
              </p:cNvGrpSpPr>
              <p:nvPr/>
            </p:nvGrpSpPr>
            <p:grpSpPr bwMode="auto">
              <a:xfrm>
                <a:off x="1303" y="3583"/>
                <a:ext cx="1490" cy="1050"/>
                <a:chOff x="3983" y="1163"/>
                <a:chExt cx="1490" cy="1050"/>
              </a:xfrm>
            </p:grpSpPr>
            <p:sp>
              <p:nvSpPr>
                <p:cNvPr id="26662" name="椭圆 18"/>
                <p:cNvSpPr>
                  <a:spLocks noChangeArrowheads="1"/>
                </p:cNvSpPr>
                <p:nvPr/>
              </p:nvSpPr>
              <p:spPr bwMode="auto">
                <a:xfrm>
                  <a:off x="3983" y="1163"/>
                  <a:ext cx="1490" cy="1050"/>
                </a:xfrm>
                <a:prstGeom prst="ellipse">
                  <a:avLst/>
                </a:prstGeom>
                <a:solidFill>
                  <a:srgbClr val="C6D9F1"/>
                </a:solidFill>
                <a:ln w="9525">
                  <a:solidFill>
                    <a:srgbClr val="000000"/>
                  </a:solidFill>
                  <a:round/>
                  <a:headEnd/>
                  <a:tailEnd/>
                </a:ln>
              </p:spPr>
              <p:txBody>
                <a:bodyPr/>
                <a:lstStyle/>
                <a:p>
                  <a:endParaRPr lang="zh-CN" altLang="en-US"/>
                </a:p>
              </p:txBody>
            </p:sp>
            <p:sp>
              <p:nvSpPr>
                <p:cNvPr id="26663" name="文本框 19"/>
                <p:cNvSpPr txBox="1">
                  <a:spLocks noChangeArrowheads="1"/>
                </p:cNvSpPr>
                <p:nvPr/>
              </p:nvSpPr>
              <p:spPr bwMode="auto">
                <a:xfrm>
                  <a:off x="4090" y="1253"/>
                  <a:ext cx="1276" cy="960"/>
                </a:xfrm>
                <a:prstGeom prst="rect">
                  <a:avLst/>
                </a:prstGeom>
                <a:noFill/>
                <a:ln w="9525">
                  <a:noFill/>
                  <a:miter lim="800000"/>
                  <a:headEnd/>
                  <a:tailEnd/>
                </a:ln>
              </p:spPr>
              <p:txBody>
                <a:bodyPr/>
                <a:lstStyle/>
                <a:p>
                  <a:pPr algn="ctr"/>
                  <a:r>
                    <a:rPr lang="zh-CN" altLang="en-US"/>
                    <a:t>遇到错误条件</a:t>
                  </a:r>
                </a:p>
                <a:p>
                  <a:endParaRPr lang="zh-CN" altLang="en-US"/>
                </a:p>
              </p:txBody>
            </p:sp>
          </p:grpSp>
          <p:grpSp>
            <p:nvGrpSpPr>
              <p:cNvPr id="26659" name="组合 24"/>
              <p:cNvGrpSpPr>
                <a:grpSpLocks/>
              </p:cNvGrpSpPr>
              <p:nvPr/>
            </p:nvGrpSpPr>
            <p:grpSpPr bwMode="auto">
              <a:xfrm>
                <a:off x="1282" y="4773"/>
                <a:ext cx="1643" cy="1298"/>
                <a:chOff x="4982" y="1473"/>
                <a:chExt cx="1643" cy="1298"/>
              </a:xfrm>
            </p:grpSpPr>
            <p:sp>
              <p:nvSpPr>
                <p:cNvPr id="26660" name="椭圆 22"/>
                <p:cNvSpPr>
                  <a:spLocks noChangeArrowheads="1"/>
                </p:cNvSpPr>
                <p:nvPr/>
              </p:nvSpPr>
              <p:spPr bwMode="auto">
                <a:xfrm>
                  <a:off x="4982" y="1473"/>
                  <a:ext cx="1643" cy="1298"/>
                </a:xfrm>
                <a:prstGeom prst="ellipse">
                  <a:avLst/>
                </a:prstGeom>
                <a:solidFill>
                  <a:srgbClr val="C6D9F1"/>
                </a:solidFill>
                <a:ln w="9525">
                  <a:solidFill>
                    <a:srgbClr val="000000"/>
                  </a:solidFill>
                  <a:round/>
                  <a:headEnd/>
                  <a:tailEnd/>
                </a:ln>
              </p:spPr>
              <p:txBody>
                <a:bodyPr/>
                <a:lstStyle/>
                <a:p>
                  <a:endParaRPr lang="zh-CN" altLang="en-US"/>
                </a:p>
              </p:txBody>
            </p:sp>
            <p:sp>
              <p:nvSpPr>
                <p:cNvPr id="26661" name="文本框 23"/>
                <p:cNvSpPr txBox="1">
                  <a:spLocks noChangeArrowheads="1"/>
                </p:cNvSpPr>
                <p:nvPr/>
              </p:nvSpPr>
              <p:spPr bwMode="auto">
                <a:xfrm>
                  <a:off x="5029" y="1661"/>
                  <a:ext cx="1557" cy="1110"/>
                </a:xfrm>
                <a:prstGeom prst="rect">
                  <a:avLst/>
                </a:prstGeom>
                <a:noFill/>
                <a:ln w="9525">
                  <a:noFill/>
                  <a:miter lim="800000"/>
                  <a:headEnd/>
                  <a:tailEnd/>
                </a:ln>
              </p:spPr>
              <p:txBody>
                <a:bodyPr/>
                <a:lstStyle/>
                <a:p>
                  <a:pPr algn="ctr"/>
                  <a:r>
                    <a:rPr lang="zh-CN" altLang="en-US"/>
                    <a:t>初始化地图场景建模</a:t>
                  </a:r>
                </a:p>
                <a:p>
                  <a:endParaRPr lang="zh-CN" altLang="en-US"/>
                </a:p>
              </p:txBody>
            </p:sp>
          </p:grpSp>
        </p:grpSp>
        <p:grpSp>
          <p:nvGrpSpPr>
            <p:cNvPr id="26632" name="组合 28"/>
            <p:cNvGrpSpPr>
              <a:grpSpLocks/>
            </p:cNvGrpSpPr>
            <p:nvPr/>
          </p:nvGrpSpPr>
          <p:grpSpPr bwMode="auto">
            <a:xfrm>
              <a:off x="229870" y="403860"/>
              <a:ext cx="566420" cy="808355"/>
              <a:chOff x="222" y="636"/>
              <a:chExt cx="892" cy="1273"/>
            </a:xfrm>
          </p:grpSpPr>
          <p:sp>
            <p:nvSpPr>
              <p:cNvPr id="26652" name="自选图形 26"/>
              <p:cNvSpPr>
                <a:spLocks noChangeArrowheads="1"/>
              </p:cNvSpPr>
              <p:nvPr/>
            </p:nvSpPr>
            <p:spPr bwMode="auto">
              <a:xfrm>
                <a:off x="292" y="636"/>
                <a:ext cx="560" cy="664"/>
              </a:xfrm>
              <a:prstGeom prst="smileyFace">
                <a:avLst>
                  <a:gd name="adj" fmla="val 4653"/>
                </a:avLst>
              </a:prstGeom>
              <a:solidFill>
                <a:srgbClr val="FFFFFF"/>
              </a:solidFill>
              <a:ln w="9525">
                <a:solidFill>
                  <a:srgbClr val="000000"/>
                </a:solidFill>
                <a:round/>
                <a:headEnd/>
                <a:tailEnd/>
              </a:ln>
            </p:spPr>
            <p:txBody>
              <a:bodyPr/>
              <a:lstStyle/>
              <a:p>
                <a:endParaRPr lang="zh-CN" altLang="en-US"/>
              </a:p>
            </p:txBody>
          </p:sp>
          <p:sp>
            <p:nvSpPr>
              <p:cNvPr id="26653" name="文本框 27"/>
              <p:cNvSpPr txBox="1">
                <a:spLocks noChangeArrowheads="1"/>
              </p:cNvSpPr>
              <p:nvPr/>
            </p:nvSpPr>
            <p:spPr bwMode="auto">
              <a:xfrm>
                <a:off x="222" y="1299"/>
                <a:ext cx="892" cy="610"/>
              </a:xfrm>
              <a:prstGeom prst="rect">
                <a:avLst/>
              </a:prstGeom>
              <a:noFill/>
              <a:ln w="9525">
                <a:noFill/>
                <a:miter lim="800000"/>
                <a:headEnd/>
                <a:tailEnd/>
              </a:ln>
            </p:spPr>
            <p:txBody>
              <a:bodyPr/>
              <a:lstStyle/>
              <a:p>
                <a:r>
                  <a:rPr lang="zh-CN" altLang="en-US"/>
                  <a:t>用户</a:t>
                </a:r>
              </a:p>
              <a:p>
                <a:endParaRPr lang="zh-CN" altLang="en-US"/>
              </a:p>
            </p:txBody>
          </p:sp>
        </p:grpSp>
        <p:grpSp>
          <p:nvGrpSpPr>
            <p:cNvPr id="26633" name="组合 32"/>
            <p:cNvGrpSpPr>
              <a:grpSpLocks/>
            </p:cNvGrpSpPr>
            <p:nvPr/>
          </p:nvGrpSpPr>
          <p:grpSpPr bwMode="auto">
            <a:xfrm>
              <a:off x="-24130" y="2242820"/>
              <a:ext cx="951865" cy="883920"/>
              <a:chOff x="-38" y="3532"/>
              <a:chExt cx="1499" cy="1392"/>
            </a:xfrm>
          </p:grpSpPr>
          <p:sp>
            <p:nvSpPr>
              <p:cNvPr id="26650" name="自选图形 30"/>
              <p:cNvSpPr>
                <a:spLocks noChangeArrowheads="1"/>
              </p:cNvSpPr>
              <p:nvPr/>
            </p:nvSpPr>
            <p:spPr bwMode="auto">
              <a:xfrm>
                <a:off x="455" y="3532"/>
                <a:ext cx="551" cy="660"/>
              </a:xfrm>
              <a:prstGeom prst="smileyFace">
                <a:avLst>
                  <a:gd name="adj" fmla="val 4653"/>
                </a:avLst>
              </a:prstGeom>
              <a:solidFill>
                <a:srgbClr val="FFFFFF"/>
              </a:solidFill>
              <a:ln w="9525">
                <a:solidFill>
                  <a:srgbClr val="000000"/>
                </a:solidFill>
                <a:round/>
                <a:headEnd/>
                <a:tailEnd/>
              </a:ln>
            </p:spPr>
            <p:txBody>
              <a:bodyPr/>
              <a:lstStyle/>
              <a:p>
                <a:endParaRPr lang="zh-CN" altLang="en-US"/>
              </a:p>
            </p:txBody>
          </p:sp>
          <p:sp>
            <p:nvSpPr>
              <p:cNvPr id="26651" name="文本框 31"/>
              <p:cNvSpPr txBox="1">
                <a:spLocks noChangeArrowheads="1"/>
              </p:cNvSpPr>
              <p:nvPr/>
            </p:nvSpPr>
            <p:spPr bwMode="auto">
              <a:xfrm>
                <a:off x="-38" y="4314"/>
                <a:ext cx="1499" cy="610"/>
              </a:xfrm>
              <a:prstGeom prst="rect">
                <a:avLst/>
              </a:prstGeom>
              <a:noFill/>
              <a:ln w="9525">
                <a:noFill/>
                <a:miter lim="800000"/>
                <a:headEnd/>
                <a:tailEnd/>
              </a:ln>
            </p:spPr>
            <p:txBody>
              <a:bodyPr/>
              <a:lstStyle/>
              <a:p>
                <a:r>
                  <a:rPr lang="zh-CN" altLang="en-US"/>
                  <a:t>系统管理员</a:t>
                </a:r>
              </a:p>
              <a:p>
                <a:endParaRPr lang="zh-CN" altLang="en-US"/>
              </a:p>
            </p:txBody>
          </p:sp>
        </p:grpSp>
        <p:sp>
          <p:nvSpPr>
            <p:cNvPr id="26634" name="文本框 33"/>
            <p:cNvSpPr txBox="1">
              <a:spLocks noChangeArrowheads="1"/>
            </p:cNvSpPr>
            <p:nvPr/>
          </p:nvSpPr>
          <p:spPr bwMode="auto">
            <a:xfrm>
              <a:off x="2719099" y="376360"/>
              <a:ext cx="673678" cy="378457"/>
            </a:xfrm>
            <a:prstGeom prst="rect">
              <a:avLst/>
            </a:prstGeom>
            <a:solidFill>
              <a:srgbClr val="FFFFFF"/>
            </a:solidFill>
            <a:ln w="9525">
              <a:solidFill>
                <a:srgbClr val="000000"/>
              </a:solidFill>
              <a:miter lim="800000"/>
              <a:headEnd/>
              <a:tailEnd/>
            </a:ln>
          </p:spPr>
          <p:txBody>
            <a:bodyPr/>
            <a:lstStyle/>
            <a:p>
              <a:r>
                <a:rPr lang="zh-CN" altLang="en-US"/>
                <a:t>传感器</a:t>
              </a:r>
            </a:p>
            <a:p>
              <a:endParaRPr lang="zh-CN" altLang="en-US"/>
            </a:p>
          </p:txBody>
        </p:sp>
        <p:grpSp>
          <p:nvGrpSpPr>
            <p:cNvPr id="26635" name="组合 53"/>
            <p:cNvGrpSpPr>
              <a:grpSpLocks/>
            </p:cNvGrpSpPr>
            <p:nvPr/>
          </p:nvGrpSpPr>
          <p:grpSpPr bwMode="auto">
            <a:xfrm>
              <a:off x="3207385" y="1157605"/>
              <a:ext cx="1040765" cy="774700"/>
              <a:chOff x="4861" y="2823"/>
              <a:chExt cx="1639" cy="1220"/>
            </a:xfrm>
          </p:grpSpPr>
          <p:sp>
            <p:nvSpPr>
              <p:cNvPr id="26648" name="椭圆 51"/>
              <p:cNvSpPr>
                <a:spLocks noChangeArrowheads="1"/>
              </p:cNvSpPr>
              <p:nvPr/>
            </p:nvSpPr>
            <p:spPr bwMode="auto">
              <a:xfrm>
                <a:off x="4861" y="2823"/>
                <a:ext cx="1639" cy="1220"/>
              </a:xfrm>
              <a:prstGeom prst="ellipse">
                <a:avLst/>
              </a:prstGeom>
              <a:solidFill>
                <a:srgbClr val="C6D9F1"/>
              </a:solidFill>
              <a:ln w="9525">
                <a:solidFill>
                  <a:srgbClr val="000000"/>
                </a:solidFill>
                <a:round/>
                <a:headEnd/>
                <a:tailEnd/>
              </a:ln>
            </p:spPr>
            <p:txBody>
              <a:bodyPr/>
              <a:lstStyle/>
              <a:p>
                <a:endParaRPr lang="zh-CN" altLang="en-US"/>
              </a:p>
            </p:txBody>
          </p:sp>
          <p:sp>
            <p:nvSpPr>
              <p:cNvPr id="26649" name="文本框 52"/>
              <p:cNvSpPr txBox="1">
                <a:spLocks noChangeArrowheads="1"/>
              </p:cNvSpPr>
              <p:nvPr/>
            </p:nvSpPr>
            <p:spPr bwMode="auto">
              <a:xfrm>
                <a:off x="5073" y="2923"/>
                <a:ext cx="1279" cy="1120"/>
              </a:xfrm>
              <a:prstGeom prst="rect">
                <a:avLst/>
              </a:prstGeom>
              <a:noFill/>
              <a:ln w="9525">
                <a:noFill/>
                <a:miter lim="800000"/>
                <a:headEnd/>
                <a:tailEnd/>
              </a:ln>
            </p:spPr>
            <p:txBody>
              <a:bodyPr/>
              <a:lstStyle/>
              <a:p>
                <a:r>
                  <a:rPr lang="zh-CN" altLang="en-US"/>
                  <a:t>完成用户所给指令</a:t>
                </a:r>
              </a:p>
              <a:p>
                <a:endParaRPr lang="zh-CN" altLang="en-US"/>
              </a:p>
            </p:txBody>
          </p:sp>
        </p:grpSp>
        <p:grpSp>
          <p:nvGrpSpPr>
            <p:cNvPr id="26636" name="组合 57"/>
            <p:cNvGrpSpPr>
              <a:grpSpLocks/>
            </p:cNvGrpSpPr>
            <p:nvPr/>
          </p:nvGrpSpPr>
          <p:grpSpPr bwMode="auto">
            <a:xfrm>
              <a:off x="3391535" y="2592705"/>
              <a:ext cx="713740" cy="457200"/>
              <a:chOff x="4711" y="3733"/>
              <a:chExt cx="1124" cy="720"/>
            </a:xfrm>
          </p:grpSpPr>
          <p:sp>
            <p:nvSpPr>
              <p:cNvPr id="26646" name="椭圆 55"/>
              <p:cNvSpPr>
                <a:spLocks noChangeArrowheads="1"/>
              </p:cNvSpPr>
              <p:nvPr/>
            </p:nvSpPr>
            <p:spPr bwMode="auto">
              <a:xfrm>
                <a:off x="4711" y="3733"/>
                <a:ext cx="1124" cy="715"/>
              </a:xfrm>
              <a:prstGeom prst="ellipse">
                <a:avLst/>
              </a:prstGeom>
              <a:solidFill>
                <a:srgbClr val="C6D9F1"/>
              </a:solidFill>
              <a:ln w="9525">
                <a:solidFill>
                  <a:srgbClr val="000000"/>
                </a:solidFill>
                <a:round/>
                <a:headEnd/>
                <a:tailEnd/>
              </a:ln>
            </p:spPr>
            <p:txBody>
              <a:bodyPr/>
              <a:lstStyle/>
              <a:p>
                <a:endParaRPr lang="zh-CN" altLang="en-US"/>
              </a:p>
            </p:txBody>
          </p:sp>
          <p:sp>
            <p:nvSpPr>
              <p:cNvPr id="26647" name="文本框 56"/>
              <p:cNvSpPr txBox="1">
                <a:spLocks noChangeArrowheads="1"/>
              </p:cNvSpPr>
              <p:nvPr/>
            </p:nvSpPr>
            <p:spPr bwMode="auto">
              <a:xfrm>
                <a:off x="4937" y="3798"/>
                <a:ext cx="808" cy="655"/>
              </a:xfrm>
              <a:prstGeom prst="rect">
                <a:avLst/>
              </a:prstGeom>
              <a:noFill/>
              <a:ln w="9525">
                <a:noFill/>
                <a:miter lim="800000"/>
                <a:headEnd/>
                <a:tailEnd/>
              </a:ln>
            </p:spPr>
            <p:txBody>
              <a:bodyPr/>
              <a:lstStyle/>
              <a:p>
                <a:r>
                  <a:rPr lang="zh-CN" altLang="en-US"/>
                  <a:t>调试</a:t>
                </a:r>
              </a:p>
              <a:p>
                <a:endParaRPr lang="zh-CN" altLang="en-US"/>
              </a:p>
            </p:txBody>
          </p:sp>
        </p:grpSp>
        <p:sp>
          <p:nvSpPr>
            <p:cNvPr id="26637" name="直线 59"/>
            <p:cNvSpPr>
              <a:spLocks noChangeShapeType="1"/>
            </p:cNvSpPr>
            <p:nvPr/>
          </p:nvSpPr>
          <p:spPr bwMode="auto">
            <a:xfrm>
              <a:off x="749935" y="846455"/>
              <a:ext cx="451485" cy="298450"/>
            </a:xfrm>
            <a:prstGeom prst="line">
              <a:avLst/>
            </a:prstGeom>
            <a:noFill/>
            <a:ln w="9525">
              <a:solidFill>
                <a:srgbClr val="000000"/>
              </a:solidFill>
              <a:round/>
              <a:headEnd/>
              <a:tailEnd/>
            </a:ln>
          </p:spPr>
          <p:txBody>
            <a:bodyPr/>
            <a:lstStyle/>
            <a:p>
              <a:endParaRPr lang="zh-CN" altLang="en-US"/>
            </a:p>
          </p:txBody>
        </p:sp>
        <p:sp>
          <p:nvSpPr>
            <p:cNvPr id="26638" name="直线 60"/>
            <p:cNvSpPr>
              <a:spLocks noChangeShapeType="1"/>
            </p:cNvSpPr>
            <p:nvPr/>
          </p:nvSpPr>
          <p:spPr bwMode="auto">
            <a:xfrm>
              <a:off x="680085" y="948055"/>
              <a:ext cx="572135" cy="793750"/>
            </a:xfrm>
            <a:prstGeom prst="line">
              <a:avLst/>
            </a:prstGeom>
            <a:noFill/>
            <a:ln w="9525">
              <a:solidFill>
                <a:srgbClr val="000000"/>
              </a:solidFill>
              <a:round/>
              <a:headEnd/>
              <a:tailEnd/>
            </a:ln>
          </p:spPr>
          <p:txBody>
            <a:bodyPr/>
            <a:lstStyle/>
            <a:p>
              <a:endParaRPr lang="zh-CN" altLang="en-US"/>
            </a:p>
          </p:txBody>
        </p:sp>
        <p:sp>
          <p:nvSpPr>
            <p:cNvPr id="26639" name="直线 61"/>
            <p:cNvSpPr>
              <a:spLocks noChangeShapeType="1"/>
            </p:cNvSpPr>
            <p:nvPr/>
          </p:nvSpPr>
          <p:spPr bwMode="auto">
            <a:xfrm>
              <a:off x="629920" y="1024255"/>
              <a:ext cx="679450" cy="1409700"/>
            </a:xfrm>
            <a:prstGeom prst="line">
              <a:avLst/>
            </a:prstGeom>
            <a:noFill/>
            <a:ln w="9525">
              <a:solidFill>
                <a:srgbClr val="000000"/>
              </a:solidFill>
              <a:round/>
              <a:headEnd/>
              <a:tailEnd/>
            </a:ln>
          </p:spPr>
          <p:txBody>
            <a:bodyPr/>
            <a:lstStyle/>
            <a:p>
              <a:endParaRPr lang="zh-CN" altLang="en-US"/>
            </a:p>
          </p:txBody>
        </p:sp>
        <p:sp>
          <p:nvSpPr>
            <p:cNvPr id="26640" name="直线 62"/>
            <p:cNvSpPr>
              <a:spLocks noChangeShapeType="1"/>
            </p:cNvSpPr>
            <p:nvPr/>
          </p:nvSpPr>
          <p:spPr bwMode="auto">
            <a:xfrm>
              <a:off x="668020" y="2694305"/>
              <a:ext cx="717550" cy="431800"/>
            </a:xfrm>
            <a:prstGeom prst="line">
              <a:avLst/>
            </a:prstGeom>
            <a:noFill/>
            <a:ln w="9525">
              <a:solidFill>
                <a:srgbClr val="000000"/>
              </a:solidFill>
              <a:round/>
              <a:headEnd/>
              <a:tailEnd/>
            </a:ln>
          </p:spPr>
          <p:txBody>
            <a:bodyPr/>
            <a:lstStyle/>
            <a:p>
              <a:endParaRPr lang="zh-CN" altLang="en-US"/>
            </a:p>
          </p:txBody>
        </p:sp>
        <p:sp>
          <p:nvSpPr>
            <p:cNvPr id="26641" name="直线 63"/>
            <p:cNvSpPr>
              <a:spLocks noChangeShapeType="1"/>
            </p:cNvSpPr>
            <p:nvPr/>
          </p:nvSpPr>
          <p:spPr bwMode="auto">
            <a:xfrm flipH="1">
              <a:off x="2192020" y="612775"/>
              <a:ext cx="520700" cy="1905000"/>
            </a:xfrm>
            <a:prstGeom prst="line">
              <a:avLst/>
            </a:prstGeom>
            <a:noFill/>
            <a:ln w="9525">
              <a:solidFill>
                <a:srgbClr val="000000"/>
              </a:solidFill>
              <a:round/>
              <a:headEnd/>
              <a:tailEnd/>
            </a:ln>
          </p:spPr>
          <p:txBody>
            <a:bodyPr/>
            <a:lstStyle/>
            <a:p>
              <a:endParaRPr lang="zh-CN" altLang="en-US"/>
            </a:p>
          </p:txBody>
        </p:sp>
        <p:sp>
          <p:nvSpPr>
            <p:cNvPr id="26642" name="直线 64"/>
            <p:cNvSpPr>
              <a:spLocks noChangeShapeType="1"/>
            </p:cNvSpPr>
            <p:nvPr/>
          </p:nvSpPr>
          <p:spPr bwMode="auto">
            <a:xfrm flipH="1">
              <a:off x="2204720" y="682625"/>
              <a:ext cx="508000" cy="2546350"/>
            </a:xfrm>
            <a:prstGeom prst="line">
              <a:avLst/>
            </a:prstGeom>
            <a:noFill/>
            <a:ln w="9525">
              <a:solidFill>
                <a:srgbClr val="000000"/>
              </a:solidFill>
              <a:round/>
              <a:headEnd/>
              <a:tailEnd/>
            </a:ln>
          </p:spPr>
          <p:txBody>
            <a:bodyPr/>
            <a:lstStyle/>
            <a:p>
              <a:endParaRPr lang="zh-CN" altLang="en-US"/>
            </a:p>
          </p:txBody>
        </p:sp>
        <p:sp>
          <p:nvSpPr>
            <p:cNvPr id="26643" name="直线 65"/>
            <p:cNvSpPr>
              <a:spLocks noChangeShapeType="1"/>
            </p:cNvSpPr>
            <p:nvPr/>
          </p:nvSpPr>
          <p:spPr bwMode="auto">
            <a:xfrm flipH="1" flipV="1">
              <a:off x="2198370" y="2637155"/>
              <a:ext cx="1200150" cy="158750"/>
            </a:xfrm>
            <a:prstGeom prst="line">
              <a:avLst/>
            </a:prstGeom>
            <a:noFill/>
            <a:ln w="9525">
              <a:solidFill>
                <a:srgbClr val="000000"/>
              </a:solidFill>
              <a:round/>
              <a:headEnd/>
              <a:tailEnd type="arrow" w="med" len="med"/>
            </a:ln>
          </p:spPr>
          <p:txBody>
            <a:bodyPr/>
            <a:lstStyle/>
            <a:p>
              <a:endParaRPr lang="zh-CN" altLang="en-US"/>
            </a:p>
          </p:txBody>
        </p:sp>
        <p:sp>
          <p:nvSpPr>
            <p:cNvPr id="26644" name="直线 66"/>
            <p:cNvSpPr>
              <a:spLocks noChangeShapeType="1"/>
            </p:cNvSpPr>
            <p:nvPr/>
          </p:nvSpPr>
          <p:spPr bwMode="auto">
            <a:xfrm>
              <a:off x="2230120" y="1143635"/>
              <a:ext cx="990600" cy="285750"/>
            </a:xfrm>
            <a:prstGeom prst="line">
              <a:avLst/>
            </a:prstGeom>
            <a:noFill/>
            <a:ln w="9525">
              <a:solidFill>
                <a:srgbClr val="000000"/>
              </a:solidFill>
              <a:round/>
              <a:headEnd/>
              <a:tailEnd type="arrow" w="med" len="med"/>
            </a:ln>
          </p:spPr>
          <p:txBody>
            <a:bodyPr/>
            <a:lstStyle/>
            <a:p>
              <a:endParaRPr lang="zh-CN" altLang="en-US"/>
            </a:p>
          </p:txBody>
        </p:sp>
        <p:sp>
          <p:nvSpPr>
            <p:cNvPr id="26645" name="直线 67"/>
            <p:cNvSpPr>
              <a:spLocks noChangeShapeType="1"/>
            </p:cNvSpPr>
            <p:nvPr/>
          </p:nvSpPr>
          <p:spPr bwMode="auto">
            <a:xfrm flipV="1">
              <a:off x="2261870" y="1562735"/>
              <a:ext cx="939800" cy="234950"/>
            </a:xfrm>
            <a:prstGeom prst="line">
              <a:avLst/>
            </a:prstGeom>
            <a:noFill/>
            <a:ln w="9525">
              <a:solidFill>
                <a:srgbClr val="000000"/>
              </a:solidFill>
              <a:round/>
              <a:headEnd/>
              <a:tailEnd type="arrow" w="med" len="med"/>
            </a:ln>
          </p:spPr>
          <p:txBody>
            <a:bodyPr/>
            <a:lstStyle/>
            <a:p>
              <a:endParaRPr lang="zh-CN" altLang="en-US"/>
            </a:p>
          </p:txBody>
        </p:sp>
      </p:gr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extBox 71"/>
          <p:cNvSpPr txBox="1">
            <a:spLocks noChangeArrowheads="1"/>
          </p:cNvSpPr>
          <p:nvPr/>
        </p:nvSpPr>
        <p:spPr bwMode="auto">
          <a:xfrm>
            <a:off x="882650" y="1139825"/>
            <a:ext cx="4375150" cy="4637088"/>
          </a:xfrm>
          <a:prstGeom prst="rect">
            <a:avLst/>
          </a:prstGeom>
          <a:noFill/>
          <a:ln w="9525">
            <a:noFill/>
            <a:miter lim="800000"/>
            <a:headEnd/>
            <a:tailEnd/>
          </a:ln>
        </p:spPr>
        <p:txBody>
          <a:bodyPr lIns="0" tIns="0" rIns="0" bIns="0">
            <a:spAutoFit/>
          </a:bodyPr>
          <a:lstStyle/>
          <a:p>
            <a:pPr>
              <a:spcAft>
                <a:spcPts val="800"/>
              </a:spcAft>
            </a:pPr>
            <a:r>
              <a:rPr lang="zh-CN" altLang="en-US" sz="2400">
                <a:solidFill>
                  <a:srgbClr val="76AADB"/>
                </a:solidFill>
                <a:latin typeface="微软雅黑" pitchFamily="34" charset="-122"/>
                <a:ea typeface="微软雅黑" pitchFamily="34" charset="-122"/>
              </a:rPr>
              <a:t>用例一：基本避障运动</a:t>
            </a:r>
          </a:p>
          <a:p>
            <a:pPr>
              <a:spcAft>
                <a:spcPts val="800"/>
              </a:spcAft>
            </a:pPr>
            <a:endParaRPr lang="zh-CN" altLang="en-US" sz="2400">
              <a:solidFill>
                <a:srgbClr val="76AADB"/>
              </a:solidFill>
              <a:latin typeface="微软雅黑" pitchFamily="34" charset="-122"/>
              <a:ea typeface="微软雅黑" pitchFamily="34" charset="-122"/>
            </a:endParaRPr>
          </a:p>
          <a:p>
            <a:pPr>
              <a:spcAft>
                <a:spcPts val="800"/>
              </a:spcAft>
            </a:pPr>
            <a:r>
              <a:rPr lang="zh-CN" altLang="en-US">
                <a:solidFill>
                  <a:srgbClr val="70AD47"/>
                </a:solidFill>
                <a:latin typeface="微软雅黑" pitchFamily="34" charset="-122"/>
                <a:ea typeface="微软雅黑" pitchFamily="34" charset="-122"/>
              </a:rPr>
              <a:t>主要参与者：</a:t>
            </a:r>
            <a:r>
              <a:rPr lang="zh-CN" altLang="en-US">
                <a:solidFill>
                  <a:srgbClr val="76AADB"/>
                </a:solidFill>
                <a:latin typeface="微软雅黑" pitchFamily="34" charset="-122"/>
                <a:ea typeface="微软雅黑" pitchFamily="34" charset="-122"/>
              </a:rPr>
              <a:t>用户</a:t>
            </a:r>
          </a:p>
          <a:p>
            <a:pPr>
              <a:spcAft>
                <a:spcPts val="800"/>
              </a:spcAft>
            </a:pPr>
            <a:r>
              <a:rPr lang="zh-CN" altLang="en-US">
                <a:solidFill>
                  <a:srgbClr val="70AD47"/>
                </a:solidFill>
                <a:latin typeface="微软雅黑" pitchFamily="34" charset="-122"/>
                <a:ea typeface="微软雅黑" pitchFamily="34" charset="-122"/>
              </a:rPr>
              <a:t>目标：</a:t>
            </a:r>
            <a:r>
              <a:rPr lang="zh-CN" altLang="en-US">
                <a:solidFill>
                  <a:srgbClr val="76AADB"/>
                </a:solidFill>
                <a:latin typeface="微软雅黑" pitchFamily="34" charset="-122"/>
                <a:ea typeface="微软雅黑" pitchFamily="34" charset="-122"/>
              </a:rPr>
              <a:t>避开任意前进方向上的障碍物</a:t>
            </a:r>
          </a:p>
          <a:p>
            <a:pPr>
              <a:spcAft>
                <a:spcPts val="800"/>
              </a:spcAft>
            </a:pPr>
            <a:r>
              <a:rPr lang="zh-CN" altLang="en-US">
                <a:solidFill>
                  <a:srgbClr val="70AD47"/>
                </a:solidFill>
                <a:latin typeface="微软雅黑" pitchFamily="34" charset="-122"/>
                <a:ea typeface="微软雅黑" pitchFamily="34" charset="-122"/>
              </a:rPr>
              <a:t>前置条件：</a:t>
            </a:r>
            <a:r>
              <a:rPr lang="zh-CN" altLang="en-US">
                <a:solidFill>
                  <a:srgbClr val="76AADB"/>
                </a:solidFill>
                <a:latin typeface="微软雅黑" pitchFamily="34" charset="-122"/>
                <a:ea typeface="微软雅黑" pitchFamily="34" charset="-122"/>
              </a:rPr>
              <a:t>必须完整配置系统及硬件；</a:t>
            </a:r>
          </a:p>
          <a:p>
            <a:pPr>
              <a:spcAft>
                <a:spcPts val="800"/>
              </a:spcAft>
            </a:pPr>
            <a:r>
              <a:rPr lang="zh-CN" altLang="en-US">
                <a:solidFill>
                  <a:srgbClr val="76AADB"/>
                </a:solidFill>
                <a:latin typeface="微软雅黑" pitchFamily="34" charset="-122"/>
                <a:ea typeface="微软雅黑" pitchFamily="34" charset="-122"/>
              </a:rPr>
              <a:t>使用场地应平整干燥；</a:t>
            </a:r>
          </a:p>
          <a:p>
            <a:pPr>
              <a:spcAft>
                <a:spcPts val="800"/>
              </a:spcAft>
            </a:pPr>
            <a:r>
              <a:rPr lang="zh-CN" altLang="en-US">
                <a:solidFill>
                  <a:srgbClr val="70AD47"/>
                </a:solidFill>
                <a:latin typeface="微软雅黑" pitchFamily="34" charset="-122"/>
                <a:ea typeface="微软雅黑" pitchFamily="34" charset="-122"/>
              </a:rPr>
              <a:t>启动：</a:t>
            </a:r>
            <a:r>
              <a:rPr lang="zh-CN" altLang="en-US">
                <a:solidFill>
                  <a:srgbClr val="76AADB"/>
                </a:solidFill>
                <a:latin typeface="微软雅黑" pitchFamily="34" charset="-122"/>
                <a:ea typeface="微软雅黑" pitchFamily="34" charset="-122"/>
              </a:rPr>
              <a:t>用户发出合法移动指令</a:t>
            </a:r>
          </a:p>
          <a:p>
            <a:pPr>
              <a:spcAft>
                <a:spcPts val="800"/>
              </a:spcAft>
            </a:pPr>
            <a:endParaRPr lang="zh-CN" altLang="en-US">
              <a:solidFill>
                <a:srgbClr val="76AADB"/>
              </a:solidFill>
              <a:latin typeface="微软雅黑" pitchFamily="34" charset="-122"/>
              <a:ea typeface="微软雅黑" pitchFamily="34" charset="-122"/>
            </a:endParaRPr>
          </a:p>
          <a:p>
            <a:pPr>
              <a:spcAft>
                <a:spcPts val="800"/>
              </a:spcAft>
            </a:pPr>
            <a:r>
              <a:rPr lang="zh-CN" altLang="en-US">
                <a:solidFill>
                  <a:srgbClr val="70AD47"/>
                </a:solidFill>
                <a:latin typeface="微软雅黑" pitchFamily="34" charset="-122"/>
                <a:ea typeface="微软雅黑" pitchFamily="34" charset="-122"/>
              </a:rPr>
              <a:t>优先级：</a:t>
            </a:r>
            <a:r>
              <a:rPr lang="zh-CN" altLang="en-US">
                <a:solidFill>
                  <a:srgbClr val="76AADB"/>
                </a:solidFill>
                <a:latin typeface="微软雅黑" pitchFamily="34" charset="-122"/>
                <a:ea typeface="微软雅黑" pitchFamily="34" charset="-122"/>
              </a:rPr>
              <a:t>高</a:t>
            </a:r>
          </a:p>
          <a:p>
            <a:pPr>
              <a:spcAft>
                <a:spcPts val="800"/>
              </a:spcAft>
            </a:pPr>
            <a:r>
              <a:rPr lang="zh-CN" altLang="en-US">
                <a:solidFill>
                  <a:srgbClr val="70AD47"/>
                </a:solidFill>
                <a:latin typeface="微软雅黑" pitchFamily="34" charset="-122"/>
                <a:ea typeface="微软雅黑" pitchFamily="34" charset="-122"/>
              </a:rPr>
              <a:t>何时可用：</a:t>
            </a:r>
            <a:r>
              <a:rPr lang="zh-CN" altLang="en-US">
                <a:solidFill>
                  <a:srgbClr val="76AADB"/>
                </a:solidFill>
                <a:latin typeface="微软雅黑" pitchFamily="34" charset="-122"/>
                <a:ea typeface="微软雅黑" pitchFamily="34" charset="-122"/>
              </a:rPr>
              <a:t>第一个增量</a:t>
            </a:r>
          </a:p>
          <a:p>
            <a:pPr>
              <a:spcAft>
                <a:spcPts val="800"/>
              </a:spcAft>
            </a:pPr>
            <a:r>
              <a:rPr lang="zh-CN" altLang="en-US">
                <a:solidFill>
                  <a:srgbClr val="70AD47"/>
                </a:solidFill>
                <a:latin typeface="微软雅黑" pitchFamily="34" charset="-122"/>
                <a:ea typeface="微软雅黑" pitchFamily="34" charset="-122"/>
              </a:rPr>
              <a:t>使用频率：</a:t>
            </a:r>
            <a:r>
              <a:rPr lang="zh-CN" altLang="en-US">
                <a:solidFill>
                  <a:srgbClr val="76AADB"/>
                </a:solidFill>
                <a:latin typeface="微软雅黑" pitchFamily="34" charset="-122"/>
                <a:ea typeface="微软雅黑" pitchFamily="34" charset="-122"/>
              </a:rPr>
              <a:t>高</a:t>
            </a:r>
          </a:p>
          <a:p>
            <a:pPr>
              <a:spcAft>
                <a:spcPts val="800"/>
              </a:spcAft>
            </a:pPr>
            <a:r>
              <a:rPr lang="zh-CN" altLang="en-US">
                <a:solidFill>
                  <a:srgbClr val="70AD47"/>
                </a:solidFill>
                <a:latin typeface="微软雅黑" pitchFamily="34" charset="-122"/>
                <a:ea typeface="微软雅黑" pitchFamily="34" charset="-122"/>
              </a:rPr>
              <a:t>次要参与者：</a:t>
            </a:r>
            <a:r>
              <a:rPr lang="zh-CN" altLang="en-US">
                <a:solidFill>
                  <a:srgbClr val="76AADB"/>
                </a:solidFill>
                <a:latin typeface="微软雅黑" pitchFamily="34" charset="-122"/>
                <a:ea typeface="微软雅黑" pitchFamily="34" charset="-122"/>
              </a:rPr>
              <a:t>传感器，机器人</a:t>
            </a:r>
          </a:p>
        </p:txBody>
      </p:sp>
      <p:sp>
        <p:nvSpPr>
          <p:cNvPr id="28674"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headEnd/>
            <a:tailEnd/>
          </a:ln>
        </p:spPr>
        <p:txBody>
          <a:bodyPr/>
          <a:lstStyle/>
          <a:p>
            <a:endParaRPr lang="zh-CN" altLang="en-US"/>
          </a:p>
        </p:txBody>
      </p:sp>
      <p:sp>
        <p:nvSpPr>
          <p:cNvPr id="28675" name="文本框 95"/>
          <p:cNvSpPr txBox="1">
            <a:spLocks noChangeArrowheads="1"/>
          </p:cNvSpPr>
          <p:nvPr/>
        </p:nvSpPr>
        <p:spPr bwMode="auto">
          <a:xfrm>
            <a:off x="1339850" y="258763"/>
            <a:ext cx="1604963" cy="522287"/>
          </a:xfrm>
          <a:prstGeom prst="rect">
            <a:avLst/>
          </a:prstGeom>
          <a:noFill/>
          <a:ln w="9525">
            <a:noFill/>
            <a:miter lim="800000"/>
            <a:headEnd/>
            <a:tailEnd/>
          </a:ln>
        </p:spPr>
        <p:txBody>
          <a:bodyPr wrap="none">
            <a:spAutoFit/>
          </a:bodyPr>
          <a:lstStyle/>
          <a:p>
            <a:r>
              <a:rPr lang="zh-CN" altLang="en-US" sz="2800">
                <a:solidFill>
                  <a:srgbClr val="F7B63E"/>
                </a:solidFill>
                <a:latin typeface="微软雅黑" pitchFamily="34" charset="-122"/>
                <a:ea typeface="微软雅黑" pitchFamily="34" charset="-122"/>
                <a:cs typeface="幼圆"/>
              </a:rPr>
              <a:t>用例模型</a:t>
            </a:r>
          </a:p>
        </p:txBody>
      </p:sp>
      <p:sp>
        <p:nvSpPr>
          <p:cNvPr id="6" name="文本框 5"/>
          <p:cNvSpPr txBox="1"/>
          <p:nvPr/>
        </p:nvSpPr>
        <p:spPr>
          <a:xfrm>
            <a:off x="5794375" y="1603375"/>
            <a:ext cx="5534025" cy="4164013"/>
          </a:xfrm>
          <a:prstGeom prst="rect">
            <a:avLst/>
          </a:prstGeom>
          <a:noFill/>
        </p:spPr>
        <p:txBody>
          <a:bodyPr>
            <a:spAutoFit/>
          </a:bodyPr>
          <a:lstStyle/>
          <a:p>
            <a:pPr>
              <a:spcAft>
                <a:spcPts val="800"/>
              </a:spcAft>
              <a:defRPr/>
            </a:pPr>
            <a:r>
              <a:rPr lang="zh-CN" altLang="en-US">
                <a:solidFill>
                  <a:schemeClr val="accent4"/>
                </a:solidFill>
                <a:latin typeface="微软雅黑" panose="020B0503020204020204" pitchFamily="34" charset="-122"/>
                <a:ea typeface="微软雅黑" panose="020B0503020204020204" pitchFamily="34" charset="-122"/>
                <a:sym typeface="+mn-ea"/>
              </a:rPr>
              <a:t>场景：</a:t>
            </a:r>
            <a:endParaRPr lang="zh-CN" altLang="en-US">
              <a:solidFill>
                <a:schemeClr val="accent4"/>
              </a:solidFill>
              <a:latin typeface="微软雅黑" panose="020B0503020204020204" pitchFamily="34" charset="-122"/>
              <a:ea typeface="微软雅黑" panose="020B0503020204020204" pitchFamily="34" charset="-122"/>
            </a:endParaRPr>
          </a:p>
          <a:p>
            <a:pPr>
              <a:spcAft>
                <a:spcPts val="800"/>
              </a:spcAft>
              <a:defRPr/>
            </a:pPr>
            <a:r>
              <a:rPr lang="zh-CN" altLang="en-US">
                <a:solidFill>
                  <a:srgbClr val="76AADB"/>
                </a:solidFill>
                <a:latin typeface="微软雅黑" panose="020B0503020204020204" pitchFamily="34" charset="-122"/>
                <a:ea typeface="微软雅黑" panose="020B0503020204020204" pitchFamily="34" charset="-122"/>
                <a:sym typeface="+mn-ea"/>
              </a:rPr>
              <a:t>1. 放置机器人；</a:t>
            </a:r>
            <a:endParaRPr lang="zh-CN" altLang="en-US">
              <a:solidFill>
                <a:srgbClr val="76AADB"/>
              </a:solidFill>
              <a:latin typeface="微软雅黑" panose="020B0503020204020204" pitchFamily="34" charset="-122"/>
              <a:ea typeface="微软雅黑" panose="020B0503020204020204" pitchFamily="34" charset="-122"/>
            </a:endParaRPr>
          </a:p>
          <a:p>
            <a:pPr>
              <a:spcAft>
                <a:spcPts val="800"/>
              </a:spcAft>
              <a:defRPr/>
            </a:pPr>
            <a:r>
              <a:rPr lang="zh-CN" altLang="en-US">
                <a:solidFill>
                  <a:srgbClr val="76AADB"/>
                </a:solidFill>
                <a:latin typeface="微软雅黑" panose="020B0503020204020204" pitchFamily="34" charset="-122"/>
                <a:ea typeface="微软雅黑" panose="020B0503020204020204" pitchFamily="34" charset="-122"/>
                <a:sym typeface="+mn-ea"/>
              </a:rPr>
              <a:t>2. 启动机器人软硬件；</a:t>
            </a:r>
            <a:endParaRPr lang="zh-CN" altLang="en-US">
              <a:solidFill>
                <a:srgbClr val="76AADB"/>
              </a:solidFill>
              <a:latin typeface="微软雅黑" panose="020B0503020204020204" pitchFamily="34" charset="-122"/>
              <a:ea typeface="微软雅黑" panose="020B0503020204020204" pitchFamily="34" charset="-122"/>
            </a:endParaRPr>
          </a:p>
          <a:p>
            <a:pPr>
              <a:spcAft>
                <a:spcPts val="800"/>
              </a:spcAft>
              <a:defRPr/>
            </a:pPr>
            <a:r>
              <a:rPr lang="zh-CN" altLang="en-US">
                <a:solidFill>
                  <a:srgbClr val="76AADB"/>
                </a:solidFill>
                <a:latin typeface="微软雅黑" panose="020B0503020204020204" pitchFamily="34" charset="-122"/>
                <a:ea typeface="微软雅黑" panose="020B0503020204020204" pitchFamily="34" charset="-122"/>
                <a:sym typeface="+mn-ea"/>
              </a:rPr>
              <a:t>3. 系统显示所有的主要功能界面；</a:t>
            </a:r>
            <a:endParaRPr lang="zh-CN" altLang="en-US">
              <a:solidFill>
                <a:srgbClr val="76AADB"/>
              </a:solidFill>
              <a:latin typeface="微软雅黑" panose="020B0503020204020204" pitchFamily="34" charset="-122"/>
              <a:ea typeface="微软雅黑" panose="020B0503020204020204" pitchFamily="34" charset="-122"/>
            </a:endParaRPr>
          </a:p>
          <a:p>
            <a:pPr>
              <a:spcAft>
                <a:spcPts val="800"/>
              </a:spcAft>
              <a:defRPr/>
            </a:pPr>
            <a:r>
              <a:rPr lang="zh-CN" altLang="en-US">
                <a:solidFill>
                  <a:srgbClr val="76AADB"/>
                </a:solidFill>
                <a:latin typeface="微软雅黑" panose="020B0503020204020204" pitchFamily="34" charset="-122"/>
                <a:ea typeface="微软雅黑" panose="020B0503020204020204" pitchFamily="34" charset="-122"/>
                <a:sym typeface="+mn-ea"/>
              </a:rPr>
              <a:t>4. 用户根据指引发出移动指令；</a:t>
            </a:r>
            <a:endParaRPr lang="zh-CN" altLang="en-US">
              <a:solidFill>
                <a:srgbClr val="76AADB"/>
              </a:solidFill>
              <a:latin typeface="微软雅黑" panose="020B0503020204020204" pitchFamily="34" charset="-122"/>
              <a:ea typeface="微软雅黑" panose="020B0503020204020204" pitchFamily="34" charset="-122"/>
            </a:endParaRPr>
          </a:p>
          <a:p>
            <a:pPr>
              <a:spcAft>
                <a:spcPts val="800"/>
              </a:spcAft>
              <a:defRPr/>
            </a:pPr>
            <a:r>
              <a:rPr lang="zh-CN" altLang="en-US">
                <a:solidFill>
                  <a:srgbClr val="76AADB"/>
                </a:solidFill>
                <a:latin typeface="微软雅黑" panose="020B0503020204020204" pitchFamily="34" charset="-122"/>
                <a:ea typeface="微软雅黑" panose="020B0503020204020204" pitchFamily="34" charset="-122"/>
                <a:sym typeface="+mn-ea"/>
              </a:rPr>
              <a:t>5. 机器人根据所给指令开始移动；</a:t>
            </a:r>
            <a:endParaRPr lang="zh-CN" altLang="en-US">
              <a:solidFill>
                <a:srgbClr val="76AADB"/>
              </a:solidFill>
              <a:latin typeface="微软雅黑" panose="020B0503020204020204" pitchFamily="34" charset="-122"/>
              <a:ea typeface="微软雅黑" panose="020B0503020204020204" pitchFamily="34" charset="-122"/>
            </a:endParaRPr>
          </a:p>
          <a:p>
            <a:pPr>
              <a:spcAft>
                <a:spcPts val="800"/>
              </a:spcAft>
              <a:defRPr/>
            </a:pPr>
            <a:r>
              <a:rPr lang="zh-CN" altLang="en-US">
                <a:solidFill>
                  <a:srgbClr val="76AADB"/>
                </a:solidFill>
                <a:latin typeface="微软雅黑" panose="020B0503020204020204" pitchFamily="34" charset="-122"/>
                <a:ea typeface="微软雅黑" panose="020B0503020204020204" pitchFamily="34" charset="-122"/>
                <a:sym typeface="+mn-ea"/>
              </a:rPr>
              <a:t>6. 传感器检测到障碍物，机器人根据反馈信息在控制 </a:t>
            </a:r>
          </a:p>
          <a:p>
            <a:pPr>
              <a:spcAft>
                <a:spcPts val="800"/>
              </a:spcAft>
              <a:defRPr/>
            </a:pPr>
            <a:r>
              <a:rPr lang="zh-CN" altLang="en-US">
                <a:solidFill>
                  <a:srgbClr val="76AADB"/>
                </a:solidFill>
                <a:latin typeface="微软雅黑" panose="020B0503020204020204" pitchFamily="34" charset="-122"/>
                <a:ea typeface="微软雅黑" panose="020B0503020204020204" pitchFamily="34" charset="-122"/>
                <a:sym typeface="+mn-ea"/>
              </a:rPr>
              <a:t>    面板给出相应显示；</a:t>
            </a:r>
            <a:endParaRPr lang="zh-CN" altLang="en-US">
              <a:solidFill>
                <a:srgbClr val="76AADB"/>
              </a:solidFill>
              <a:latin typeface="微软雅黑" panose="020B0503020204020204" pitchFamily="34" charset="-122"/>
              <a:ea typeface="微软雅黑" panose="020B0503020204020204" pitchFamily="34" charset="-122"/>
            </a:endParaRPr>
          </a:p>
          <a:p>
            <a:pPr>
              <a:spcAft>
                <a:spcPts val="800"/>
              </a:spcAft>
              <a:defRPr/>
            </a:pPr>
            <a:r>
              <a:rPr lang="zh-CN" altLang="en-US">
                <a:solidFill>
                  <a:srgbClr val="76AADB"/>
                </a:solidFill>
                <a:latin typeface="微软雅黑" panose="020B0503020204020204" pitchFamily="34" charset="-122"/>
                <a:ea typeface="微软雅黑" panose="020B0503020204020204" pitchFamily="34" charset="-122"/>
                <a:sym typeface="+mn-ea"/>
              </a:rPr>
              <a:t>7. 系统给出避障决策，机器人尝试绕行；</a:t>
            </a:r>
            <a:endParaRPr lang="zh-CN" altLang="en-US">
              <a:solidFill>
                <a:srgbClr val="76AADB"/>
              </a:solidFill>
              <a:latin typeface="微软雅黑" panose="020B0503020204020204" pitchFamily="34" charset="-122"/>
              <a:ea typeface="微软雅黑" panose="020B0503020204020204" pitchFamily="34" charset="-122"/>
            </a:endParaRPr>
          </a:p>
          <a:p>
            <a:pPr>
              <a:spcAft>
                <a:spcPts val="800"/>
              </a:spcAft>
              <a:defRPr/>
            </a:pPr>
            <a:r>
              <a:rPr lang="zh-CN" altLang="en-US">
                <a:solidFill>
                  <a:srgbClr val="76AADB"/>
                </a:solidFill>
                <a:latin typeface="微软雅黑" panose="020B0503020204020204" pitchFamily="34" charset="-122"/>
                <a:ea typeface="微软雅黑" panose="020B0503020204020204" pitchFamily="34" charset="-122"/>
                <a:sym typeface="+mn-ea"/>
              </a:rPr>
              <a:t>8. 重复第5-6步直至绕行成功；</a:t>
            </a:r>
            <a:endParaRPr lang="zh-CN" altLang="en-US">
              <a:solidFill>
                <a:srgbClr val="76AADB"/>
              </a:solidFill>
              <a:latin typeface="微软雅黑" panose="020B0503020204020204" pitchFamily="34" charset="-122"/>
              <a:ea typeface="微软雅黑" panose="020B0503020204020204" pitchFamily="34" charset="-122"/>
            </a:endParaRPr>
          </a:p>
          <a:p>
            <a:pPr>
              <a:spcAft>
                <a:spcPts val="800"/>
              </a:spcAft>
              <a:defRPr/>
            </a:pPr>
            <a:r>
              <a:rPr lang="zh-CN" altLang="en-US">
                <a:solidFill>
                  <a:srgbClr val="76AADB"/>
                </a:solidFill>
                <a:latin typeface="微软雅黑" panose="020B0503020204020204" pitchFamily="34" charset="-122"/>
                <a:ea typeface="微软雅黑" panose="020B0503020204020204" pitchFamily="34" charset="-122"/>
                <a:sym typeface="+mn-ea"/>
              </a:rPr>
              <a:t>9. 机器人继续移动并检测障碍直至用户发出停止指令；</a:t>
            </a:r>
            <a:endParaRPr lang="zh-CN" altLang="en-US">
              <a:latin typeface="Arial" panose="020B0604020202020204" pitchFamily="34" charset="0"/>
              <a:ea typeface="宋体" panose="02010600030101010101" pitchFamily="2" charset="-122"/>
            </a:endParaRPr>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extBox 71"/>
          <p:cNvSpPr txBox="1">
            <a:spLocks noChangeArrowheads="1"/>
          </p:cNvSpPr>
          <p:nvPr/>
        </p:nvSpPr>
        <p:spPr bwMode="auto">
          <a:xfrm>
            <a:off x="882650" y="1139825"/>
            <a:ext cx="4375150" cy="4637088"/>
          </a:xfrm>
          <a:prstGeom prst="rect">
            <a:avLst/>
          </a:prstGeom>
          <a:noFill/>
          <a:ln w="9525">
            <a:noFill/>
            <a:miter lim="800000"/>
            <a:headEnd/>
            <a:tailEnd/>
          </a:ln>
        </p:spPr>
        <p:txBody>
          <a:bodyPr lIns="0" tIns="0" rIns="0" bIns="0">
            <a:spAutoFit/>
          </a:bodyPr>
          <a:lstStyle/>
          <a:p>
            <a:pPr>
              <a:spcAft>
                <a:spcPts val="800"/>
              </a:spcAft>
            </a:pPr>
            <a:r>
              <a:rPr lang="zh-CN" altLang="en-US" sz="2400">
                <a:solidFill>
                  <a:srgbClr val="76AADB"/>
                </a:solidFill>
                <a:latin typeface="微软雅黑" pitchFamily="34" charset="-122"/>
                <a:ea typeface="微软雅黑" pitchFamily="34" charset="-122"/>
              </a:rPr>
              <a:t>用例二：路径规划</a:t>
            </a:r>
          </a:p>
          <a:p>
            <a:pPr>
              <a:spcAft>
                <a:spcPts val="800"/>
              </a:spcAft>
            </a:pPr>
            <a:endParaRPr lang="zh-CN" altLang="en-US" sz="2400">
              <a:solidFill>
                <a:srgbClr val="76AADB"/>
              </a:solidFill>
              <a:latin typeface="微软雅黑" pitchFamily="34" charset="-122"/>
              <a:ea typeface="微软雅黑" pitchFamily="34" charset="-122"/>
            </a:endParaRPr>
          </a:p>
          <a:p>
            <a:pPr>
              <a:spcAft>
                <a:spcPts val="800"/>
              </a:spcAft>
            </a:pPr>
            <a:r>
              <a:rPr lang="zh-CN" altLang="en-US">
                <a:solidFill>
                  <a:srgbClr val="70AD47"/>
                </a:solidFill>
                <a:latin typeface="微软雅黑" pitchFamily="34" charset="-122"/>
                <a:ea typeface="微软雅黑" pitchFamily="34" charset="-122"/>
              </a:rPr>
              <a:t>主要参与者：</a:t>
            </a:r>
            <a:r>
              <a:rPr lang="zh-CN" altLang="en-US">
                <a:solidFill>
                  <a:srgbClr val="76AADB"/>
                </a:solidFill>
                <a:latin typeface="微软雅黑" pitchFamily="34" charset="-122"/>
                <a:ea typeface="微软雅黑" pitchFamily="34" charset="-122"/>
              </a:rPr>
              <a:t>用户</a:t>
            </a:r>
          </a:p>
          <a:p>
            <a:pPr>
              <a:spcAft>
                <a:spcPts val="800"/>
              </a:spcAft>
            </a:pPr>
            <a:r>
              <a:rPr lang="zh-CN" altLang="en-US">
                <a:solidFill>
                  <a:srgbClr val="70AD47"/>
                </a:solidFill>
                <a:latin typeface="微软雅黑" pitchFamily="34" charset="-122"/>
                <a:ea typeface="微软雅黑" pitchFamily="34" charset="-122"/>
              </a:rPr>
              <a:t>目标：</a:t>
            </a:r>
            <a:r>
              <a:rPr lang="zh-CN" altLang="en-US">
                <a:solidFill>
                  <a:srgbClr val="76AADB"/>
                </a:solidFill>
                <a:latin typeface="微软雅黑" pitchFamily="34" charset="-122"/>
                <a:ea typeface="微软雅黑" pitchFamily="34" charset="-122"/>
              </a:rPr>
              <a:t>到达用户指定地点</a:t>
            </a:r>
          </a:p>
          <a:p>
            <a:pPr>
              <a:spcAft>
                <a:spcPts val="800"/>
              </a:spcAft>
            </a:pPr>
            <a:r>
              <a:rPr lang="zh-CN" altLang="en-US">
                <a:solidFill>
                  <a:srgbClr val="70AD47"/>
                </a:solidFill>
                <a:latin typeface="微软雅黑" pitchFamily="34" charset="-122"/>
                <a:ea typeface="微软雅黑" pitchFamily="34" charset="-122"/>
              </a:rPr>
              <a:t>前置条件：</a:t>
            </a:r>
            <a:r>
              <a:rPr lang="zh-CN" altLang="en-US">
                <a:solidFill>
                  <a:srgbClr val="76AADB"/>
                </a:solidFill>
                <a:latin typeface="微软雅黑" pitchFamily="34" charset="-122"/>
                <a:ea typeface="微软雅黑" pitchFamily="34" charset="-122"/>
              </a:rPr>
              <a:t>必须完整配置系统及硬件；</a:t>
            </a:r>
          </a:p>
          <a:p>
            <a:pPr>
              <a:spcAft>
                <a:spcPts val="800"/>
              </a:spcAft>
            </a:pPr>
            <a:r>
              <a:rPr lang="zh-CN" altLang="en-US">
                <a:solidFill>
                  <a:srgbClr val="76AADB"/>
                </a:solidFill>
                <a:latin typeface="微软雅黑" pitchFamily="34" charset="-122"/>
                <a:ea typeface="微软雅黑" pitchFamily="34" charset="-122"/>
              </a:rPr>
              <a:t>使用场地应平整干燥；</a:t>
            </a:r>
          </a:p>
          <a:p>
            <a:pPr>
              <a:spcAft>
                <a:spcPts val="800"/>
              </a:spcAft>
            </a:pPr>
            <a:r>
              <a:rPr lang="zh-CN" altLang="en-US">
                <a:solidFill>
                  <a:srgbClr val="70AD47"/>
                </a:solidFill>
                <a:latin typeface="微软雅黑" pitchFamily="34" charset="-122"/>
                <a:ea typeface="微软雅黑" pitchFamily="34" charset="-122"/>
              </a:rPr>
              <a:t>启动：</a:t>
            </a:r>
            <a:r>
              <a:rPr lang="zh-CN" altLang="en-US">
                <a:solidFill>
                  <a:srgbClr val="76AADB"/>
                </a:solidFill>
                <a:latin typeface="微软雅黑" pitchFamily="34" charset="-122"/>
                <a:ea typeface="微软雅黑" pitchFamily="34" charset="-122"/>
              </a:rPr>
              <a:t>用户给出期望目的地</a:t>
            </a:r>
          </a:p>
          <a:p>
            <a:pPr>
              <a:spcAft>
                <a:spcPts val="800"/>
              </a:spcAft>
            </a:pPr>
            <a:endParaRPr lang="zh-CN" altLang="en-US">
              <a:solidFill>
                <a:srgbClr val="76AADB"/>
              </a:solidFill>
              <a:latin typeface="微软雅黑" pitchFamily="34" charset="-122"/>
              <a:ea typeface="微软雅黑" pitchFamily="34" charset="-122"/>
            </a:endParaRPr>
          </a:p>
          <a:p>
            <a:pPr>
              <a:spcAft>
                <a:spcPts val="800"/>
              </a:spcAft>
            </a:pPr>
            <a:r>
              <a:rPr lang="zh-CN" altLang="en-US">
                <a:solidFill>
                  <a:srgbClr val="70AD47"/>
                </a:solidFill>
                <a:latin typeface="微软雅黑" pitchFamily="34" charset="-122"/>
                <a:ea typeface="微软雅黑" pitchFamily="34" charset="-122"/>
              </a:rPr>
              <a:t>优先级：</a:t>
            </a:r>
            <a:r>
              <a:rPr lang="zh-CN" altLang="en-US">
                <a:solidFill>
                  <a:srgbClr val="76AADB"/>
                </a:solidFill>
                <a:latin typeface="微软雅黑" pitchFamily="34" charset="-122"/>
                <a:ea typeface="微软雅黑" pitchFamily="34" charset="-122"/>
              </a:rPr>
              <a:t>中</a:t>
            </a:r>
          </a:p>
          <a:p>
            <a:pPr>
              <a:spcAft>
                <a:spcPts val="800"/>
              </a:spcAft>
            </a:pPr>
            <a:r>
              <a:rPr lang="zh-CN" altLang="en-US">
                <a:solidFill>
                  <a:srgbClr val="70AD47"/>
                </a:solidFill>
                <a:latin typeface="微软雅黑" pitchFamily="34" charset="-122"/>
                <a:ea typeface="微软雅黑" pitchFamily="34" charset="-122"/>
              </a:rPr>
              <a:t>何时可用：</a:t>
            </a:r>
            <a:r>
              <a:rPr lang="zh-CN" altLang="en-US">
                <a:solidFill>
                  <a:srgbClr val="76AADB"/>
                </a:solidFill>
                <a:latin typeface="微软雅黑" pitchFamily="34" charset="-122"/>
                <a:ea typeface="微软雅黑" pitchFamily="34" charset="-122"/>
              </a:rPr>
              <a:t>第二个增量</a:t>
            </a:r>
          </a:p>
          <a:p>
            <a:pPr>
              <a:spcAft>
                <a:spcPts val="800"/>
              </a:spcAft>
            </a:pPr>
            <a:r>
              <a:rPr lang="zh-CN" altLang="en-US">
                <a:solidFill>
                  <a:srgbClr val="70AD47"/>
                </a:solidFill>
                <a:latin typeface="微软雅黑" pitchFamily="34" charset="-122"/>
                <a:ea typeface="微软雅黑" pitchFamily="34" charset="-122"/>
              </a:rPr>
              <a:t>使用频率：</a:t>
            </a:r>
            <a:r>
              <a:rPr lang="zh-CN" altLang="en-US">
                <a:solidFill>
                  <a:srgbClr val="76AADB"/>
                </a:solidFill>
                <a:latin typeface="微软雅黑" pitchFamily="34" charset="-122"/>
                <a:ea typeface="微软雅黑" pitchFamily="34" charset="-122"/>
              </a:rPr>
              <a:t>中</a:t>
            </a:r>
          </a:p>
          <a:p>
            <a:pPr>
              <a:spcAft>
                <a:spcPts val="800"/>
              </a:spcAft>
            </a:pPr>
            <a:r>
              <a:rPr lang="zh-CN" altLang="en-US">
                <a:solidFill>
                  <a:srgbClr val="70AD47"/>
                </a:solidFill>
                <a:latin typeface="微软雅黑" pitchFamily="34" charset="-122"/>
                <a:ea typeface="微软雅黑" pitchFamily="34" charset="-122"/>
              </a:rPr>
              <a:t>次要参与者：</a:t>
            </a:r>
            <a:r>
              <a:rPr lang="zh-CN" altLang="en-US">
                <a:solidFill>
                  <a:srgbClr val="76AADB"/>
                </a:solidFill>
                <a:latin typeface="微软雅黑" pitchFamily="34" charset="-122"/>
                <a:ea typeface="微软雅黑" pitchFamily="34" charset="-122"/>
              </a:rPr>
              <a:t>传感器，机器人</a:t>
            </a:r>
          </a:p>
        </p:txBody>
      </p:sp>
      <p:sp>
        <p:nvSpPr>
          <p:cNvPr id="30722"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headEnd/>
            <a:tailEnd/>
          </a:ln>
        </p:spPr>
        <p:txBody>
          <a:bodyPr/>
          <a:lstStyle/>
          <a:p>
            <a:endParaRPr lang="zh-CN" altLang="en-US"/>
          </a:p>
        </p:txBody>
      </p:sp>
      <p:sp>
        <p:nvSpPr>
          <p:cNvPr id="30723" name="文本框 95"/>
          <p:cNvSpPr txBox="1">
            <a:spLocks noChangeArrowheads="1"/>
          </p:cNvSpPr>
          <p:nvPr/>
        </p:nvSpPr>
        <p:spPr bwMode="auto">
          <a:xfrm>
            <a:off x="1339850" y="258763"/>
            <a:ext cx="1604963" cy="522287"/>
          </a:xfrm>
          <a:prstGeom prst="rect">
            <a:avLst/>
          </a:prstGeom>
          <a:noFill/>
          <a:ln w="9525">
            <a:noFill/>
            <a:miter lim="800000"/>
            <a:headEnd/>
            <a:tailEnd/>
          </a:ln>
        </p:spPr>
        <p:txBody>
          <a:bodyPr wrap="none">
            <a:spAutoFit/>
          </a:bodyPr>
          <a:lstStyle/>
          <a:p>
            <a:r>
              <a:rPr lang="zh-CN" altLang="en-US" sz="2800">
                <a:solidFill>
                  <a:srgbClr val="F7B63E"/>
                </a:solidFill>
                <a:latin typeface="微软雅黑" pitchFamily="34" charset="-122"/>
                <a:ea typeface="微软雅黑" pitchFamily="34" charset="-122"/>
                <a:cs typeface="幼圆"/>
              </a:rPr>
              <a:t>用例模型</a:t>
            </a:r>
          </a:p>
        </p:txBody>
      </p:sp>
      <p:sp>
        <p:nvSpPr>
          <p:cNvPr id="6" name="文本框 5"/>
          <p:cNvSpPr txBox="1"/>
          <p:nvPr/>
        </p:nvSpPr>
        <p:spPr>
          <a:xfrm>
            <a:off x="5578475" y="835025"/>
            <a:ext cx="5535613" cy="5302250"/>
          </a:xfrm>
          <a:prstGeom prst="rect">
            <a:avLst/>
          </a:prstGeom>
          <a:noFill/>
        </p:spPr>
        <p:txBody>
          <a:bodyPr>
            <a:spAutoFit/>
          </a:bodyPr>
          <a:lstStyle/>
          <a:p>
            <a:pPr>
              <a:spcAft>
                <a:spcPts val="800"/>
              </a:spcAft>
              <a:defRPr/>
            </a:pPr>
            <a:r>
              <a:rPr lang="zh-CN" altLang="en-US">
                <a:solidFill>
                  <a:schemeClr val="accent4"/>
                </a:solidFill>
                <a:latin typeface="微软雅黑" panose="020B0503020204020204" pitchFamily="34" charset="-122"/>
                <a:ea typeface="微软雅黑" panose="020B0503020204020204" pitchFamily="34" charset="-122"/>
                <a:sym typeface="+mn-ea"/>
              </a:rPr>
              <a:t>场景：</a:t>
            </a:r>
            <a:endParaRPr lang="zh-CN" altLang="en-US">
              <a:solidFill>
                <a:schemeClr val="accent4"/>
              </a:solidFill>
              <a:latin typeface="微软雅黑" panose="020B0503020204020204" pitchFamily="34" charset="-122"/>
              <a:ea typeface="微软雅黑" panose="020B0503020204020204" pitchFamily="34" charset="-122"/>
            </a:endParaRPr>
          </a:p>
          <a:p>
            <a:pPr>
              <a:spcAft>
                <a:spcPts val="800"/>
              </a:spcAft>
              <a:defRPr/>
            </a:pPr>
            <a:r>
              <a:rPr lang="zh-CN" altLang="en-US">
                <a:solidFill>
                  <a:srgbClr val="76AADB"/>
                </a:solidFill>
                <a:latin typeface="微软雅黑" panose="020B0503020204020204" pitchFamily="34" charset="-122"/>
                <a:ea typeface="微软雅黑" panose="020B0503020204020204" pitchFamily="34" charset="-122"/>
                <a:sym typeface="+mn-ea"/>
              </a:rPr>
              <a:t>1. 放置机器人；</a:t>
            </a:r>
          </a:p>
          <a:p>
            <a:pPr>
              <a:spcAft>
                <a:spcPts val="800"/>
              </a:spcAft>
              <a:defRPr/>
            </a:pPr>
            <a:r>
              <a:rPr lang="zh-CN" altLang="en-US">
                <a:solidFill>
                  <a:srgbClr val="76AADB"/>
                </a:solidFill>
                <a:latin typeface="微软雅黑" panose="020B0503020204020204" pitchFamily="34" charset="-122"/>
                <a:ea typeface="微软雅黑" panose="020B0503020204020204" pitchFamily="34" charset="-122"/>
                <a:sym typeface="+mn-ea"/>
              </a:rPr>
              <a:t>2. 启动机器人软硬件；</a:t>
            </a:r>
          </a:p>
          <a:p>
            <a:pPr>
              <a:spcAft>
                <a:spcPts val="800"/>
              </a:spcAft>
              <a:defRPr/>
            </a:pPr>
            <a:r>
              <a:rPr lang="zh-CN" altLang="en-US">
                <a:solidFill>
                  <a:srgbClr val="76AADB"/>
                </a:solidFill>
                <a:latin typeface="微软雅黑" panose="020B0503020204020204" pitchFamily="34" charset="-122"/>
                <a:ea typeface="微软雅黑" panose="020B0503020204020204" pitchFamily="34" charset="-122"/>
                <a:sym typeface="+mn-ea"/>
              </a:rPr>
              <a:t>3. 系统显示所有的主要功能界面；</a:t>
            </a:r>
          </a:p>
          <a:p>
            <a:pPr>
              <a:spcAft>
                <a:spcPts val="800"/>
              </a:spcAft>
              <a:defRPr/>
            </a:pPr>
            <a:r>
              <a:rPr lang="zh-CN" altLang="en-US">
                <a:solidFill>
                  <a:srgbClr val="76AADB"/>
                </a:solidFill>
                <a:latin typeface="微软雅黑" panose="020B0503020204020204" pitchFamily="34" charset="-122"/>
                <a:ea typeface="微软雅黑" panose="020B0503020204020204" pitchFamily="34" charset="-122"/>
                <a:sym typeface="+mn-ea"/>
              </a:rPr>
              <a:t>4. 用户根据提示选择初始化地图按钮；</a:t>
            </a:r>
          </a:p>
          <a:p>
            <a:pPr>
              <a:spcAft>
                <a:spcPts val="800"/>
              </a:spcAft>
              <a:defRPr/>
            </a:pPr>
            <a:r>
              <a:rPr lang="zh-CN" altLang="en-US">
                <a:solidFill>
                  <a:srgbClr val="76AADB"/>
                </a:solidFill>
                <a:latin typeface="微软雅黑" panose="020B0503020204020204" pitchFamily="34" charset="-122"/>
                <a:ea typeface="微软雅黑" panose="020B0503020204020204" pitchFamily="34" charset="-122"/>
                <a:sym typeface="+mn-ea"/>
              </a:rPr>
              <a:t>5. 界面显示当前地图状态；</a:t>
            </a:r>
          </a:p>
          <a:p>
            <a:pPr>
              <a:spcAft>
                <a:spcPts val="800"/>
              </a:spcAft>
              <a:defRPr/>
            </a:pPr>
            <a:r>
              <a:rPr lang="zh-CN" altLang="en-US">
                <a:solidFill>
                  <a:srgbClr val="76AADB"/>
                </a:solidFill>
                <a:latin typeface="微软雅黑" panose="020B0503020204020204" pitchFamily="34" charset="-122"/>
                <a:ea typeface="微软雅黑" panose="020B0503020204020204" pitchFamily="34" charset="-122"/>
                <a:sym typeface="+mn-ea"/>
              </a:rPr>
              <a:t>6. 用户使用手推或遥控方式使机器人绕场地移动一圈；</a:t>
            </a:r>
          </a:p>
          <a:p>
            <a:pPr>
              <a:spcAft>
                <a:spcPts val="800"/>
              </a:spcAft>
              <a:defRPr/>
            </a:pPr>
            <a:r>
              <a:rPr lang="zh-CN" altLang="en-US">
                <a:solidFill>
                  <a:srgbClr val="76AADB"/>
                </a:solidFill>
                <a:latin typeface="微软雅黑" panose="020B0503020204020204" pitchFamily="34" charset="-122"/>
                <a:ea typeface="微软雅黑" panose="020B0503020204020204" pitchFamily="34" charset="-122"/>
                <a:sym typeface="+mn-ea"/>
              </a:rPr>
              <a:t>7. 界面实时更新地图场景；</a:t>
            </a:r>
          </a:p>
          <a:p>
            <a:pPr>
              <a:spcAft>
                <a:spcPts val="800"/>
              </a:spcAft>
              <a:defRPr/>
            </a:pPr>
            <a:r>
              <a:rPr lang="zh-CN" altLang="en-US">
                <a:solidFill>
                  <a:srgbClr val="76AADB"/>
                </a:solidFill>
                <a:latin typeface="微软雅黑" panose="020B0503020204020204" pitchFamily="34" charset="-122"/>
                <a:ea typeface="微软雅黑" panose="020B0503020204020204" pitchFamily="34" charset="-122"/>
                <a:sym typeface="+mn-ea"/>
              </a:rPr>
              <a:t>8. 系统完成初始化地图建模并给出提示；</a:t>
            </a:r>
          </a:p>
          <a:p>
            <a:pPr>
              <a:spcAft>
                <a:spcPts val="800"/>
              </a:spcAft>
              <a:defRPr/>
            </a:pPr>
            <a:r>
              <a:rPr lang="zh-CN" altLang="en-US">
                <a:solidFill>
                  <a:srgbClr val="76AADB"/>
                </a:solidFill>
                <a:latin typeface="微软雅黑" panose="020B0503020204020204" pitchFamily="34" charset="-122"/>
                <a:ea typeface="微软雅黑" panose="020B0503020204020204" pitchFamily="34" charset="-122"/>
                <a:sym typeface="+mn-ea"/>
              </a:rPr>
              <a:t>9. 用户给出期望目的地；</a:t>
            </a:r>
          </a:p>
          <a:p>
            <a:pPr>
              <a:spcAft>
                <a:spcPts val="800"/>
              </a:spcAft>
              <a:defRPr/>
            </a:pPr>
            <a:r>
              <a:rPr lang="zh-CN" altLang="en-US">
                <a:solidFill>
                  <a:srgbClr val="76AADB"/>
                </a:solidFill>
                <a:latin typeface="微软雅黑" panose="020B0503020204020204" pitchFamily="34" charset="-122"/>
                <a:ea typeface="微软雅黑" panose="020B0503020204020204" pitchFamily="34" charset="-122"/>
                <a:sym typeface="+mn-ea"/>
              </a:rPr>
              <a:t>10. 系统完成最优路径规划；</a:t>
            </a:r>
          </a:p>
          <a:p>
            <a:pPr>
              <a:spcAft>
                <a:spcPts val="800"/>
              </a:spcAft>
              <a:defRPr/>
            </a:pPr>
            <a:r>
              <a:rPr lang="zh-CN" altLang="en-US">
                <a:solidFill>
                  <a:srgbClr val="76AADB"/>
                </a:solidFill>
                <a:latin typeface="微软雅黑" panose="020B0503020204020204" pitchFamily="34" charset="-122"/>
                <a:ea typeface="微软雅黑" panose="020B0503020204020204" pitchFamily="34" charset="-122"/>
                <a:sym typeface="+mn-ea"/>
              </a:rPr>
              <a:t>11. 机器人开始移动；</a:t>
            </a:r>
          </a:p>
          <a:p>
            <a:pPr>
              <a:spcAft>
                <a:spcPts val="800"/>
              </a:spcAft>
              <a:defRPr/>
            </a:pPr>
            <a:r>
              <a:rPr lang="zh-CN" altLang="en-US">
                <a:solidFill>
                  <a:srgbClr val="76AADB"/>
                </a:solidFill>
                <a:latin typeface="微软雅黑" panose="020B0503020204020204" pitchFamily="34" charset="-122"/>
                <a:ea typeface="微软雅黑" panose="020B0503020204020204" pitchFamily="34" charset="-122"/>
                <a:sym typeface="+mn-ea"/>
              </a:rPr>
              <a:t>12. 机器人到达目标地点；</a:t>
            </a:r>
          </a:p>
          <a:p>
            <a:pPr>
              <a:spcAft>
                <a:spcPts val="800"/>
              </a:spcAft>
              <a:defRPr/>
            </a:pPr>
            <a:r>
              <a:rPr lang="zh-CN" altLang="en-US">
                <a:solidFill>
                  <a:srgbClr val="76AADB"/>
                </a:solidFill>
                <a:latin typeface="微软雅黑" panose="020B0503020204020204" pitchFamily="34" charset="-122"/>
                <a:ea typeface="微软雅黑" panose="020B0503020204020204" pitchFamily="34" charset="-122"/>
                <a:sym typeface="+mn-ea"/>
              </a:rPr>
              <a:t>13. 系统给出任务完成提示；</a:t>
            </a:r>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41" name="TextBox 71"/>
          <p:cNvSpPr txBox="1">
            <a:spLocks noChangeArrowheads="1"/>
          </p:cNvSpPr>
          <p:nvPr/>
        </p:nvSpPr>
        <p:spPr bwMode="auto">
          <a:xfrm>
            <a:off x="882650" y="1139825"/>
            <a:ext cx="5584825" cy="749300"/>
          </a:xfrm>
          <a:prstGeom prst="rect">
            <a:avLst/>
          </a:prstGeom>
          <a:noFill/>
          <a:ln w="9525">
            <a:noFill/>
            <a:miter lim="800000"/>
          </a:ln>
        </p:spPr>
        <p:txBody>
          <a:bodyPr lIns="0" tIns="0" rIns="0" bIns="0">
            <a:spAutoFit/>
          </a:bodyPr>
          <a:lstStyle/>
          <a:p>
            <a:pPr>
              <a:spcAft>
                <a:spcPts val="800"/>
              </a:spcAft>
              <a:defRPr/>
            </a:pPr>
            <a:r>
              <a:rPr lang="zh-CN" altLang="en-US" sz="2400">
                <a:solidFill>
                  <a:srgbClr val="76AADB"/>
                </a:solidFill>
                <a:latin typeface="微软雅黑" panose="020B0503020204020204" pitchFamily="34" charset="-122"/>
                <a:ea typeface="微软雅黑" panose="020B0503020204020204" pitchFamily="34" charset="-122"/>
                <a:sym typeface="+mn-ea"/>
              </a:rPr>
              <a:t>用例二：路径规划</a:t>
            </a:r>
            <a:endParaRPr lang="zh-CN" altLang="en-US" sz="2400">
              <a:solidFill>
                <a:srgbClr val="76AADB"/>
              </a:solidFill>
              <a:latin typeface="微软雅黑" panose="020B0503020204020204" pitchFamily="34" charset="-122"/>
              <a:ea typeface="微软雅黑" panose="020B0503020204020204" pitchFamily="34" charset="-122"/>
            </a:endParaRPr>
          </a:p>
          <a:p>
            <a:pPr>
              <a:spcAft>
                <a:spcPts val="800"/>
              </a:spcAft>
              <a:defRPr/>
            </a:pPr>
            <a:endParaRPr lang="zh-CN" altLang="en-US">
              <a:solidFill>
                <a:schemeClr val="accent3"/>
              </a:solidFill>
              <a:latin typeface="微软雅黑" panose="020B0503020204020204" pitchFamily="34" charset="-122"/>
              <a:ea typeface="微软雅黑" panose="020B0503020204020204" pitchFamily="34" charset="-122"/>
            </a:endParaRPr>
          </a:p>
        </p:txBody>
      </p:sp>
      <p:sp>
        <p:nvSpPr>
          <p:cNvPr id="32770"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headEnd/>
            <a:tailEnd/>
          </a:ln>
        </p:spPr>
        <p:txBody>
          <a:bodyPr/>
          <a:lstStyle/>
          <a:p>
            <a:endParaRPr lang="zh-CN" altLang="en-US"/>
          </a:p>
        </p:txBody>
      </p:sp>
      <p:sp>
        <p:nvSpPr>
          <p:cNvPr id="32771" name="文本框 95"/>
          <p:cNvSpPr txBox="1">
            <a:spLocks noChangeArrowheads="1"/>
          </p:cNvSpPr>
          <p:nvPr/>
        </p:nvSpPr>
        <p:spPr bwMode="auto">
          <a:xfrm>
            <a:off x="1339850" y="258763"/>
            <a:ext cx="1604963" cy="522287"/>
          </a:xfrm>
          <a:prstGeom prst="rect">
            <a:avLst/>
          </a:prstGeom>
          <a:noFill/>
          <a:ln w="9525">
            <a:noFill/>
            <a:miter lim="800000"/>
            <a:headEnd/>
            <a:tailEnd/>
          </a:ln>
        </p:spPr>
        <p:txBody>
          <a:bodyPr wrap="none">
            <a:spAutoFit/>
          </a:bodyPr>
          <a:lstStyle/>
          <a:p>
            <a:r>
              <a:rPr lang="zh-CN" altLang="en-US" sz="2800">
                <a:solidFill>
                  <a:srgbClr val="F7B63E"/>
                </a:solidFill>
                <a:latin typeface="微软雅黑" pitchFamily="34" charset="-122"/>
                <a:ea typeface="微软雅黑" pitchFamily="34" charset="-122"/>
                <a:cs typeface="幼圆"/>
              </a:rPr>
              <a:t>用例模型</a:t>
            </a:r>
          </a:p>
        </p:txBody>
      </p:sp>
      <p:sp>
        <p:nvSpPr>
          <p:cNvPr id="3" name="文本框 2"/>
          <p:cNvSpPr txBox="1"/>
          <p:nvPr/>
        </p:nvSpPr>
        <p:spPr>
          <a:xfrm>
            <a:off x="882650" y="2128838"/>
            <a:ext cx="8512175" cy="2646362"/>
          </a:xfrm>
          <a:prstGeom prst="rect">
            <a:avLst/>
          </a:prstGeom>
          <a:noFill/>
        </p:spPr>
        <p:txBody>
          <a:bodyPr>
            <a:spAutoFit/>
          </a:bodyPr>
          <a:lstStyle/>
          <a:p>
            <a:pPr>
              <a:spcAft>
                <a:spcPts val="800"/>
              </a:spcAft>
              <a:defRPr/>
            </a:pPr>
            <a:endParaRPr lang="zh-CN" altLang="en-US">
              <a:solidFill>
                <a:srgbClr val="76AADB"/>
              </a:solidFill>
              <a:latin typeface="微软雅黑" panose="020B0503020204020204" pitchFamily="34" charset="-122"/>
              <a:ea typeface="微软雅黑" panose="020B0503020204020204" pitchFamily="34" charset="-122"/>
            </a:endParaRPr>
          </a:p>
          <a:p>
            <a:pPr>
              <a:spcAft>
                <a:spcPts val="800"/>
              </a:spcAft>
              <a:defRPr/>
            </a:pPr>
            <a:r>
              <a:rPr lang="zh-CN" altLang="en-US">
                <a:solidFill>
                  <a:schemeClr val="accent6"/>
                </a:solidFill>
                <a:latin typeface="微软雅黑" panose="020B0503020204020204" pitchFamily="34" charset="-122"/>
                <a:ea typeface="微软雅黑" panose="020B0503020204020204" pitchFamily="34" charset="-122"/>
                <a:sym typeface="+mn-ea"/>
              </a:rPr>
              <a:t>异常情况：</a:t>
            </a:r>
            <a:endParaRPr lang="zh-CN" altLang="en-US">
              <a:solidFill>
                <a:schemeClr val="accent4"/>
              </a:solidFill>
              <a:latin typeface="微软雅黑" panose="020B0503020204020204" pitchFamily="34" charset="-122"/>
              <a:ea typeface="微软雅黑" panose="020B0503020204020204" pitchFamily="34" charset="-122"/>
            </a:endParaRPr>
          </a:p>
          <a:p>
            <a:pPr>
              <a:spcAft>
                <a:spcPts val="800"/>
              </a:spcAft>
              <a:defRPr/>
            </a:pPr>
            <a:r>
              <a:rPr lang="zh-CN" altLang="en-US">
                <a:solidFill>
                  <a:schemeClr val="accent3"/>
                </a:solidFill>
                <a:latin typeface="微软雅黑" panose="020B0503020204020204" pitchFamily="34" charset="-122"/>
                <a:ea typeface="微软雅黑" panose="020B0503020204020204" pitchFamily="34" charset="-122"/>
                <a:sym typeface="+mn-ea"/>
              </a:rPr>
              <a:t>界面给出以下相应显示：</a:t>
            </a:r>
          </a:p>
          <a:p>
            <a:pPr>
              <a:spcAft>
                <a:spcPts val="800"/>
              </a:spcAft>
              <a:defRPr/>
            </a:pPr>
            <a:r>
              <a:rPr lang="zh-CN" altLang="en-US">
                <a:solidFill>
                  <a:schemeClr val="accent3"/>
                </a:solidFill>
                <a:latin typeface="微软雅黑" panose="020B0503020204020204" pitchFamily="34" charset="-122"/>
                <a:ea typeface="微软雅黑" panose="020B0503020204020204" pitchFamily="34" charset="-122"/>
                <a:sym typeface="+mn-ea"/>
              </a:rPr>
              <a:t>1.用户所给目标不可达（不在初始化地图范围内）——出现点：9</a:t>
            </a:r>
          </a:p>
          <a:p>
            <a:pPr>
              <a:spcAft>
                <a:spcPts val="800"/>
              </a:spcAft>
              <a:defRPr/>
            </a:pPr>
            <a:r>
              <a:rPr lang="zh-CN" altLang="en-US">
                <a:solidFill>
                  <a:schemeClr val="accent3"/>
                </a:solidFill>
                <a:latin typeface="微软雅黑" panose="020B0503020204020204" pitchFamily="34" charset="-122"/>
                <a:ea typeface="微软雅黑" panose="020B0503020204020204" pitchFamily="34" charset="-122"/>
                <a:sym typeface="+mn-ea"/>
              </a:rPr>
              <a:t>2.用户所给目标不可达（无可到达路径,被障碍物包围或覆盖）——出现点：10</a:t>
            </a:r>
          </a:p>
          <a:p>
            <a:pPr>
              <a:spcAft>
                <a:spcPts val="800"/>
              </a:spcAft>
              <a:defRPr/>
            </a:pPr>
            <a:r>
              <a:rPr lang="zh-CN" altLang="en-US">
                <a:solidFill>
                  <a:schemeClr val="accent6"/>
                </a:solidFill>
                <a:latin typeface="微软雅黑" panose="020B0503020204020204" pitchFamily="34" charset="-122"/>
                <a:ea typeface="微软雅黑" panose="020B0503020204020204" pitchFamily="34" charset="-122"/>
                <a:sym typeface="+mn-ea"/>
              </a:rPr>
              <a:t>解决方案：</a:t>
            </a:r>
            <a:endParaRPr lang="zh-CN" altLang="en-US">
              <a:solidFill>
                <a:schemeClr val="accent4"/>
              </a:solidFill>
              <a:latin typeface="微软雅黑" panose="020B0503020204020204" pitchFamily="34" charset="-122"/>
              <a:ea typeface="微软雅黑" panose="020B0503020204020204" pitchFamily="34" charset="-122"/>
            </a:endParaRPr>
          </a:p>
          <a:p>
            <a:pPr>
              <a:spcAft>
                <a:spcPts val="800"/>
              </a:spcAft>
              <a:defRPr/>
            </a:pPr>
            <a:r>
              <a:rPr lang="zh-CN" altLang="en-US">
                <a:solidFill>
                  <a:schemeClr val="accent3"/>
                </a:solidFill>
                <a:latin typeface="微软雅黑" panose="020B0503020204020204" pitchFamily="34" charset="-122"/>
                <a:ea typeface="微软雅黑" panose="020B0503020204020204" pitchFamily="34" charset="-122"/>
                <a:sym typeface="+mn-ea"/>
              </a:rPr>
              <a:t>1&amp;2：用户重新确定正确可达目标点并发出指令</a:t>
            </a:r>
          </a:p>
        </p:txBody>
      </p:sp>
      <p:grpSp>
        <p:nvGrpSpPr>
          <p:cNvPr id="32773" name="组合 16"/>
          <p:cNvGrpSpPr>
            <a:grpSpLocks/>
          </p:cNvGrpSpPr>
          <p:nvPr/>
        </p:nvGrpSpPr>
        <p:grpSpPr bwMode="auto">
          <a:xfrm>
            <a:off x="8620125" y="703263"/>
            <a:ext cx="2797175" cy="2589212"/>
            <a:chOff x="6250" y="2543"/>
            <a:chExt cx="6194" cy="5731"/>
          </a:xfrm>
        </p:grpSpPr>
        <p:sp>
          <p:nvSpPr>
            <p:cNvPr id="41006" name="순서도: 병합 56"/>
            <p:cNvSpPr>
              <a:spLocks noChangeArrowheads="1"/>
            </p:cNvSpPr>
            <p:nvPr/>
          </p:nvSpPr>
          <p:spPr bwMode="auto">
            <a:xfrm rot="-8965812">
              <a:off x="9857" y="3973"/>
              <a:ext cx="2587" cy="2266"/>
            </a:xfrm>
            <a:prstGeom prst="flowChartMerge">
              <a:avLst/>
            </a:prstGeom>
            <a:blipFill dpi="0" rotWithShape="1">
              <a:blip r:embed="rId3"/>
              <a:srcRect/>
              <a:stretch>
                <a:fillRect/>
              </a:stretch>
            </a:blipFill>
            <a:ln w="3175" algn="ctr">
              <a:noFill/>
              <a:miter lim="800000"/>
            </a:ln>
            <a:effectLst>
              <a:outerShdw dist="25401" dir="2700000" algn="ctr" rotWithShape="0">
                <a:srgbClr val="000000">
                  <a:alpha val="9999"/>
                </a:srgbClr>
              </a:outerShdw>
            </a:effectLst>
          </p:spPr>
          <p:txBody>
            <a:bodyPr rot="10800000" lIns="0" tIns="0" rIns="0" bIns="0"/>
            <a:lstStyle/>
            <a:p>
              <a:pPr algn="ctr">
                <a:spcAft>
                  <a:spcPts val="300"/>
                </a:spcAft>
                <a:defRPr/>
              </a:pPr>
              <a:endParaRPr lang="ko-KR" altLang="en-US" sz="110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12" name="순서도: 병합 56"/>
            <p:cNvSpPr/>
            <p:nvPr/>
          </p:nvSpPr>
          <p:spPr>
            <a:xfrm rot="12634188" flipH="1" flipV="1">
              <a:off x="6250" y="4581"/>
              <a:ext cx="2591" cy="2263"/>
            </a:xfrm>
            <a:prstGeom prst="flowChartMerge">
              <a:avLst/>
            </a:prstGeom>
            <a:blipFill>
              <a:blip r:embed="rId4"/>
              <a:stretch>
                <a:fillRect/>
              </a:stretch>
            </a:blipFill>
            <a:ln w="3175" cap="flat" cmpd="sng" algn="ctr">
              <a:noFill/>
              <a:prstDash val="solid"/>
            </a:ln>
            <a:effectLst>
              <a:outerShdw dist="25400" dir="2700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lstStyle/>
            <a:p>
              <a:pPr algn="ctr">
                <a:spcAft>
                  <a:spcPts val="300"/>
                </a:spcAft>
                <a:defRPr/>
              </a:pPr>
              <a:endParaRPr lang="ko-KR" altLang="en-US" sz="110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41005" name="순서도: 추출 17"/>
            <p:cNvSpPr>
              <a:spLocks noChangeArrowheads="1"/>
            </p:cNvSpPr>
            <p:nvPr/>
          </p:nvSpPr>
          <p:spPr bwMode="auto">
            <a:xfrm rot="12634188">
              <a:off x="8693" y="3204"/>
              <a:ext cx="2591" cy="2266"/>
            </a:xfrm>
            <a:prstGeom prst="flowChartExtract">
              <a:avLst/>
            </a:prstGeom>
            <a:blipFill dpi="0" rotWithShape="1">
              <a:blip r:embed="rId4"/>
              <a:srcRect/>
              <a:stretch>
                <a:fillRect/>
              </a:stretch>
            </a:blipFill>
            <a:ln w="3175" algn="ctr">
              <a:noFill/>
              <a:miter lim="800000"/>
            </a:ln>
            <a:effectLst>
              <a:outerShdw dist="25401" dir="2700000" algn="ctr" rotWithShape="0">
                <a:srgbClr val="000000">
                  <a:alpha val="9999"/>
                </a:srgbClr>
              </a:outerShdw>
            </a:effectLst>
          </p:spPr>
          <p:txBody>
            <a:bodyPr rot="10800000" lIns="0" tIns="0" rIns="0" bIns="0"/>
            <a:lstStyle/>
            <a:p>
              <a:pPr algn="ctr">
                <a:spcAft>
                  <a:spcPts val="300"/>
                </a:spcAft>
                <a:defRPr/>
              </a:pPr>
              <a:endParaRPr lang="ko-KR" altLang="en-US" sz="110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32777" name="순서도: 추출 54"/>
            <p:cNvSpPr>
              <a:spLocks noChangeArrowheads="1"/>
            </p:cNvSpPr>
            <p:nvPr/>
          </p:nvSpPr>
          <p:spPr bwMode="auto">
            <a:xfrm rot="-8965812">
              <a:off x="8653" y="6010"/>
              <a:ext cx="2590" cy="2265"/>
            </a:xfrm>
            <a:prstGeom prst="flowChartExtract">
              <a:avLst/>
            </a:prstGeom>
            <a:blipFill dpi="0" rotWithShape="1">
              <a:blip r:embed="rId5"/>
              <a:srcRect/>
              <a:stretch>
                <a:fillRect/>
              </a:stretch>
            </a:blipFill>
            <a:ln w="3175" algn="ctr">
              <a:noFill/>
              <a:miter lim="800000"/>
              <a:headEnd/>
              <a:tailEnd/>
            </a:ln>
          </p:spPr>
          <p:txBody>
            <a:bodyPr rot="10800000" lIns="0" tIns="0" rIns="0" bIns="0"/>
            <a:lstStyle/>
            <a:p>
              <a:pPr algn="ctr">
                <a:spcAft>
                  <a:spcPts val="300"/>
                </a:spcAft>
              </a:pPr>
              <a:endParaRPr lang="ko-KR" altLang="en-US" sz="1100">
                <a:solidFill>
                  <a:schemeClr val="bg1"/>
                </a:solidFill>
                <a:ea typeface="微软雅黑" pitchFamily="34" charset="-122"/>
                <a:cs typeface="Arial" charset="0"/>
              </a:endParaRPr>
            </a:p>
          </p:txBody>
        </p:sp>
        <p:sp>
          <p:nvSpPr>
            <p:cNvPr id="11" name="순서도: 추출 17"/>
            <p:cNvSpPr/>
            <p:nvPr/>
          </p:nvSpPr>
          <p:spPr>
            <a:xfrm rot="12634188" flipH="1" flipV="1">
              <a:off x="7414" y="5347"/>
              <a:ext cx="2591" cy="2266"/>
            </a:xfrm>
            <a:prstGeom prst="flowChartExtract">
              <a:avLst/>
            </a:prstGeom>
            <a:blipFill>
              <a:blip r:embed="rId6"/>
              <a:stretch>
                <a:fillRect/>
              </a:stretch>
            </a:blipFill>
            <a:ln w="3175" cap="flat" cmpd="sng" algn="ctr">
              <a:noFill/>
              <a:prstDash val="solid"/>
            </a:ln>
            <a:effectLst>
              <a:outerShdw dist="25400" dir="2700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lstStyle/>
            <a:p>
              <a:pPr algn="ctr">
                <a:spcAft>
                  <a:spcPts val="300"/>
                </a:spcAft>
                <a:defRPr/>
              </a:pPr>
              <a:endParaRPr lang="ko-KR" altLang="en-US" sz="110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13" name="순서도: 추출 54"/>
            <p:cNvSpPr/>
            <p:nvPr/>
          </p:nvSpPr>
          <p:spPr>
            <a:xfrm rot="12634188" flipH="1" flipV="1">
              <a:off x="7456" y="2543"/>
              <a:ext cx="2587" cy="2266"/>
            </a:xfrm>
            <a:prstGeom prst="flowChartExtract">
              <a:avLst/>
            </a:prstGeom>
            <a:blipFill>
              <a:blip r:embed="rId6"/>
              <a:stretch>
                <a:fillRect/>
              </a:stretch>
            </a:blipFill>
            <a:ln w="3175"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lstStyle/>
            <a:p>
              <a:pPr algn="ctr">
                <a:spcAft>
                  <a:spcPts val="300"/>
                </a:spcAft>
                <a:defRPr/>
              </a:pPr>
              <a:endParaRPr lang="ko-KR" altLang="en-US" sz="110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32780" name="Group 115"/>
            <p:cNvGrpSpPr>
              <a:grpSpLocks/>
            </p:cNvGrpSpPr>
            <p:nvPr/>
          </p:nvGrpSpPr>
          <p:grpSpPr bwMode="auto">
            <a:xfrm>
              <a:off x="8463" y="3783"/>
              <a:ext cx="520" cy="522"/>
              <a:chOff x="7540968" y="3606241"/>
              <a:chExt cx="953418" cy="953608"/>
            </a:xfrm>
          </p:grpSpPr>
          <p:sp>
            <p:nvSpPr>
              <p:cNvPr id="32803" name="Freeform 350"/>
              <p:cNvSpPr>
                <a:spLocks noChangeArrowheads="1"/>
              </p:cNvSpPr>
              <p:nvPr/>
            </p:nvSpPr>
            <p:spPr bwMode="auto">
              <a:xfrm>
                <a:off x="7540968" y="3606243"/>
                <a:ext cx="349585" cy="349654"/>
              </a:xfrm>
              <a:custGeom>
                <a:avLst/>
                <a:gdLst>
                  <a:gd name="T0" fmla="*/ 2147483647 w 483"/>
                  <a:gd name="T1" fmla="*/ 2147483647 h 483"/>
                  <a:gd name="T2" fmla="*/ 2147483647 w 483"/>
                  <a:gd name="T3" fmla="*/ 2147483647 h 483"/>
                  <a:gd name="T4" fmla="*/ 0 w 483"/>
                  <a:gd name="T5" fmla="*/ 2147483647 h 483"/>
                  <a:gd name="T6" fmla="*/ 2147483647 w 483"/>
                  <a:gd name="T7" fmla="*/ 0 h 483"/>
                  <a:gd name="T8" fmla="*/ 2147483647 w 483"/>
                  <a:gd name="T9" fmla="*/ 2147483647 h 483"/>
                  <a:gd name="T10" fmla="*/ 0 60000 65536"/>
                  <a:gd name="T11" fmla="*/ 0 60000 65536"/>
                  <a:gd name="T12" fmla="*/ 0 60000 65536"/>
                  <a:gd name="T13" fmla="*/ 0 60000 65536"/>
                  <a:gd name="T14" fmla="*/ 0 60000 65536"/>
                  <a:gd name="T15" fmla="*/ 0 w 483"/>
                  <a:gd name="T16" fmla="*/ 0 h 483"/>
                  <a:gd name="T17" fmla="*/ 483 w 483"/>
                  <a:gd name="T18" fmla="*/ 483 h 483"/>
                </a:gdLst>
                <a:ahLst/>
                <a:cxnLst>
                  <a:cxn ang="T10">
                    <a:pos x="T0" y="T1"/>
                  </a:cxn>
                  <a:cxn ang="T11">
                    <a:pos x="T2" y="T3"/>
                  </a:cxn>
                  <a:cxn ang="T12">
                    <a:pos x="T4" y="T5"/>
                  </a:cxn>
                  <a:cxn ang="T13">
                    <a:pos x="T6" y="T7"/>
                  </a:cxn>
                  <a:cxn ang="T14">
                    <a:pos x="T8" y="T9"/>
                  </a:cxn>
                </a:cxnLst>
                <a:rect l="T15" t="T16" r="T17" b="T18"/>
                <a:pathLst>
                  <a:path w="483" h="483">
                    <a:moveTo>
                      <a:pt x="240" y="482"/>
                    </a:moveTo>
                    <a:lnTo>
                      <a:pt x="240" y="482"/>
                    </a:lnTo>
                    <a:cubicBezTo>
                      <a:pt x="110" y="482"/>
                      <a:pt x="0" y="381"/>
                      <a:pt x="0" y="240"/>
                    </a:cubicBezTo>
                    <a:cubicBezTo>
                      <a:pt x="0" y="110"/>
                      <a:pt x="110" y="0"/>
                      <a:pt x="240" y="0"/>
                    </a:cubicBezTo>
                    <a:cubicBezTo>
                      <a:pt x="370" y="0"/>
                      <a:pt x="482" y="110"/>
                      <a:pt x="482" y="240"/>
                    </a:cubicBezTo>
                  </a:path>
                </a:pathLst>
              </a:custGeom>
              <a:noFill/>
              <a:ln w="4680" cap="flat">
                <a:solidFill>
                  <a:schemeClr val="bg1"/>
                </a:solidFill>
                <a:round/>
                <a:headEnd/>
                <a:tailEnd/>
              </a:ln>
            </p:spPr>
            <p:txBody>
              <a:bodyPr/>
              <a:lstStyle/>
              <a:p>
                <a:endParaRPr lang="zh-CN" altLang="en-US"/>
              </a:p>
            </p:txBody>
          </p:sp>
          <p:sp>
            <p:nvSpPr>
              <p:cNvPr id="32804" name="Freeform 351"/>
              <p:cNvSpPr>
                <a:spLocks noChangeArrowheads="1"/>
              </p:cNvSpPr>
              <p:nvPr/>
            </p:nvSpPr>
            <p:spPr bwMode="auto">
              <a:xfrm>
                <a:off x="8147973" y="3606241"/>
                <a:ext cx="346408" cy="349654"/>
              </a:xfrm>
              <a:custGeom>
                <a:avLst/>
                <a:gdLst>
                  <a:gd name="T0" fmla="*/ 2147483647 w 482"/>
                  <a:gd name="T1" fmla="*/ 2147483647 h 483"/>
                  <a:gd name="T2" fmla="*/ 2147483647 w 482"/>
                  <a:gd name="T3" fmla="*/ 2147483647 h 483"/>
                  <a:gd name="T4" fmla="*/ 2147483647 w 482"/>
                  <a:gd name="T5" fmla="*/ 2147483647 h 483"/>
                  <a:gd name="T6" fmla="*/ 2147483647 w 482"/>
                  <a:gd name="T7" fmla="*/ 0 h 483"/>
                  <a:gd name="T8" fmla="*/ 0 w 482"/>
                  <a:gd name="T9" fmla="*/ 2147483647 h 483"/>
                  <a:gd name="T10" fmla="*/ 0 60000 65536"/>
                  <a:gd name="T11" fmla="*/ 0 60000 65536"/>
                  <a:gd name="T12" fmla="*/ 0 60000 65536"/>
                  <a:gd name="T13" fmla="*/ 0 60000 65536"/>
                  <a:gd name="T14" fmla="*/ 0 60000 65536"/>
                  <a:gd name="T15" fmla="*/ 0 w 482"/>
                  <a:gd name="T16" fmla="*/ 0 h 483"/>
                  <a:gd name="T17" fmla="*/ 482 w 482"/>
                  <a:gd name="T18" fmla="*/ 483 h 483"/>
                </a:gdLst>
                <a:ahLst/>
                <a:cxnLst>
                  <a:cxn ang="T10">
                    <a:pos x="T0" y="T1"/>
                  </a:cxn>
                  <a:cxn ang="T11">
                    <a:pos x="T2" y="T3"/>
                  </a:cxn>
                  <a:cxn ang="T12">
                    <a:pos x="T4" y="T5"/>
                  </a:cxn>
                  <a:cxn ang="T13">
                    <a:pos x="T6" y="T7"/>
                  </a:cxn>
                  <a:cxn ang="T14">
                    <a:pos x="T8" y="T9"/>
                  </a:cxn>
                </a:cxnLst>
                <a:rect l="T15" t="T16" r="T17" b="T18"/>
                <a:pathLst>
                  <a:path w="482" h="483">
                    <a:moveTo>
                      <a:pt x="242" y="482"/>
                    </a:moveTo>
                    <a:lnTo>
                      <a:pt x="242" y="482"/>
                    </a:lnTo>
                    <a:cubicBezTo>
                      <a:pt x="372" y="482"/>
                      <a:pt x="481" y="381"/>
                      <a:pt x="481" y="240"/>
                    </a:cubicBezTo>
                    <a:cubicBezTo>
                      <a:pt x="481" y="110"/>
                      <a:pt x="372" y="0"/>
                      <a:pt x="242" y="0"/>
                    </a:cubicBezTo>
                    <a:cubicBezTo>
                      <a:pt x="110" y="0"/>
                      <a:pt x="0" y="110"/>
                      <a:pt x="0" y="240"/>
                    </a:cubicBezTo>
                  </a:path>
                </a:pathLst>
              </a:custGeom>
              <a:noFill/>
              <a:ln w="4680" cap="flat">
                <a:solidFill>
                  <a:schemeClr val="bg1"/>
                </a:solidFill>
                <a:round/>
                <a:headEnd/>
                <a:tailEnd/>
              </a:ln>
            </p:spPr>
            <p:txBody>
              <a:bodyPr/>
              <a:lstStyle/>
              <a:p>
                <a:endParaRPr lang="zh-CN" altLang="en-US"/>
              </a:p>
            </p:txBody>
          </p:sp>
          <p:sp>
            <p:nvSpPr>
              <p:cNvPr id="32805" name="Freeform 352"/>
              <p:cNvSpPr>
                <a:spLocks noChangeArrowheads="1"/>
              </p:cNvSpPr>
              <p:nvPr/>
            </p:nvSpPr>
            <p:spPr bwMode="auto">
              <a:xfrm>
                <a:off x="7540968" y="4213372"/>
                <a:ext cx="349585" cy="346476"/>
              </a:xfrm>
              <a:custGeom>
                <a:avLst/>
                <a:gdLst>
                  <a:gd name="T0" fmla="*/ 2147483647 w 483"/>
                  <a:gd name="T1" fmla="*/ 0 h 482"/>
                  <a:gd name="T2" fmla="*/ 2147483647 w 483"/>
                  <a:gd name="T3" fmla="*/ 0 h 482"/>
                  <a:gd name="T4" fmla="*/ 0 w 483"/>
                  <a:gd name="T5" fmla="*/ 2147483647 h 482"/>
                  <a:gd name="T6" fmla="*/ 2147483647 w 483"/>
                  <a:gd name="T7" fmla="*/ 2147483647 h 482"/>
                  <a:gd name="T8" fmla="*/ 2147483647 w 483"/>
                  <a:gd name="T9" fmla="*/ 2147483647 h 482"/>
                  <a:gd name="T10" fmla="*/ 0 60000 65536"/>
                  <a:gd name="T11" fmla="*/ 0 60000 65536"/>
                  <a:gd name="T12" fmla="*/ 0 60000 65536"/>
                  <a:gd name="T13" fmla="*/ 0 60000 65536"/>
                  <a:gd name="T14" fmla="*/ 0 60000 65536"/>
                  <a:gd name="T15" fmla="*/ 0 w 483"/>
                  <a:gd name="T16" fmla="*/ 0 h 482"/>
                  <a:gd name="T17" fmla="*/ 483 w 483"/>
                  <a:gd name="T18" fmla="*/ 482 h 482"/>
                </a:gdLst>
                <a:ahLst/>
                <a:cxnLst>
                  <a:cxn ang="T10">
                    <a:pos x="T0" y="T1"/>
                  </a:cxn>
                  <a:cxn ang="T11">
                    <a:pos x="T2" y="T3"/>
                  </a:cxn>
                  <a:cxn ang="T12">
                    <a:pos x="T4" y="T5"/>
                  </a:cxn>
                  <a:cxn ang="T13">
                    <a:pos x="T6" y="T7"/>
                  </a:cxn>
                  <a:cxn ang="T14">
                    <a:pos x="T8" y="T9"/>
                  </a:cxn>
                </a:cxnLst>
                <a:rect l="T15" t="T16" r="T17" b="T18"/>
                <a:pathLst>
                  <a:path w="483" h="482">
                    <a:moveTo>
                      <a:pt x="240" y="0"/>
                    </a:moveTo>
                    <a:lnTo>
                      <a:pt x="240" y="0"/>
                    </a:lnTo>
                    <a:cubicBezTo>
                      <a:pt x="110" y="0"/>
                      <a:pt x="0" y="110"/>
                      <a:pt x="0" y="240"/>
                    </a:cubicBezTo>
                    <a:cubicBezTo>
                      <a:pt x="0" y="381"/>
                      <a:pt x="110" y="481"/>
                      <a:pt x="240" y="481"/>
                    </a:cubicBezTo>
                    <a:cubicBezTo>
                      <a:pt x="370" y="481"/>
                      <a:pt x="482" y="381"/>
                      <a:pt x="482" y="240"/>
                    </a:cubicBezTo>
                  </a:path>
                </a:pathLst>
              </a:custGeom>
              <a:noFill/>
              <a:ln w="4680" cap="flat">
                <a:solidFill>
                  <a:schemeClr val="bg1"/>
                </a:solidFill>
                <a:round/>
                <a:headEnd/>
                <a:tailEnd/>
              </a:ln>
            </p:spPr>
            <p:txBody>
              <a:bodyPr/>
              <a:lstStyle/>
              <a:p>
                <a:endParaRPr lang="zh-CN" altLang="en-US"/>
              </a:p>
            </p:txBody>
          </p:sp>
          <p:sp>
            <p:nvSpPr>
              <p:cNvPr id="32806" name="Freeform 353"/>
              <p:cNvSpPr>
                <a:spLocks noChangeArrowheads="1"/>
              </p:cNvSpPr>
              <p:nvPr/>
            </p:nvSpPr>
            <p:spPr bwMode="auto">
              <a:xfrm>
                <a:off x="8147978" y="4213373"/>
                <a:ext cx="346408" cy="346476"/>
              </a:xfrm>
              <a:custGeom>
                <a:avLst/>
                <a:gdLst>
                  <a:gd name="T0" fmla="*/ 2147483647 w 482"/>
                  <a:gd name="T1" fmla="*/ 0 h 482"/>
                  <a:gd name="T2" fmla="*/ 2147483647 w 482"/>
                  <a:gd name="T3" fmla="*/ 0 h 482"/>
                  <a:gd name="T4" fmla="*/ 2147483647 w 482"/>
                  <a:gd name="T5" fmla="*/ 2147483647 h 482"/>
                  <a:gd name="T6" fmla="*/ 2147483647 w 482"/>
                  <a:gd name="T7" fmla="*/ 2147483647 h 482"/>
                  <a:gd name="T8" fmla="*/ 0 w 482"/>
                  <a:gd name="T9" fmla="*/ 2147483647 h 482"/>
                  <a:gd name="T10" fmla="*/ 0 60000 65536"/>
                  <a:gd name="T11" fmla="*/ 0 60000 65536"/>
                  <a:gd name="T12" fmla="*/ 0 60000 65536"/>
                  <a:gd name="T13" fmla="*/ 0 60000 65536"/>
                  <a:gd name="T14" fmla="*/ 0 60000 65536"/>
                  <a:gd name="T15" fmla="*/ 0 w 482"/>
                  <a:gd name="T16" fmla="*/ 0 h 482"/>
                  <a:gd name="T17" fmla="*/ 482 w 482"/>
                  <a:gd name="T18" fmla="*/ 482 h 482"/>
                </a:gdLst>
                <a:ahLst/>
                <a:cxnLst>
                  <a:cxn ang="T10">
                    <a:pos x="T0" y="T1"/>
                  </a:cxn>
                  <a:cxn ang="T11">
                    <a:pos x="T2" y="T3"/>
                  </a:cxn>
                  <a:cxn ang="T12">
                    <a:pos x="T4" y="T5"/>
                  </a:cxn>
                  <a:cxn ang="T13">
                    <a:pos x="T6" y="T7"/>
                  </a:cxn>
                  <a:cxn ang="T14">
                    <a:pos x="T8" y="T9"/>
                  </a:cxn>
                </a:cxnLst>
                <a:rect l="T15" t="T16" r="T17" b="T18"/>
                <a:pathLst>
                  <a:path w="482" h="482">
                    <a:moveTo>
                      <a:pt x="242" y="0"/>
                    </a:moveTo>
                    <a:lnTo>
                      <a:pt x="242" y="0"/>
                    </a:lnTo>
                    <a:cubicBezTo>
                      <a:pt x="372" y="0"/>
                      <a:pt x="481" y="110"/>
                      <a:pt x="481" y="240"/>
                    </a:cubicBezTo>
                    <a:cubicBezTo>
                      <a:pt x="481" y="381"/>
                      <a:pt x="372" y="481"/>
                      <a:pt x="242" y="481"/>
                    </a:cubicBezTo>
                    <a:cubicBezTo>
                      <a:pt x="110" y="481"/>
                      <a:pt x="0" y="381"/>
                      <a:pt x="0" y="240"/>
                    </a:cubicBezTo>
                  </a:path>
                </a:pathLst>
              </a:custGeom>
              <a:noFill/>
              <a:ln w="4680" cap="flat">
                <a:solidFill>
                  <a:schemeClr val="bg1"/>
                </a:solidFill>
                <a:round/>
                <a:headEnd/>
                <a:tailEnd/>
              </a:ln>
            </p:spPr>
            <p:txBody>
              <a:bodyPr/>
              <a:lstStyle/>
              <a:p>
                <a:endParaRPr lang="zh-CN" altLang="en-US"/>
              </a:p>
            </p:txBody>
          </p:sp>
          <p:sp>
            <p:nvSpPr>
              <p:cNvPr id="32807" name="Freeform 354"/>
              <p:cNvSpPr>
                <a:spLocks noChangeArrowheads="1"/>
              </p:cNvSpPr>
              <p:nvPr/>
            </p:nvSpPr>
            <p:spPr bwMode="auto">
              <a:xfrm>
                <a:off x="7887379" y="3781069"/>
                <a:ext cx="3180" cy="607127"/>
              </a:xfrm>
              <a:custGeom>
                <a:avLst/>
                <a:gdLst>
                  <a:gd name="T0" fmla="*/ 0 w 1"/>
                  <a:gd name="T1" fmla="*/ 2147483647 h 843"/>
                  <a:gd name="T2" fmla="*/ 0 w 1"/>
                  <a:gd name="T3" fmla="*/ 2147483647 h 843"/>
                  <a:gd name="T4" fmla="*/ 0 w 1"/>
                  <a:gd name="T5" fmla="*/ 2147483647 h 843"/>
                  <a:gd name="T6" fmla="*/ 0 w 1"/>
                  <a:gd name="T7" fmla="*/ 0 h 843"/>
                  <a:gd name="T8" fmla="*/ 0 60000 65536"/>
                  <a:gd name="T9" fmla="*/ 0 60000 65536"/>
                  <a:gd name="T10" fmla="*/ 0 60000 65536"/>
                  <a:gd name="T11" fmla="*/ 0 60000 65536"/>
                  <a:gd name="T12" fmla="*/ 0 w 1"/>
                  <a:gd name="T13" fmla="*/ 0 h 843"/>
                  <a:gd name="T14" fmla="*/ 1 w 1"/>
                  <a:gd name="T15" fmla="*/ 843 h 843"/>
                </a:gdLst>
                <a:ahLst/>
                <a:cxnLst>
                  <a:cxn ang="T8">
                    <a:pos x="T0" y="T1"/>
                  </a:cxn>
                  <a:cxn ang="T9">
                    <a:pos x="T2" y="T3"/>
                  </a:cxn>
                  <a:cxn ang="T10">
                    <a:pos x="T4" y="T5"/>
                  </a:cxn>
                  <a:cxn ang="T11">
                    <a:pos x="T6" y="T7"/>
                  </a:cxn>
                </a:cxnLst>
                <a:rect l="T12" t="T13" r="T14" b="T15"/>
                <a:pathLst>
                  <a:path w="1" h="843">
                    <a:moveTo>
                      <a:pt x="0" y="842"/>
                    </a:moveTo>
                    <a:lnTo>
                      <a:pt x="0" y="602"/>
                    </a:lnTo>
                    <a:lnTo>
                      <a:pt x="0" y="242"/>
                    </a:lnTo>
                    <a:lnTo>
                      <a:pt x="0" y="0"/>
                    </a:lnTo>
                  </a:path>
                </a:pathLst>
              </a:custGeom>
              <a:noFill/>
              <a:ln w="4680" cap="flat">
                <a:solidFill>
                  <a:schemeClr val="bg1"/>
                </a:solidFill>
                <a:round/>
                <a:headEnd/>
                <a:tailEnd/>
              </a:ln>
            </p:spPr>
            <p:txBody>
              <a:bodyPr/>
              <a:lstStyle/>
              <a:p>
                <a:endParaRPr lang="zh-CN" altLang="en-US"/>
              </a:p>
            </p:txBody>
          </p:sp>
          <p:sp>
            <p:nvSpPr>
              <p:cNvPr id="32808" name="Freeform 355"/>
              <p:cNvSpPr>
                <a:spLocks noChangeArrowheads="1"/>
              </p:cNvSpPr>
              <p:nvPr/>
            </p:nvSpPr>
            <p:spPr bwMode="auto">
              <a:xfrm>
                <a:off x="8147978" y="3781067"/>
                <a:ext cx="3180" cy="607127"/>
              </a:xfrm>
              <a:custGeom>
                <a:avLst/>
                <a:gdLst>
                  <a:gd name="T0" fmla="*/ 0 w 1"/>
                  <a:gd name="T1" fmla="*/ 0 h 843"/>
                  <a:gd name="T2" fmla="*/ 0 w 1"/>
                  <a:gd name="T3" fmla="*/ 2147483647 h 843"/>
                  <a:gd name="T4" fmla="*/ 0 w 1"/>
                  <a:gd name="T5" fmla="*/ 2147483647 h 843"/>
                  <a:gd name="T6" fmla="*/ 0 w 1"/>
                  <a:gd name="T7" fmla="*/ 2147483647 h 843"/>
                  <a:gd name="T8" fmla="*/ 0 60000 65536"/>
                  <a:gd name="T9" fmla="*/ 0 60000 65536"/>
                  <a:gd name="T10" fmla="*/ 0 60000 65536"/>
                  <a:gd name="T11" fmla="*/ 0 60000 65536"/>
                  <a:gd name="T12" fmla="*/ 0 w 1"/>
                  <a:gd name="T13" fmla="*/ 0 h 843"/>
                  <a:gd name="T14" fmla="*/ 1 w 1"/>
                  <a:gd name="T15" fmla="*/ 843 h 843"/>
                </a:gdLst>
                <a:ahLst/>
                <a:cxnLst>
                  <a:cxn ang="T8">
                    <a:pos x="T0" y="T1"/>
                  </a:cxn>
                  <a:cxn ang="T9">
                    <a:pos x="T2" y="T3"/>
                  </a:cxn>
                  <a:cxn ang="T10">
                    <a:pos x="T4" y="T5"/>
                  </a:cxn>
                  <a:cxn ang="T11">
                    <a:pos x="T6" y="T7"/>
                  </a:cxn>
                </a:cxnLst>
                <a:rect l="T12" t="T13" r="T14" b="T15"/>
                <a:pathLst>
                  <a:path w="1" h="843">
                    <a:moveTo>
                      <a:pt x="0" y="0"/>
                    </a:moveTo>
                    <a:lnTo>
                      <a:pt x="0" y="242"/>
                    </a:lnTo>
                    <a:lnTo>
                      <a:pt x="0" y="602"/>
                    </a:lnTo>
                    <a:lnTo>
                      <a:pt x="0" y="842"/>
                    </a:lnTo>
                  </a:path>
                </a:pathLst>
              </a:custGeom>
              <a:noFill/>
              <a:ln w="4680" cap="flat">
                <a:solidFill>
                  <a:schemeClr val="bg1"/>
                </a:solidFill>
                <a:round/>
                <a:headEnd/>
                <a:tailEnd/>
              </a:ln>
            </p:spPr>
            <p:txBody>
              <a:bodyPr/>
              <a:lstStyle/>
              <a:p>
                <a:endParaRPr lang="zh-CN" altLang="en-US"/>
              </a:p>
            </p:txBody>
          </p:sp>
          <p:sp>
            <p:nvSpPr>
              <p:cNvPr id="32809" name="Freeform 356"/>
              <p:cNvSpPr>
                <a:spLocks noChangeArrowheads="1"/>
              </p:cNvSpPr>
              <p:nvPr/>
            </p:nvSpPr>
            <p:spPr bwMode="auto">
              <a:xfrm>
                <a:off x="7712590" y="3955899"/>
                <a:ext cx="610184" cy="3180"/>
              </a:xfrm>
              <a:custGeom>
                <a:avLst/>
                <a:gdLst>
                  <a:gd name="T0" fmla="*/ 0 w 845"/>
                  <a:gd name="T1" fmla="*/ 0 h 1"/>
                  <a:gd name="T2" fmla="*/ 2147483647 w 845"/>
                  <a:gd name="T3" fmla="*/ 0 h 1"/>
                  <a:gd name="T4" fmla="*/ 2147483647 w 845"/>
                  <a:gd name="T5" fmla="*/ 0 h 1"/>
                  <a:gd name="T6" fmla="*/ 2147483647 w 845"/>
                  <a:gd name="T7" fmla="*/ 0 h 1"/>
                  <a:gd name="T8" fmla="*/ 0 60000 65536"/>
                  <a:gd name="T9" fmla="*/ 0 60000 65536"/>
                  <a:gd name="T10" fmla="*/ 0 60000 65536"/>
                  <a:gd name="T11" fmla="*/ 0 60000 65536"/>
                  <a:gd name="T12" fmla="*/ 0 w 845"/>
                  <a:gd name="T13" fmla="*/ 0 h 1"/>
                  <a:gd name="T14" fmla="*/ 845 w 845"/>
                  <a:gd name="T15" fmla="*/ 1 h 1"/>
                </a:gdLst>
                <a:ahLst/>
                <a:cxnLst>
                  <a:cxn ang="T8">
                    <a:pos x="T0" y="T1"/>
                  </a:cxn>
                  <a:cxn ang="T9">
                    <a:pos x="T2" y="T3"/>
                  </a:cxn>
                  <a:cxn ang="T10">
                    <a:pos x="T4" y="T5"/>
                  </a:cxn>
                  <a:cxn ang="T11">
                    <a:pos x="T6" y="T7"/>
                  </a:cxn>
                </a:cxnLst>
                <a:rect l="T12" t="T13" r="T14" b="T15"/>
                <a:pathLst>
                  <a:path w="845" h="1">
                    <a:moveTo>
                      <a:pt x="0" y="0"/>
                    </a:moveTo>
                    <a:lnTo>
                      <a:pt x="242" y="0"/>
                    </a:lnTo>
                    <a:lnTo>
                      <a:pt x="602" y="0"/>
                    </a:lnTo>
                    <a:lnTo>
                      <a:pt x="844" y="0"/>
                    </a:lnTo>
                  </a:path>
                </a:pathLst>
              </a:custGeom>
              <a:noFill/>
              <a:ln w="4680" cap="flat">
                <a:solidFill>
                  <a:schemeClr val="bg1"/>
                </a:solidFill>
                <a:round/>
                <a:headEnd/>
                <a:tailEnd/>
              </a:ln>
            </p:spPr>
            <p:txBody>
              <a:bodyPr/>
              <a:lstStyle/>
              <a:p>
                <a:endParaRPr lang="zh-CN" altLang="en-US"/>
              </a:p>
            </p:txBody>
          </p:sp>
          <p:sp>
            <p:nvSpPr>
              <p:cNvPr id="32810" name="Freeform 357"/>
              <p:cNvSpPr>
                <a:spLocks noChangeArrowheads="1"/>
              </p:cNvSpPr>
              <p:nvPr/>
            </p:nvSpPr>
            <p:spPr bwMode="auto">
              <a:xfrm>
                <a:off x="7712596" y="4212806"/>
                <a:ext cx="610184" cy="3177"/>
              </a:xfrm>
              <a:custGeom>
                <a:avLst/>
                <a:gdLst>
                  <a:gd name="T0" fmla="*/ 2147483647 w 845"/>
                  <a:gd name="T1" fmla="*/ 0 h 1"/>
                  <a:gd name="T2" fmla="*/ 2147483647 w 845"/>
                  <a:gd name="T3" fmla="*/ 0 h 1"/>
                  <a:gd name="T4" fmla="*/ 2147483647 w 845"/>
                  <a:gd name="T5" fmla="*/ 0 h 1"/>
                  <a:gd name="T6" fmla="*/ 0 w 845"/>
                  <a:gd name="T7" fmla="*/ 0 h 1"/>
                  <a:gd name="T8" fmla="*/ 0 60000 65536"/>
                  <a:gd name="T9" fmla="*/ 0 60000 65536"/>
                  <a:gd name="T10" fmla="*/ 0 60000 65536"/>
                  <a:gd name="T11" fmla="*/ 0 60000 65536"/>
                  <a:gd name="T12" fmla="*/ 0 w 845"/>
                  <a:gd name="T13" fmla="*/ 0 h 1"/>
                  <a:gd name="T14" fmla="*/ 845 w 845"/>
                  <a:gd name="T15" fmla="*/ 1 h 1"/>
                </a:gdLst>
                <a:ahLst/>
                <a:cxnLst>
                  <a:cxn ang="T8">
                    <a:pos x="T0" y="T1"/>
                  </a:cxn>
                  <a:cxn ang="T9">
                    <a:pos x="T2" y="T3"/>
                  </a:cxn>
                  <a:cxn ang="T10">
                    <a:pos x="T4" y="T5"/>
                  </a:cxn>
                  <a:cxn ang="T11">
                    <a:pos x="T6" y="T7"/>
                  </a:cxn>
                </a:cxnLst>
                <a:rect l="T12" t="T13" r="T14" b="T15"/>
                <a:pathLst>
                  <a:path w="845" h="1">
                    <a:moveTo>
                      <a:pt x="844" y="0"/>
                    </a:moveTo>
                    <a:lnTo>
                      <a:pt x="602" y="0"/>
                    </a:lnTo>
                    <a:lnTo>
                      <a:pt x="242" y="0"/>
                    </a:lnTo>
                    <a:lnTo>
                      <a:pt x="0" y="0"/>
                    </a:lnTo>
                  </a:path>
                </a:pathLst>
              </a:custGeom>
              <a:noFill/>
              <a:ln w="4680" cap="flat">
                <a:solidFill>
                  <a:schemeClr val="bg1"/>
                </a:solidFill>
                <a:round/>
                <a:headEnd/>
                <a:tailEnd/>
              </a:ln>
            </p:spPr>
            <p:txBody>
              <a:bodyPr/>
              <a:lstStyle/>
              <a:p>
                <a:endParaRPr lang="zh-CN" altLang="en-US"/>
              </a:p>
            </p:txBody>
          </p:sp>
        </p:grpSp>
        <p:grpSp>
          <p:nvGrpSpPr>
            <p:cNvPr id="32781" name="Group 124"/>
            <p:cNvGrpSpPr>
              <a:grpSpLocks/>
            </p:cNvGrpSpPr>
            <p:nvPr/>
          </p:nvGrpSpPr>
          <p:grpSpPr bwMode="auto">
            <a:xfrm>
              <a:off x="9913" y="3765"/>
              <a:ext cx="547" cy="543"/>
              <a:chOff x="5453001" y="7775630"/>
              <a:chExt cx="962950" cy="953477"/>
            </a:xfrm>
          </p:grpSpPr>
          <p:sp>
            <p:nvSpPr>
              <p:cNvPr id="32798" name="Freeform 443"/>
              <p:cNvSpPr>
                <a:spLocks noChangeArrowheads="1"/>
              </p:cNvSpPr>
              <p:nvPr/>
            </p:nvSpPr>
            <p:spPr bwMode="auto">
              <a:xfrm>
                <a:off x="5805767" y="7775630"/>
                <a:ext cx="254244" cy="346431"/>
              </a:xfrm>
              <a:custGeom>
                <a:avLst/>
                <a:gdLst>
                  <a:gd name="T0" fmla="*/ 0 w 352"/>
                  <a:gd name="T1" fmla="*/ 2147483647 h 482"/>
                  <a:gd name="T2" fmla="*/ 2147483647 w 352"/>
                  <a:gd name="T3" fmla="*/ 0 h 482"/>
                  <a:gd name="T4" fmla="*/ 2147483647 w 352"/>
                  <a:gd name="T5" fmla="*/ 2147483647 h 482"/>
                  <a:gd name="T6" fmla="*/ 0 60000 65536"/>
                  <a:gd name="T7" fmla="*/ 0 60000 65536"/>
                  <a:gd name="T8" fmla="*/ 0 60000 65536"/>
                  <a:gd name="T9" fmla="*/ 0 w 352"/>
                  <a:gd name="T10" fmla="*/ 0 h 482"/>
                  <a:gd name="T11" fmla="*/ 352 w 352"/>
                  <a:gd name="T12" fmla="*/ 482 h 482"/>
                </a:gdLst>
                <a:ahLst/>
                <a:cxnLst>
                  <a:cxn ang="T6">
                    <a:pos x="T0" y="T1"/>
                  </a:cxn>
                  <a:cxn ang="T7">
                    <a:pos x="T2" y="T3"/>
                  </a:cxn>
                  <a:cxn ang="T8">
                    <a:pos x="T4" y="T5"/>
                  </a:cxn>
                </a:cxnLst>
                <a:rect l="T9" t="T10" r="T11" b="T12"/>
                <a:pathLst>
                  <a:path w="352" h="482">
                    <a:moveTo>
                      <a:pt x="0" y="481"/>
                    </a:moveTo>
                    <a:lnTo>
                      <a:pt x="180" y="0"/>
                    </a:lnTo>
                    <a:lnTo>
                      <a:pt x="351" y="481"/>
                    </a:lnTo>
                  </a:path>
                </a:pathLst>
              </a:custGeom>
              <a:noFill/>
              <a:ln w="4680" cap="flat">
                <a:solidFill>
                  <a:schemeClr val="bg1"/>
                </a:solidFill>
                <a:round/>
                <a:headEnd/>
                <a:tailEnd/>
              </a:ln>
            </p:spPr>
            <p:txBody>
              <a:bodyPr/>
              <a:lstStyle/>
              <a:p>
                <a:endParaRPr lang="zh-CN" altLang="en-US"/>
              </a:p>
            </p:txBody>
          </p:sp>
          <p:sp>
            <p:nvSpPr>
              <p:cNvPr id="32799" name="Freeform 444"/>
              <p:cNvSpPr>
                <a:spLocks noChangeArrowheads="1"/>
              </p:cNvSpPr>
              <p:nvPr/>
            </p:nvSpPr>
            <p:spPr bwMode="auto">
              <a:xfrm>
                <a:off x="5936065" y="8325469"/>
                <a:ext cx="346408" cy="403638"/>
              </a:xfrm>
              <a:custGeom>
                <a:avLst/>
                <a:gdLst>
                  <a:gd name="T0" fmla="*/ 2147483647 w 482"/>
                  <a:gd name="T1" fmla="*/ 0 h 562"/>
                  <a:gd name="T2" fmla="*/ 2147483647 w 482"/>
                  <a:gd name="T3" fmla="*/ 2147483647 h 562"/>
                  <a:gd name="T4" fmla="*/ 0 w 482"/>
                  <a:gd name="T5" fmla="*/ 2147483647 h 562"/>
                  <a:gd name="T6" fmla="*/ 0 60000 65536"/>
                  <a:gd name="T7" fmla="*/ 0 60000 65536"/>
                  <a:gd name="T8" fmla="*/ 0 60000 65536"/>
                  <a:gd name="T9" fmla="*/ 0 w 482"/>
                  <a:gd name="T10" fmla="*/ 0 h 562"/>
                  <a:gd name="T11" fmla="*/ 482 w 482"/>
                  <a:gd name="T12" fmla="*/ 562 h 562"/>
                </a:gdLst>
                <a:ahLst/>
                <a:cxnLst>
                  <a:cxn ang="T6">
                    <a:pos x="T0" y="T1"/>
                  </a:cxn>
                  <a:cxn ang="T7">
                    <a:pos x="T2" y="T3"/>
                  </a:cxn>
                  <a:cxn ang="T8">
                    <a:pos x="T4" y="T5"/>
                  </a:cxn>
                </a:cxnLst>
                <a:rect l="T9" t="T10" r="T11" b="T12"/>
                <a:pathLst>
                  <a:path w="482" h="562">
                    <a:moveTo>
                      <a:pt x="271" y="0"/>
                    </a:moveTo>
                    <a:lnTo>
                      <a:pt x="481" y="561"/>
                    </a:lnTo>
                    <a:lnTo>
                      <a:pt x="0" y="210"/>
                    </a:lnTo>
                  </a:path>
                </a:pathLst>
              </a:custGeom>
              <a:noFill/>
              <a:ln w="4680" cap="flat">
                <a:solidFill>
                  <a:schemeClr val="bg1"/>
                </a:solidFill>
                <a:round/>
                <a:headEnd/>
                <a:tailEnd/>
              </a:ln>
            </p:spPr>
            <p:txBody>
              <a:bodyPr/>
              <a:lstStyle/>
              <a:p>
                <a:endParaRPr lang="zh-CN" altLang="en-US"/>
              </a:p>
            </p:txBody>
          </p:sp>
          <p:sp>
            <p:nvSpPr>
              <p:cNvPr id="32800" name="Freeform 445"/>
              <p:cNvSpPr>
                <a:spLocks noChangeArrowheads="1"/>
              </p:cNvSpPr>
              <p:nvPr/>
            </p:nvSpPr>
            <p:spPr bwMode="auto">
              <a:xfrm>
                <a:off x="6066366" y="8122061"/>
                <a:ext cx="349585" cy="203408"/>
              </a:xfrm>
              <a:custGeom>
                <a:avLst/>
                <a:gdLst>
                  <a:gd name="T0" fmla="*/ 0 w 483"/>
                  <a:gd name="T1" fmla="*/ 0 h 282"/>
                  <a:gd name="T2" fmla="*/ 2147483647 w 483"/>
                  <a:gd name="T3" fmla="*/ 0 h 282"/>
                  <a:gd name="T4" fmla="*/ 2147483647 w 483"/>
                  <a:gd name="T5" fmla="*/ 2147483647 h 282"/>
                  <a:gd name="T6" fmla="*/ 0 60000 65536"/>
                  <a:gd name="T7" fmla="*/ 0 60000 65536"/>
                  <a:gd name="T8" fmla="*/ 0 60000 65536"/>
                  <a:gd name="T9" fmla="*/ 0 w 483"/>
                  <a:gd name="T10" fmla="*/ 0 h 282"/>
                  <a:gd name="T11" fmla="*/ 483 w 483"/>
                  <a:gd name="T12" fmla="*/ 282 h 282"/>
                </a:gdLst>
                <a:ahLst/>
                <a:cxnLst>
                  <a:cxn ang="T6">
                    <a:pos x="T0" y="T1"/>
                  </a:cxn>
                  <a:cxn ang="T7">
                    <a:pos x="T2" y="T3"/>
                  </a:cxn>
                  <a:cxn ang="T8">
                    <a:pos x="T4" y="T5"/>
                  </a:cxn>
                </a:cxnLst>
                <a:rect l="T9" t="T10" r="T11" b="T12"/>
                <a:pathLst>
                  <a:path w="483" h="282">
                    <a:moveTo>
                      <a:pt x="0" y="0"/>
                    </a:moveTo>
                    <a:lnTo>
                      <a:pt x="482" y="0"/>
                    </a:lnTo>
                    <a:lnTo>
                      <a:pt x="91" y="281"/>
                    </a:lnTo>
                  </a:path>
                </a:pathLst>
              </a:custGeom>
              <a:noFill/>
              <a:ln w="4680" cap="flat">
                <a:solidFill>
                  <a:schemeClr val="bg1"/>
                </a:solidFill>
                <a:round/>
                <a:headEnd/>
                <a:tailEnd/>
              </a:ln>
            </p:spPr>
            <p:txBody>
              <a:bodyPr/>
              <a:lstStyle/>
              <a:p>
                <a:endParaRPr lang="zh-CN" altLang="en-US"/>
              </a:p>
            </p:txBody>
          </p:sp>
          <p:sp>
            <p:nvSpPr>
              <p:cNvPr id="32801" name="Freeform 446"/>
              <p:cNvSpPr>
                <a:spLocks noChangeArrowheads="1"/>
              </p:cNvSpPr>
              <p:nvPr/>
            </p:nvSpPr>
            <p:spPr bwMode="auto">
              <a:xfrm>
                <a:off x="5453001" y="8122061"/>
                <a:ext cx="483064" cy="607046"/>
              </a:xfrm>
              <a:custGeom>
                <a:avLst/>
                <a:gdLst>
                  <a:gd name="T0" fmla="*/ 2147483647 w 672"/>
                  <a:gd name="T1" fmla="*/ 2147483647 h 843"/>
                  <a:gd name="T2" fmla="*/ 2147483647 w 672"/>
                  <a:gd name="T3" fmla="*/ 2147483647 h 843"/>
                  <a:gd name="T4" fmla="*/ 2147483647 w 672"/>
                  <a:gd name="T5" fmla="*/ 2147483647 h 843"/>
                  <a:gd name="T6" fmla="*/ 0 w 672"/>
                  <a:gd name="T7" fmla="*/ 0 h 843"/>
                  <a:gd name="T8" fmla="*/ 2147483647 w 672"/>
                  <a:gd name="T9" fmla="*/ 0 h 843"/>
                  <a:gd name="T10" fmla="*/ 0 60000 65536"/>
                  <a:gd name="T11" fmla="*/ 0 60000 65536"/>
                  <a:gd name="T12" fmla="*/ 0 60000 65536"/>
                  <a:gd name="T13" fmla="*/ 0 60000 65536"/>
                  <a:gd name="T14" fmla="*/ 0 60000 65536"/>
                  <a:gd name="T15" fmla="*/ 0 w 672"/>
                  <a:gd name="T16" fmla="*/ 0 h 843"/>
                  <a:gd name="T17" fmla="*/ 672 w 672"/>
                  <a:gd name="T18" fmla="*/ 843 h 843"/>
                </a:gdLst>
                <a:ahLst/>
                <a:cxnLst>
                  <a:cxn ang="T10">
                    <a:pos x="T0" y="T1"/>
                  </a:cxn>
                  <a:cxn ang="T11">
                    <a:pos x="T2" y="T3"/>
                  </a:cxn>
                  <a:cxn ang="T12">
                    <a:pos x="T4" y="T5"/>
                  </a:cxn>
                  <a:cxn ang="T13">
                    <a:pos x="T6" y="T7"/>
                  </a:cxn>
                  <a:cxn ang="T14">
                    <a:pos x="T8" y="T9"/>
                  </a:cxn>
                </a:cxnLst>
                <a:rect l="T15" t="T16" r="T17" b="T18"/>
                <a:pathLst>
                  <a:path w="672" h="843">
                    <a:moveTo>
                      <a:pt x="671" y="491"/>
                    </a:moveTo>
                    <a:lnTo>
                      <a:pt x="181" y="842"/>
                    </a:lnTo>
                    <a:lnTo>
                      <a:pt x="390" y="281"/>
                    </a:lnTo>
                    <a:lnTo>
                      <a:pt x="0" y="0"/>
                    </a:lnTo>
                    <a:lnTo>
                      <a:pt x="491" y="0"/>
                    </a:lnTo>
                  </a:path>
                </a:pathLst>
              </a:custGeom>
              <a:noFill/>
              <a:ln w="4680" cap="flat">
                <a:solidFill>
                  <a:schemeClr val="bg1"/>
                </a:solidFill>
                <a:round/>
                <a:headEnd/>
                <a:tailEnd/>
              </a:ln>
            </p:spPr>
            <p:txBody>
              <a:bodyPr/>
              <a:lstStyle/>
              <a:p>
                <a:endParaRPr lang="zh-CN" altLang="en-US"/>
              </a:p>
            </p:txBody>
          </p:sp>
          <p:sp>
            <p:nvSpPr>
              <p:cNvPr id="32802" name="Line 447"/>
              <p:cNvSpPr>
                <a:spLocks noChangeShapeType="1"/>
              </p:cNvSpPr>
              <p:nvPr/>
            </p:nvSpPr>
            <p:spPr bwMode="auto">
              <a:xfrm flipH="1">
                <a:off x="6066366" y="8122062"/>
                <a:ext cx="136655" cy="3177"/>
              </a:xfrm>
              <a:prstGeom prst="line">
                <a:avLst/>
              </a:prstGeom>
              <a:noFill/>
              <a:ln w="4680">
                <a:solidFill>
                  <a:schemeClr val="bg1"/>
                </a:solidFill>
                <a:round/>
                <a:headEnd/>
                <a:tailEnd/>
              </a:ln>
            </p:spPr>
            <p:txBody>
              <a:bodyPr/>
              <a:lstStyle/>
              <a:p>
                <a:endParaRPr lang="zh-CN" altLang="en-US"/>
              </a:p>
            </p:txBody>
          </p:sp>
        </p:grpSp>
        <p:grpSp>
          <p:nvGrpSpPr>
            <p:cNvPr id="32782" name="Group 130"/>
            <p:cNvGrpSpPr>
              <a:grpSpLocks/>
            </p:cNvGrpSpPr>
            <p:nvPr/>
          </p:nvGrpSpPr>
          <p:grpSpPr bwMode="auto">
            <a:xfrm>
              <a:off x="7460" y="5130"/>
              <a:ext cx="528" cy="523"/>
              <a:chOff x="15870634" y="5693858"/>
              <a:chExt cx="962967" cy="953477"/>
            </a:xfrm>
          </p:grpSpPr>
          <p:sp>
            <p:nvSpPr>
              <p:cNvPr id="32794" name="Freeform 408"/>
              <p:cNvSpPr>
                <a:spLocks noChangeArrowheads="1"/>
              </p:cNvSpPr>
              <p:nvPr/>
            </p:nvSpPr>
            <p:spPr bwMode="auto">
              <a:xfrm>
                <a:off x="15870634" y="5693861"/>
                <a:ext cx="959770" cy="953474"/>
              </a:xfrm>
              <a:custGeom>
                <a:avLst/>
                <a:gdLst>
                  <a:gd name="T0" fmla="*/ 2147483647 w 1333"/>
                  <a:gd name="T1" fmla="*/ 0 h 1324"/>
                  <a:gd name="T2" fmla="*/ 2147483647 w 1333"/>
                  <a:gd name="T3" fmla="*/ 2147483647 h 1324"/>
                  <a:gd name="T4" fmla="*/ 0 w 1333"/>
                  <a:gd name="T5" fmla="*/ 2147483647 h 1324"/>
                  <a:gd name="T6" fmla="*/ 2147483647 w 1333"/>
                  <a:gd name="T7" fmla="*/ 0 h 1324"/>
                  <a:gd name="T8" fmla="*/ 0 60000 65536"/>
                  <a:gd name="T9" fmla="*/ 0 60000 65536"/>
                  <a:gd name="T10" fmla="*/ 0 60000 65536"/>
                  <a:gd name="T11" fmla="*/ 0 60000 65536"/>
                  <a:gd name="T12" fmla="*/ 0 w 1333"/>
                  <a:gd name="T13" fmla="*/ 0 h 1324"/>
                  <a:gd name="T14" fmla="*/ 1333 w 1333"/>
                  <a:gd name="T15" fmla="*/ 1324 h 1324"/>
                </a:gdLst>
                <a:ahLst/>
                <a:cxnLst>
                  <a:cxn ang="T8">
                    <a:pos x="T0" y="T1"/>
                  </a:cxn>
                  <a:cxn ang="T9">
                    <a:pos x="T2" y="T3"/>
                  </a:cxn>
                  <a:cxn ang="T10">
                    <a:pos x="T4" y="T5"/>
                  </a:cxn>
                  <a:cxn ang="T11">
                    <a:pos x="T6" y="T7"/>
                  </a:cxn>
                </a:cxnLst>
                <a:rect l="T12" t="T13" r="T14" b="T15"/>
                <a:pathLst>
                  <a:path w="1333" h="1324">
                    <a:moveTo>
                      <a:pt x="1332" y="0"/>
                    </a:moveTo>
                    <a:lnTo>
                      <a:pt x="841" y="1323"/>
                    </a:lnTo>
                    <a:lnTo>
                      <a:pt x="0" y="479"/>
                    </a:lnTo>
                    <a:lnTo>
                      <a:pt x="1332" y="0"/>
                    </a:lnTo>
                  </a:path>
                </a:pathLst>
              </a:custGeom>
              <a:noFill/>
              <a:ln w="9525" cap="flat">
                <a:solidFill>
                  <a:schemeClr val="bg1"/>
                </a:solidFill>
                <a:bevel/>
                <a:headEnd/>
                <a:tailEnd/>
              </a:ln>
            </p:spPr>
            <p:txBody>
              <a:bodyPr wrap="none" anchor="ctr"/>
              <a:lstStyle/>
              <a:p>
                <a:endParaRPr lang="zh-CN" altLang="en-US"/>
              </a:p>
            </p:txBody>
          </p:sp>
          <p:sp>
            <p:nvSpPr>
              <p:cNvPr id="32795" name="Line 409"/>
              <p:cNvSpPr>
                <a:spLocks noChangeShapeType="1"/>
              </p:cNvSpPr>
              <p:nvPr/>
            </p:nvSpPr>
            <p:spPr bwMode="auto">
              <a:xfrm flipH="1">
                <a:off x="16083581" y="5693858"/>
                <a:ext cx="750020" cy="562549"/>
              </a:xfrm>
              <a:prstGeom prst="line">
                <a:avLst/>
              </a:prstGeom>
              <a:noFill/>
              <a:ln w="4680">
                <a:solidFill>
                  <a:schemeClr val="bg1"/>
                </a:solidFill>
                <a:round/>
                <a:headEnd/>
                <a:tailEnd/>
              </a:ln>
            </p:spPr>
            <p:txBody>
              <a:bodyPr/>
              <a:lstStyle/>
              <a:p>
                <a:endParaRPr lang="zh-CN" altLang="en-US"/>
              </a:p>
            </p:txBody>
          </p:sp>
          <p:sp>
            <p:nvSpPr>
              <p:cNvPr id="32796" name="Line 410"/>
              <p:cNvSpPr>
                <a:spLocks noChangeShapeType="1"/>
              </p:cNvSpPr>
              <p:nvPr/>
            </p:nvSpPr>
            <p:spPr bwMode="auto">
              <a:xfrm>
                <a:off x="16086756" y="6256410"/>
                <a:ext cx="3180" cy="346430"/>
              </a:xfrm>
              <a:prstGeom prst="line">
                <a:avLst/>
              </a:prstGeom>
              <a:noFill/>
              <a:ln w="4680">
                <a:solidFill>
                  <a:schemeClr val="bg1"/>
                </a:solidFill>
                <a:round/>
                <a:headEnd/>
                <a:tailEnd/>
              </a:ln>
            </p:spPr>
            <p:txBody>
              <a:bodyPr/>
              <a:lstStyle/>
              <a:p>
                <a:endParaRPr lang="zh-CN" altLang="en-US"/>
              </a:p>
            </p:txBody>
          </p:sp>
          <p:sp>
            <p:nvSpPr>
              <p:cNvPr id="32797" name="Line 411"/>
              <p:cNvSpPr>
                <a:spLocks noChangeShapeType="1"/>
              </p:cNvSpPr>
              <p:nvPr/>
            </p:nvSpPr>
            <p:spPr bwMode="auto">
              <a:xfrm flipH="1">
                <a:off x="16083579" y="6412160"/>
                <a:ext cx="165258" cy="193872"/>
              </a:xfrm>
              <a:prstGeom prst="line">
                <a:avLst/>
              </a:prstGeom>
              <a:noFill/>
              <a:ln w="4680">
                <a:solidFill>
                  <a:schemeClr val="bg1"/>
                </a:solidFill>
                <a:round/>
                <a:headEnd/>
                <a:tailEnd/>
              </a:ln>
            </p:spPr>
            <p:txBody>
              <a:bodyPr/>
              <a:lstStyle/>
              <a:p>
                <a:endParaRPr lang="zh-CN" altLang="en-US"/>
              </a:p>
            </p:txBody>
          </p:sp>
        </p:grpSp>
        <p:grpSp>
          <p:nvGrpSpPr>
            <p:cNvPr id="32783" name="Group 135"/>
            <p:cNvGrpSpPr>
              <a:grpSpLocks/>
            </p:cNvGrpSpPr>
            <p:nvPr/>
          </p:nvGrpSpPr>
          <p:grpSpPr bwMode="auto">
            <a:xfrm>
              <a:off x="8375" y="6523"/>
              <a:ext cx="533" cy="432"/>
              <a:chOff x="9912203" y="5301904"/>
              <a:chExt cx="849196" cy="694072"/>
            </a:xfrm>
          </p:grpSpPr>
          <p:sp>
            <p:nvSpPr>
              <p:cNvPr id="32788" name="Freeform 668"/>
              <p:cNvSpPr>
                <a:spLocks noChangeArrowheads="1"/>
              </p:cNvSpPr>
              <p:nvPr/>
            </p:nvSpPr>
            <p:spPr bwMode="auto">
              <a:xfrm>
                <a:off x="9988375" y="5840798"/>
                <a:ext cx="155170" cy="155178"/>
              </a:xfrm>
              <a:custGeom>
                <a:avLst/>
                <a:gdLst>
                  <a:gd name="T0" fmla="*/ 2147483647 w 242"/>
                  <a:gd name="T1" fmla="*/ 2147483647 h 241"/>
                  <a:gd name="T2" fmla="*/ 2147483647 w 242"/>
                  <a:gd name="T3" fmla="*/ 2147483647 h 241"/>
                  <a:gd name="T4" fmla="*/ 2147483647 w 242"/>
                  <a:gd name="T5" fmla="*/ 0 h 241"/>
                  <a:gd name="T6" fmla="*/ 0 w 242"/>
                  <a:gd name="T7" fmla="*/ 2147483647 h 241"/>
                  <a:gd name="T8" fmla="*/ 2147483647 w 242"/>
                  <a:gd name="T9" fmla="*/ 2147483647 h 241"/>
                  <a:gd name="T10" fmla="*/ 2147483647 w 242"/>
                  <a:gd name="T11" fmla="*/ 2147483647 h 241"/>
                  <a:gd name="T12" fmla="*/ 0 60000 65536"/>
                  <a:gd name="T13" fmla="*/ 0 60000 65536"/>
                  <a:gd name="T14" fmla="*/ 0 60000 65536"/>
                  <a:gd name="T15" fmla="*/ 0 60000 65536"/>
                  <a:gd name="T16" fmla="*/ 0 60000 65536"/>
                  <a:gd name="T17" fmla="*/ 0 60000 65536"/>
                  <a:gd name="T18" fmla="*/ 0 w 242"/>
                  <a:gd name="T19" fmla="*/ 0 h 241"/>
                  <a:gd name="T20" fmla="*/ 242 w 242"/>
                  <a:gd name="T21" fmla="*/ 241 h 241"/>
                </a:gdLst>
                <a:ahLst/>
                <a:cxnLst>
                  <a:cxn ang="T12">
                    <a:pos x="T0" y="T1"/>
                  </a:cxn>
                  <a:cxn ang="T13">
                    <a:pos x="T2" y="T3"/>
                  </a:cxn>
                  <a:cxn ang="T14">
                    <a:pos x="T4" y="T5"/>
                  </a:cxn>
                  <a:cxn ang="T15">
                    <a:pos x="T6" y="T7"/>
                  </a:cxn>
                  <a:cxn ang="T16">
                    <a:pos x="T8" y="T9"/>
                  </a:cxn>
                  <a:cxn ang="T17">
                    <a:pos x="T10" y="T11"/>
                  </a:cxn>
                </a:cxnLst>
                <a:rect l="T18" t="T19" r="T20" b="T21"/>
                <a:pathLst>
                  <a:path w="242" h="241">
                    <a:moveTo>
                      <a:pt x="241" y="121"/>
                    </a:moveTo>
                    <a:lnTo>
                      <a:pt x="241" y="121"/>
                    </a:lnTo>
                    <a:cubicBezTo>
                      <a:pt x="241" y="51"/>
                      <a:pt x="191" y="0"/>
                      <a:pt x="120" y="0"/>
                    </a:cubicBezTo>
                    <a:cubicBezTo>
                      <a:pt x="61" y="0"/>
                      <a:pt x="0" y="51"/>
                      <a:pt x="0" y="121"/>
                    </a:cubicBezTo>
                    <a:cubicBezTo>
                      <a:pt x="0" y="181"/>
                      <a:pt x="61" y="240"/>
                      <a:pt x="120" y="240"/>
                    </a:cubicBezTo>
                    <a:cubicBezTo>
                      <a:pt x="191" y="240"/>
                      <a:pt x="241" y="181"/>
                      <a:pt x="241" y="121"/>
                    </a:cubicBezTo>
                  </a:path>
                </a:pathLst>
              </a:custGeom>
              <a:noFill/>
              <a:ln w="4680" cap="flat">
                <a:solidFill>
                  <a:schemeClr val="bg1"/>
                </a:solidFill>
                <a:round/>
                <a:headEnd/>
                <a:tailEnd/>
              </a:ln>
            </p:spPr>
            <p:txBody>
              <a:bodyPr wrap="none" anchor="ctr"/>
              <a:lstStyle/>
              <a:p>
                <a:endParaRPr lang="zh-CN" altLang="en-US"/>
              </a:p>
            </p:txBody>
          </p:sp>
          <p:sp>
            <p:nvSpPr>
              <p:cNvPr id="32789" name="Freeform 669"/>
              <p:cNvSpPr>
                <a:spLocks noChangeArrowheads="1"/>
              </p:cNvSpPr>
              <p:nvPr/>
            </p:nvSpPr>
            <p:spPr bwMode="auto">
              <a:xfrm>
                <a:off x="10524413" y="5840798"/>
                <a:ext cx="155170" cy="155178"/>
              </a:xfrm>
              <a:custGeom>
                <a:avLst/>
                <a:gdLst>
                  <a:gd name="T0" fmla="*/ 2147483647 w 243"/>
                  <a:gd name="T1" fmla="*/ 2147483647 h 241"/>
                  <a:gd name="T2" fmla="*/ 2147483647 w 243"/>
                  <a:gd name="T3" fmla="*/ 2147483647 h 241"/>
                  <a:gd name="T4" fmla="*/ 2147483647 w 243"/>
                  <a:gd name="T5" fmla="*/ 0 h 241"/>
                  <a:gd name="T6" fmla="*/ 0 w 243"/>
                  <a:gd name="T7" fmla="*/ 2147483647 h 241"/>
                  <a:gd name="T8" fmla="*/ 2147483647 w 243"/>
                  <a:gd name="T9" fmla="*/ 2147483647 h 241"/>
                  <a:gd name="T10" fmla="*/ 2147483647 w 243"/>
                  <a:gd name="T11" fmla="*/ 2147483647 h 241"/>
                  <a:gd name="T12" fmla="*/ 0 60000 65536"/>
                  <a:gd name="T13" fmla="*/ 0 60000 65536"/>
                  <a:gd name="T14" fmla="*/ 0 60000 65536"/>
                  <a:gd name="T15" fmla="*/ 0 60000 65536"/>
                  <a:gd name="T16" fmla="*/ 0 60000 65536"/>
                  <a:gd name="T17" fmla="*/ 0 60000 65536"/>
                  <a:gd name="T18" fmla="*/ 0 w 243"/>
                  <a:gd name="T19" fmla="*/ 0 h 241"/>
                  <a:gd name="T20" fmla="*/ 243 w 243"/>
                  <a:gd name="T21" fmla="*/ 241 h 241"/>
                </a:gdLst>
                <a:ahLst/>
                <a:cxnLst>
                  <a:cxn ang="T12">
                    <a:pos x="T0" y="T1"/>
                  </a:cxn>
                  <a:cxn ang="T13">
                    <a:pos x="T2" y="T3"/>
                  </a:cxn>
                  <a:cxn ang="T14">
                    <a:pos x="T4" y="T5"/>
                  </a:cxn>
                  <a:cxn ang="T15">
                    <a:pos x="T6" y="T7"/>
                  </a:cxn>
                  <a:cxn ang="T16">
                    <a:pos x="T8" y="T9"/>
                  </a:cxn>
                  <a:cxn ang="T17">
                    <a:pos x="T10" y="T11"/>
                  </a:cxn>
                </a:cxnLst>
                <a:rect l="T18" t="T19" r="T20" b="T21"/>
                <a:pathLst>
                  <a:path w="243" h="241">
                    <a:moveTo>
                      <a:pt x="242" y="121"/>
                    </a:moveTo>
                    <a:lnTo>
                      <a:pt x="242" y="121"/>
                    </a:lnTo>
                    <a:cubicBezTo>
                      <a:pt x="242" y="51"/>
                      <a:pt x="192" y="0"/>
                      <a:pt x="121" y="0"/>
                    </a:cubicBezTo>
                    <a:cubicBezTo>
                      <a:pt x="62" y="0"/>
                      <a:pt x="0" y="51"/>
                      <a:pt x="0" y="121"/>
                    </a:cubicBezTo>
                    <a:cubicBezTo>
                      <a:pt x="0" y="181"/>
                      <a:pt x="62" y="240"/>
                      <a:pt x="121" y="240"/>
                    </a:cubicBezTo>
                    <a:cubicBezTo>
                      <a:pt x="192" y="240"/>
                      <a:pt x="242" y="181"/>
                      <a:pt x="242" y="121"/>
                    </a:cubicBezTo>
                  </a:path>
                </a:pathLst>
              </a:custGeom>
              <a:noFill/>
              <a:ln w="4680" cap="flat">
                <a:solidFill>
                  <a:schemeClr val="bg1"/>
                </a:solidFill>
                <a:round/>
                <a:headEnd/>
                <a:tailEnd/>
              </a:ln>
            </p:spPr>
            <p:txBody>
              <a:bodyPr wrap="none" anchor="ctr"/>
              <a:lstStyle/>
              <a:p>
                <a:endParaRPr lang="zh-CN" altLang="en-US"/>
              </a:p>
            </p:txBody>
          </p:sp>
          <p:sp>
            <p:nvSpPr>
              <p:cNvPr id="32790" name="Freeform 670"/>
              <p:cNvSpPr>
                <a:spLocks noChangeArrowheads="1"/>
              </p:cNvSpPr>
              <p:nvPr/>
            </p:nvSpPr>
            <p:spPr bwMode="auto">
              <a:xfrm>
                <a:off x="9912203" y="5301904"/>
                <a:ext cx="846376" cy="615073"/>
              </a:xfrm>
              <a:custGeom>
                <a:avLst/>
                <a:gdLst>
                  <a:gd name="T0" fmla="*/ 2147483647 w 1324"/>
                  <a:gd name="T1" fmla="*/ 2147483647 h 963"/>
                  <a:gd name="T2" fmla="*/ 0 w 1324"/>
                  <a:gd name="T3" fmla="*/ 2147483647 h 963"/>
                  <a:gd name="T4" fmla="*/ 0 w 1324"/>
                  <a:gd name="T5" fmla="*/ 0 h 963"/>
                  <a:gd name="T6" fmla="*/ 2147483647 w 1324"/>
                  <a:gd name="T7" fmla="*/ 0 h 963"/>
                  <a:gd name="T8" fmla="*/ 2147483647 w 1324"/>
                  <a:gd name="T9" fmla="*/ 2147483647 h 963"/>
                  <a:gd name="T10" fmla="*/ 2147483647 w 1324"/>
                  <a:gd name="T11" fmla="*/ 2147483647 h 963"/>
                  <a:gd name="T12" fmla="*/ 2147483647 w 1324"/>
                  <a:gd name="T13" fmla="*/ 2147483647 h 963"/>
                  <a:gd name="T14" fmla="*/ 2147483647 w 1324"/>
                  <a:gd name="T15" fmla="*/ 2147483647 h 963"/>
                  <a:gd name="T16" fmla="*/ 2147483647 w 1324"/>
                  <a:gd name="T17" fmla="*/ 2147483647 h 96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24"/>
                  <a:gd name="T28" fmla="*/ 0 h 963"/>
                  <a:gd name="T29" fmla="*/ 1324 w 1324"/>
                  <a:gd name="T30" fmla="*/ 963 h 96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24" h="963">
                    <a:moveTo>
                      <a:pt x="119" y="962"/>
                    </a:moveTo>
                    <a:lnTo>
                      <a:pt x="0" y="962"/>
                    </a:lnTo>
                    <a:lnTo>
                      <a:pt x="0" y="0"/>
                    </a:lnTo>
                    <a:lnTo>
                      <a:pt x="901" y="0"/>
                    </a:lnTo>
                    <a:lnTo>
                      <a:pt x="901" y="239"/>
                    </a:lnTo>
                    <a:lnTo>
                      <a:pt x="1202" y="239"/>
                    </a:lnTo>
                    <a:lnTo>
                      <a:pt x="1323" y="602"/>
                    </a:lnTo>
                    <a:lnTo>
                      <a:pt x="1323" y="962"/>
                    </a:lnTo>
                    <a:lnTo>
                      <a:pt x="1202" y="962"/>
                    </a:lnTo>
                  </a:path>
                </a:pathLst>
              </a:custGeom>
              <a:noFill/>
              <a:ln w="4680" cap="flat">
                <a:solidFill>
                  <a:schemeClr val="bg1"/>
                </a:solidFill>
                <a:round/>
                <a:headEnd/>
                <a:tailEnd/>
              </a:ln>
            </p:spPr>
            <p:txBody>
              <a:bodyPr/>
              <a:lstStyle/>
              <a:p>
                <a:endParaRPr lang="zh-CN" altLang="en-US"/>
              </a:p>
            </p:txBody>
          </p:sp>
          <p:sp>
            <p:nvSpPr>
              <p:cNvPr id="32791" name="Line 671"/>
              <p:cNvSpPr>
                <a:spLocks noChangeShapeType="1"/>
              </p:cNvSpPr>
              <p:nvPr/>
            </p:nvSpPr>
            <p:spPr bwMode="auto">
              <a:xfrm>
                <a:off x="10140723" y="5916976"/>
                <a:ext cx="383690" cy="2822"/>
              </a:xfrm>
              <a:prstGeom prst="line">
                <a:avLst/>
              </a:prstGeom>
              <a:noFill/>
              <a:ln w="4680">
                <a:solidFill>
                  <a:schemeClr val="bg1"/>
                </a:solidFill>
                <a:round/>
                <a:headEnd/>
                <a:tailEnd/>
              </a:ln>
            </p:spPr>
            <p:txBody>
              <a:bodyPr/>
              <a:lstStyle/>
              <a:p>
                <a:endParaRPr lang="zh-CN" altLang="en-US"/>
              </a:p>
            </p:txBody>
          </p:sp>
          <p:sp>
            <p:nvSpPr>
              <p:cNvPr id="32792" name="Line 672"/>
              <p:cNvSpPr>
                <a:spLocks noChangeShapeType="1"/>
              </p:cNvSpPr>
              <p:nvPr/>
            </p:nvSpPr>
            <p:spPr bwMode="auto">
              <a:xfrm>
                <a:off x="10487738" y="5454260"/>
                <a:ext cx="2821" cy="462716"/>
              </a:xfrm>
              <a:prstGeom prst="line">
                <a:avLst/>
              </a:prstGeom>
              <a:noFill/>
              <a:ln w="4680">
                <a:solidFill>
                  <a:schemeClr val="bg1"/>
                </a:solidFill>
                <a:round/>
                <a:headEnd/>
                <a:tailEnd/>
              </a:ln>
            </p:spPr>
            <p:txBody>
              <a:bodyPr/>
              <a:lstStyle/>
              <a:p>
                <a:endParaRPr lang="zh-CN" altLang="en-US"/>
              </a:p>
            </p:txBody>
          </p:sp>
          <p:sp>
            <p:nvSpPr>
              <p:cNvPr id="32793" name="Line 673"/>
              <p:cNvSpPr>
                <a:spLocks noChangeShapeType="1"/>
              </p:cNvSpPr>
              <p:nvPr/>
            </p:nvSpPr>
            <p:spPr bwMode="auto">
              <a:xfrm flipH="1">
                <a:off x="10484916" y="5688441"/>
                <a:ext cx="276483" cy="2821"/>
              </a:xfrm>
              <a:prstGeom prst="line">
                <a:avLst/>
              </a:prstGeom>
              <a:noFill/>
              <a:ln w="4680">
                <a:solidFill>
                  <a:schemeClr val="bg1"/>
                </a:solidFill>
                <a:round/>
                <a:headEnd/>
                <a:tailEnd/>
              </a:ln>
            </p:spPr>
            <p:txBody>
              <a:bodyPr/>
              <a:lstStyle/>
              <a:p>
                <a:endParaRPr lang="zh-CN" altLang="en-US"/>
              </a:p>
            </p:txBody>
          </p:sp>
        </p:grpSp>
        <p:grpSp>
          <p:nvGrpSpPr>
            <p:cNvPr id="32784" name="Group 142"/>
            <p:cNvGrpSpPr>
              <a:grpSpLocks/>
            </p:cNvGrpSpPr>
            <p:nvPr/>
          </p:nvGrpSpPr>
          <p:grpSpPr bwMode="auto">
            <a:xfrm>
              <a:off x="10413" y="5155"/>
              <a:ext cx="540" cy="543"/>
              <a:chOff x="9622603" y="7775631"/>
              <a:chExt cx="953415" cy="953477"/>
            </a:xfrm>
          </p:grpSpPr>
          <p:sp>
            <p:nvSpPr>
              <p:cNvPr id="32785" name="Freeform 454"/>
              <p:cNvSpPr>
                <a:spLocks noChangeArrowheads="1"/>
              </p:cNvSpPr>
              <p:nvPr/>
            </p:nvSpPr>
            <p:spPr bwMode="auto">
              <a:xfrm>
                <a:off x="9622603" y="7775631"/>
                <a:ext cx="953415" cy="953477"/>
              </a:xfrm>
              <a:custGeom>
                <a:avLst/>
                <a:gdLst>
                  <a:gd name="T0" fmla="*/ 2147483647 w 1324"/>
                  <a:gd name="T1" fmla="*/ 2147483647 h 1324"/>
                  <a:gd name="T2" fmla="*/ 2147483647 w 1324"/>
                  <a:gd name="T3" fmla="*/ 2147483647 h 1324"/>
                  <a:gd name="T4" fmla="*/ 2147483647 w 1324"/>
                  <a:gd name="T5" fmla="*/ 2147483647 h 1324"/>
                  <a:gd name="T6" fmla="*/ 0 w 1324"/>
                  <a:gd name="T7" fmla="*/ 2147483647 h 1324"/>
                  <a:gd name="T8" fmla="*/ 2147483647 w 1324"/>
                  <a:gd name="T9" fmla="*/ 0 h 1324"/>
                  <a:gd name="T10" fmla="*/ 2147483647 w 1324"/>
                  <a:gd name="T11" fmla="*/ 2147483647 h 1324"/>
                  <a:gd name="T12" fmla="*/ 0 60000 65536"/>
                  <a:gd name="T13" fmla="*/ 0 60000 65536"/>
                  <a:gd name="T14" fmla="*/ 0 60000 65536"/>
                  <a:gd name="T15" fmla="*/ 0 60000 65536"/>
                  <a:gd name="T16" fmla="*/ 0 60000 65536"/>
                  <a:gd name="T17" fmla="*/ 0 60000 65536"/>
                  <a:gd name="T18" fmla="*/ 0 w 1324"/>
                  <a:gd name="T19" fmla="*/ 0 h 1324"/>
                  <a:gd name="T20" fmla="*/ 1324 w 1324"/>
                  <a:gd name="T21" fmla="*/ 1324 h 1324"/>
                </a:gdLst>
                <a:ahLst/>
                <a:cxnLst>
                  <a:cxn ang="T12">
                    <a:pos x="T0" y="T1"/>
                  </a:cxn>
                  <a:cxn ang="T13">
                    <a:pos x="T2" y="T3"/>
                  </a:cxn>
                  <a:cxn ang="T14">
                    <a:pos x="T4" y="T5"/>
                  </a:cxn>
                  <a:cxn ang="T15">
                    <a:pos x="T6" y="T7"/>
                  </a:cxn>
                  <a:cxn ang="T16">
                    <a:pos x="T8" y="T9"/>
                  </a:cxn>
                  <a:cxn ang="T17">
                    <a:pos x="T10" y="T11"/>
                  </a:cxn>
                </a:cxnLst>
                <a:rect l="T18" t="T19" r="T20" b="T21"/>
                <a:pathLst>
                  <a:path w="1324" h="1324">
                    <a:moveTo>
                      <a:pt x="1323" y="662"/>
                    </a:moveTo>
                    <a:lnTo>
                      <a:pt x="1323" y="662"/>
                    </a:lnTo>
                    <a:cubicBezTo>
                      <a:pt x="1323" y="1033"/>
                      <a:pt x="1031" y="1323"/>
                      <a:pt x="659" y="1323"/>
                    </a:cubicBezTo>
                    <a:cubicBezTo>
                      <a:pt x="299" y="1323"/>
                      <a:pt x="0" y="1033"/>
                      <a:pt x="0" y="662"/>
                    </a:cubicBezTo>
                    <a:cubicBezTo>
                      <a:pt x="0" y="301"/>
                      <a:pt x="299" y="0"/>
                      <a:pt x="659" y="0"/>
                    </a:cubicBezTo>
                    <a:cubicBezTo>
                      <a:pt x="1031" y="0"/>
                      <a:pt x="1323" y="301"/>
                      <a:pt x="1323" y="662"/>
                    </a:cubicBezTo>
                  </a:path>
                </a:pathLst>
              </a:custGeom>
              <a:noFill/>
              <a:ln w="4680" cap="flat">
                <a:solidFill>
                  <a:schemeClr val="bg1"/>
                </a:solidFill>
                <a:round/>
                <a:headEnd/>
                <a:tailEnd/>
              </a:ln>
            </p:spPr>
            <p:txBody>
              <a:bodyPr wrap="none" anchor="ctr"/>
              <a:lstStyle/>
              <a:p>
                <a:endParaRPr lang="zh-CN" altLang="en-US"/>
              </a:p>
            </p:txBody>
          </p:sp>
          <p:sp>
            <p:nvSpPr>
              <p:cNvPr id="32786" name="Freeform 455"/>
              <p:cNvSpPr>
                <a:spLocks noChangeArrowheads="1"/>
              </p:cNvSpPr>
              <p:nvPr/>
            </p:nvSpPr>
            <p:spPr bwMode="auto">
              <a:xfrm>
                <a:off x="9752904" y="7867801"/>
                <a:ext cx="216107" cy="797741"/>
              </a:xfrm>
              <a:custGeom>
                <a:avLst/>
                <a:gdLst>
                  <a:gd name="T0" fmla="*/ 2147483647 w 300"/>
                  <a:gd name="T1" fmla="*/ 0 h 1105"/>
                  <a:gd name="T2" fmla="*/ 2147483647 w 300"/>
                  <a:gd name="T3" fmla="*/ 2147483647 h 1105"/>
                  <a:gd name="T4" fmla="*/ 2147483647 w 300"/>
                  <a:gd name="T5" fmla="*/ 2147483647 h 1105"/>
                  <a:gd name="T6" fmla="*/ 0 w 300"/>
                  <a:gd name="T7" fmla="*/ 2147483647 h 1105"/>
                  <a:gd name="T8" fmla="*/ 0 w 300"/>
                  <a:gd name="T9" fmla="*/ 2147483647 h 1105"/>
                  <a:gd name="T10" fmla="*/ 2147483647 w 300"/>
                  <a:gd name="T11" fmla="*/ 2147483647 h 1105"/>
                  <a:gd name="T12" fmla="*/ 2147483647 w 300"/>
                  <a:gd name="T13" fmla="*/ 2147483647 h 1105"/>
                  <a:gd name="T14" fmla="*/ 2147483647 w 300"/>
                  <a:gd name="T15" fmla="*/ 2147483647 h 1105"/>
                  <a:gd name="T16" fmla="*/ 2147483647 w 300"/>
                  <a:gd name="T17" fmla="*/ 2147483647 h 1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0"/>
                  <a:gd name="T28" fmla="*/ 0 h 1105"/>
                  <a:gd name="T29" fmla="*/ 300 w 300"/>
                  <a:gd name="T30" fmla="*/ 1105 h 110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0" h="1105">
                    <a:moveTo>
                      <a:pt x="89" y="0"/>
                    </a:moveTo>
                    <a:lnTo>
                      <a:pt x="299" y="292"/>
                    </a:lnTo>
                    <a:lnTo>
                      <a:pt x="181" y="411"/>
                    </a:lnTo>
                    <a:lnTo>
                      <a:pt x="0" y="472"/>
                    </a:lnTo>
                    <a:lnTo>
                      <a:pt x="0" y="652"/>
                    </a:lnTo>
                    <a:lnTo>
                      <a:pt x="181" y="773"/>
                    </a:lnTo>
                    <a:lnTo>
                      <a:pt x="240" y="892"/>
                    </a:lnTo>
                    <a:lnTo>
                      <a:pt x="181" y="1072"/>
                    </a:lnTo>
                    <a:lnTo>
                      <a:pt x="149" y="1104"/>
                    </a:lnTo>
                  </a:path>
                </a:pathLst>
              </a:custGeom>
              <a:noFill/>
              <a:ln w="4680" cap="flat">
                <a:solidFill>
                  <a:schemeClr val="bg1"/>
                </a:solidFill>
                <a:round/>
                <a:headEnd/>
                <a:tailEnd/>
              </a:ln>
            </p:spPr>
            <p:txBody>
              <a:bodyPr/>
              <a:lstStyle/>
              <a:p>
                <a:endParaRPr lang="zh-CN" altLang="en-US"/>
              </a:p>
            </p:txBody>
          </p:sp>
          <p:sp>
            <p:nvSpPr>
              <p:cNvPr id="32787" name="Freeform 456"/>
              <p:cNvSpPr>
                <a:spLocks noChangeArrowheads="1"/>
              </p:cNvSpPr>
              <p:nvPr/>
            </p:nvSpPr>
            <p:spPr bwMode="auto">
              <a:xfrm>
                <a:off x="10140625" y="7963148"/>
                <a:ext cx="375010" cy="549837"/>
              </a:xfrm>
              <a:custGeom>
                <a:avLst/>
                <a:gdLst>
                  <a:gd name="T0" fmla="*/ 2147483647 w 521"/>
                  <a:gd name="T1" fmla="*/ 0 h 763"/>
                  <a:gd name="T2" fmla="*/ 2147483647 w 521"/>
                  <a:gd name="T3" fmla="*/ 2147483647 h 763"/>
                  <a:gd name="T4" fmla="*/ 2147483647 w 521"/>
                  <a:gd name="T5" fmla="*/ 2147483647 h 763"/>
                  <a:gd name="T6" fmla="*/ 2147483647 w 521"/>
                  <a:gd name="T7" fmla="*/ 2147483647 h 763"/>
                  <a:gd name="T8" fmla="*/ 2147483647 w 521"/>
                  <a:gd name="T9" fmla="*/ 2147483647 h 763"/>
                  <a:gd name="T10" fmla="*/ 0 w 521"/>
                  <a:gd name="T11" fmla="*/ 2147483647 h 763"/>
                  <a:gd name="T12" fmla="*/ 2147483647 w 521"/>
                  <a:gd name="T13" fmla="*/ 2147483647 h 763"/>
                  <a:gd name="T14" fmla="*/ 2147483647 w 521"/>
                  <a:gd name="T15" fmla="*/ 2147483647 h 763"/>
                  <a:gd name="T16" fmla="*/ 2147483647 w 521"/>
                  <a:gd name="T17" fmla="*/ 2147483647 h 763"/>
                  <a:gd name="T18" fmla="*/ 2147483647 w 521"/>
                  <a:gd name="T19" fmla="*/ 2147483647 h 763"/>
                  <a:gd name="T20" fmla="*/ 2147483647 w 521"/>
                  <a:gd name="T21" fmla="*/ 2147483647 h 763"/>
                  <a:gd name="T22" fmla="*/ 2147483647 w 521"/>
                  <a:gd name="T23" fmla="*/ 2147483647 h 76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21"/>
                  <a:gd name="T37" fmla="*/ 0 h 763"/>
                  <a:gd name="T38" fmla="*/ 521 w 521"/>
                  <a:gd name="T39" fmla="*/ 763 h 76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21" h="763">
                    <a:moveTo>
                      <a:pt x="470" y="0"/>
                    </a:moveTo>
                    <a:lnTo>
                      <a:pt x="360" y="100"/>
                    </a:lnTo>
                    <a:lnTo>
                      <a:pt x="180" y="342"/>
                    </a:lnTo>
                    <a:lnTo>
                      <a:pt x="59" y="342"/>
                    </a:lnTo>
                    <a:lnTo>
                      <a:pt x="59" y="463"/>
                    </a:lnTo>
                    <a:lnTo>
                      <a:pt x="0" y="582"/>
                    </a:lnTo>
                    <a:lnTo>
                      <a:pt x="59" y="703"/>
                    </a:lnTo>
                    <a:lnTo>
                      <a:pt x="180" y="762"/>
                    </a:lnTo>
                    <a:lnTo>
                      <a:pt x="301" y="643"/>
                    </a:lnTo>
                    <a:lnTo>
                      <a:pt x="360" y="522"/>
                    </a:lnTo>
                    <a:lnTo>
                      <a:pt x="481" y="703"/>
                    </a:lnTo>
                    <a:lnTo>
                      <a:pt x="520" y="723"/>
                    </a:lnTo>
                  </a:path>
                </a:pathLst>
              </a:custGeom>
              <a:noFill/>
              <a:ln w="4680" cap="flat">
                <a:solidFill>
                  <a:schemeClr val="bg1"/>
                </a:solidFill>
                <a:round/>
                <a:headEnd/>
                <a:tailEnd/>
              </a:ln>
            </p:spPr>
            <p:txBody>
              <a:bodyPr/>
              <a:lstStyle/>
              <a:p>
                <a:endParaRPr lang="zh-CN" altLang="en-US"/>
              </a:p>
            </p:txBody>
          </p:sp>
        </p:grpSp>
      </p:gr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extBox 71"/>
          <p:cNvSpPr txBox="1">
            <a:spLocks noChangeArrowheads="1"/>
          </p:cNvSpPr>
          <p:nvPr/>
        </p:nvSpPr>
        <p:spPr bwMode="auto">
          <a:xfrm>
            <a:off x="882650" y="1139825"/>
            <a:ext cx="4886325" cy="5016500"/>
          </a:xfrm>
          <a:prstGeom prst="rect">
            <a:avLst/>
          </a:prstGeom>
          <a:noFill/>
          <a:ln w="9525">
            <a:noFill/>
            <a:miter lim="800000"/>
            <a:headEnd/>
            <a:tailEnd/>
          </a:ln>
        </p:spPr>
        <p:txBody>
          <a:bodyPr lIns="0" tIns="0" rIns="0" bIns="0">
            <a:spAutoFit/>
          </a:bodyPr>
          <a:lstStyle/>
          <a:p>
            <a:pPr>
              <a:spcAft>
                <a:spcPts val="800"/>
              </a:spcAft>
            </a:pPr>
            <a:r>
              <a:rPr lang="zh-CN" altLang="en-US" sz="2400">
                <a:solidFill>
                  <a:srgbClr val="76AADB"/>
                </a:solidFill>
                <a:latin typeface="微软雅黑" pitchFamily="34" charset="-122"/>
                <a:ea typeface="微软雅黑" pitchFamily="34" charset="-122"/>
              </a:rPr>
              <a:t>用例三：目标检测机抓取</a:t>
            </a:r>
          </a:p>
          <a:p>
            <a:pPr>
              <a:spcAft>
                <a:spcPts val="800"/>
              </a:spcAft>
            </a:pPr>
            <a:endParaRPr lang="zh-CN" altLang="en-US" sz="2400">
              <a:solidFill>
                <a:srgbClr val="76AADB"/>
              </a:solidFill>
              <a:latin typeface="微软雅黑" pitchFamily="34" charset="-122"/>
              <a:ea typeface="微软雅黑" pitchFamily="34" charset="-122"/>
            </a:endParaRPr>
          </a:p>
          <a:p>
            <a:pPr>
              <a:spcAft>
                <a:spcPts val="800"/>
              </a:spcAft>
            </a:pPr>
            <a:r>
              <a:rPr lang="zh-CN" altLang="en-US">
                <a:solidFill>
                  <a:srgbClr val="70AD47"/>
                </a:solidFill>
                <a:latin typeface="微软雅黑" pitchFamily="34" charset="-122"/>
                <a:ea typeface="微软雅黑" pitchFamily="34" charset="-122"/>
              </a:rPr>
              <a:t>主要参与者：</a:t>
            </a:r>
            <a:r>
              <a:rPr lang="zh-CN" altLang="en-US">
                <a:solidFill>
                  <a:srgbClr val="76AADB"/>
                </a:solidFill>
                <a:latin typeface="微软雅黑" pitchFamily="34" charset="-122"/>
                <a:ea typeface="微软雅黑" pitchFamily="34" charset="-122"/>
              </a:rPr>
              <a:t>用户</a:t>
            </a:r>
          </a:p>
          <a:p>
            <a:pPr>
              <a:spcAft>
                <a:spcPts val="800"/>
              </a:spcAft>
            </a:pPr>
            <a:r>
              <a:rPr lang="zh-CN" altLang="en-US">
                <a:solidFill>
                  <a:srgbClr val="70AD47"/>
                </a:solidFill>
                <a:latin typeface="微软雅黑" pitchFamily="34" charset="-122"/>
                <a:ea typeface="微软雅黑" pitchFamily="34" charset="-122"/>
              </a:rPr>
              <a:t>目标：</a:t>
            </a:r>
            <a:r>
              <a:rPr lang="zh-CN" altLang="en-US">
                <a:solidFill>
                  <a:srgbClr val="76AADB"/>
                </a:solidFill>
                <a:latin typeface="微软雅黑" pitchFamily="34" charset="-122"/>
                <a:ea typeface="微软雅黑" pitchFamily="34" charset="-122"/>
              </a:rPr>
              <a:t>到达用户指定取物地点抓取用户指定物品</a:t>
            </a:r>
          </a:p>
          <a:p>
            <a:pPr>
              <a:spcAft>
                <a:spcPts val="800"/>
              </a:spcAft>
            </a:pPr>
            <a:r>
              <a:rPr lang="zh-CN" altLang="en-US">
                <a:solidFill>
                  <a:srgbClr val="70AD47"/>
                </a:solidFill>
                <a:latin typeface="微软雅黑" pitchFamily="34" charset="-122"/>
                <a:ea typeface="微软雅黑" pitchFamily="34" charset="-122"/>
              </a:rPr>
              <a:t>前置条件：</a:t>
            </a:r>
            <a:r>
              <a:rPr lang="zh-CN" altLang="en-US">
                <a:solidFill>
                  <a:srgbClr val="76AADB"/>
                </a:solidFill>
                <a:latin typeface="微软雅黑" pitchFamily="34" charset="-122"/>
                <a:ea typeface="微软雅黑" pitchFamily="34" charset="-122"/>
              </a:rPr>
              <a:t>必须完整配置系统及硬件；</a:t>
            </a:r>
          </a:p>
          <a:p>
            <a:pPr>
              <a:spcAft>
                <a:spcPts val="800"/>
              </a:spcAft>
            </a:pPr>
            <a:r>
              <a:rPr lang="zh-CN" altLang="en-US">
                <a:solidFill>
                  <a:srgbClr val="76AADB"/>
                </a:solidFill>
                <a:latin typeface="微软雅黑" pitchFamily="34" charset="-122"/>
                <a:ea typeface="微软雅黑" pitchFamily="34" charset="-122"/>
              </a:rPr>
              <a:t>使用场地应平整干燥；</a:t>
            </a:r>
          </a:p>
          <a:p>
            <a:pPr>
              <a:spcAft>
                <a:spcPts val="800"/>
              </a:spcAft>
            </a:pPr>
            <a:r>
              <a:rPr lang="zh-CN" altLang="en-US">
                <a:solidFill>
                  <a:srgbClr val="76AADB"/>
                </a:solidFill>
                <a:latin typeface="微软雅黑" pitchFamily="34" charset="-122"/>
                <a:ea typeface="微软雅黑" pitchFamily="34" charset="-122"/>
              </a:rPr>
              <a:t>取物地点最好只摆放目标物品；</a:t>
            </a:r>
          </a:p>
          <a:p>
            <a:pPr>
              <a:spcAft>
                <a:spcPts val="800"/>
              </a:spcAft>
            </a:pPr>
            <a:r>
              <a:rPr lang="zh-CN" altLang="en-US">
                <a:solidFill>
                  <a:srgbClr val="70AD47"/>
                </a:solidFill>
                <a:latin typeface="微软雅黑" pitchFamily="34" charset="-122"/>
                <a:ea typeface="微软雅黑" pitchFamily="34" charset="-122"/>
              </a:rPr>
              <a:t>启动：</a:t>
            </a:r>
            <a:r>
              <a:rPr lang="zh-CN" altLang="en-US">
                <a:solidFill>
                  <a:srgbClr val="76AADB"/>
                </a:solidFill>
                <a:latin typeface="微软雅黑" pitchFamily="34" charset="-122"/>
                <a:ea typeface="微软雅黑" pitchFamily="34" charset="-122"/>
              </a:rPr>
              <a:t>用户给出取物地点与期望抓取物品</a:t>
            </a:r>
          </a:p>
          <a:p>
            <a:pPr>
              <a:spcAft>
                <a:spcPts val="800"/>
              </a:spcAft>
            </a:pPr>
            <a:endParaRPr lang="zh-CN" altLang="en-US">
              <a:solidFill>
                <a:srgbClr val="76AADB"/>
              </a:solidFill>
              <a:latin typeface="微软雅黑" pitchFamily="34" charset="-122"/>
              <a:ea typeface="微软雅黑" pitchFamily="34" charset="-122"/>
            </a:endParaRPr>
          </a:p>
          <a:p>
            <a:pPr>
              <a:spcAft>
                <a:spcPts val="800"/>
              </a:spcAft>
            </a:pPr>
            <a:r>
              <a:rPr lang="zh-CN" altLang="en-US">
                <a:solidFill>
                  <a:srgbClr val="70AD47"/>
                </a:solidFill>
                <a:latin typeface="微软雅黑" pitchFamily="34" charset="-122"/>
                <a:ea typeface="微软雅黑" pitchFamily="34" charset="-122"/>
              </a:rPr>
              <a:t>优先级：</a:t>
            </a:r>
            <a:r>
              <a:rPr lang="zh-CN" altLang="en-US">
                <a:solidFill>
                  <a:srgbClr val="76AADB"/>
                </a:solidFill>
                <a:latin typeface="微软雅黑" pitchFamily="34" charset="-122"/>
                <a:ea typeface="微软雅黑" pitchFamily="34" charset="-122"/>
              </a:rPr>
              <a:t>中</a:t>
            </a:r>
          </a:p>
          <a:p>
            <a:pPr>
              <a:spcAft>
                <a:spcPts val="800"/>
              </a:spcAft>
            </a:pPr>
            <a:r>
              <a:rPr lang="zh-CN" altLang="en-US">
                <a:solidFill>
                  <a:srgbClr val="70AD47"/>
                </a:solidFill>
                <a:latin typeface="微软雅黑" pitchFamily="34" charset="-122"/>
                <a:ea typeface="微软雅黑" pitchFamily="34" charset="-122"/>
              </a:rPr>
              <a:t>何时可用：</a:t>
            </a:r>
            <a:r>
              <a:rPr lang="zh-CN" altLang="en-US">
                <a:solidFill>
                  <a:srgbClr val="76AADB"/>
                </a:solidFill>
                <a:latin typeface="微软雅黑" pitchFamily="34" charset="-122"/>
                <a:ea typeface="微软雅黑" pitchFamily="34" charset="-122"/>
              </a:rPr>
              <a:t>第三个增量</a:t>
            </a:r>
          </a:p>
          <a:p>
            <a:pPr>
              <a:spcAft>
                <a:spcPts val="800"/>
              </a:spcAft>
            </a:pPr>
            <a:r>
              <a:rPr lang="zh-CN" altLang="en-US">
                <a:solidFill>
                  <a:srgbClr val="70AD47"/>
                </a:solidFill>
                <a:latin typeface="微软雅黑" pitchFamily="34" charset="-122"/>
                <a:ea typeface="微软雅黑" pitchFamily="34" charset="-122"/>
              </a:rPr>
              <a:t>使用频率：</a:t>
            </a:r>
            <a:r>
              <a:rPr lang="zh-CN" altLang="en-US">
                <a:solidFill>
                  <a:srgbClr val="76AADB"/>
                </a:solidFill>
                <a:latin typeface="微软雅黑" pitchFamily="34" charset="-122"/>
                <a:ea typeface="微软雅黑" pitchFamily="34" charset="-122"/>
              </a:rPr>
              <a:t>中</a:t>
            </a:r>
          </a:p>
          <a:p>
            <a:pPr>
              <a:spcAft>
                <a:spcPts val="800"/>
              </a:spcAft>
            </a:pPr>
            <a:r>
              <a:rPr lang="zh-CN" altLang="en-US">
                <a:solidFill>
                  <a:srgbClr val="70AD47"/>
                </a:solidFill>
                <a:latin typeface="微软雅黑" pitchFamily="34" charset="-122"/>
                <a:ea typeface="微软雅黑" pitchFamily="34" charset="-122"/>
              </a:rPr>
              <a:t>次要参与者：</a:t>
            </a:r>
            <a:r>
              <a:rPr lang="zh-CN" altLang="en-US">
                <a:solidFill>
                  <a:srgbClr val="76AADB"/>
                </a:solidFill>
                <a:latin typeface="微软雅黑" pitchFamily="34" charset="-122"/>
                <a:ea typeface="微软雅黑" pitchFamily="34" charset="-122"/>
              </a:rPr>
              <a:t>传感器，机器人</a:t>
            </a:r>
          </a:p>
        </p:txBody>
      </p:sp>
      <p:sp>
        <p:nvSpPr>
          <p:cNvPr id="34818"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headEnd/>
            <a:tailEnd/>
          </a:ln>
        </p:spPr>
        <p:txBody>
          <a:bodyPr/>
          <a:lstStyle/>
          <a:p>
            <a:endParaRPr lang="zh-CN" altLang="en-US"/>
          </a:p>
        </p:txBody>
      </p:sp>
      <p:sp>
        <p:nvSpPr>
          <p:cNvPr id="34819" name="文本框 95"/>
          <p:cNvSpPr txBox="1">
            <a:spLocks noChangeArrowheads="1"/>
          </p:cNvSpPr>
          <p:nvPr/>
        </p:nvSpPr>
        <p:spPr bwMode="auto">
          <a:xfrm>
            <a:off x="1339850" y="258763"/>
            <a:ext cx="1604963" cy="522287"/>
          </a:xfrm>
          <a:prstGeom prst="rect">
            <a:avLst/>
          </a:prstGeom>
          <a:noFill/>
          <a:ln w="9525">
            <a:noFill/>
            <a:miter lim="800000"/>
            <a:headEnd/>
            <a:tailEnd/>
          </a:ln>
        </p:spPr>
        <p:txBody>
          <a:bodyPr wrap="none">
            <a:spAutoFit/>
          </a:bodyPr>
          <a:lstStyle/>
          <a:p>
            <a:r>
              <a:rPr lang="zh-CN" altLang="en-US" sz="2800">
                <a:solidFill>
                  <a:srgbClr val="F7B63E"/>
                </a:solidFill>
                <a:latin typeface="微软雅黑" pitchFamily="34" charset="-122"/>
                <a:ea typeface="微软雅黑" pitchFamily="34" charset="-122"/>
                <a:cs typeface="幼圆"/>
              </a:rPr>
              <a:t>用例模型</a:t>
            </a:r>
          </a:p>
        </p:txBody>
      </p:sp>
      <p:sp>
        <p:nvSpPr>
          <p:cNvPr id="6" name="文本框 5"/>
          <p:cNvSpPr txBox="1"/>
          <p:nvPr/>
        </p:nvSpPr>
        <p:spPr>
          <a:xfrm>
            <a:off x="6429375" y="1911350"/>
            <a:ext cx="5534025" cy="3784600"/>
          </a:xfrm>
          <a:prstGeom prst="rect">
            <a:avLst/>
          </a:prstGeom>
          <a:noFill/>
        </p:spPr>
        <p:txBody>
          <a:bodyPr>
            <a:spAutoFit/>
          </a:bodyPr>
          <a:lstStyle/>
          <a:p>
            <a:pPr>
              <a:spcAft>
                <a:spcPts val="800"/>
              </a:spcAft>
              <a:defRPr/>
            </a:pPr>
            <a:r>
              <a:rPr lang="zh-CN" altLang="en-US">
                <a:solidFill>
                  <a:schemeClr val="accent4"/>
                </a:solidFill>
                <a:latin typeface="微软雅黑" panose="020B0503020204020204" pitchFamily="34" charset="-122"/>
                <a:ea typeface="微软雅黑" panose="020B0503020204020204" pitchFamily="34" charset="-122"/>
                <a:sym typeface="+mn-ea"/>
              </a:rPr>
              <a:t>场景：</a:t>
            </a:r>
            <a:endParaRPr lang="zh-CN" altLang="en-US">
              <a:solidFill>
                <a:schemeClr val="accent4"/>
              </a:solidFill>
              <a:latin typeface="微软雅黑" panose="020B0503020204020204" pitchFamily="34" charset="-122"/>
              <a:ea typeface="微软雅黑" panose="020B0503020204020204" pitchFamily="34" charset="-122"/>
            </a:endParaRPr>
          </a:p>
          <a:p>
            <a:pPr>
              <a:spcAft>
                <a:spcPts val="800"/>
              </a:spcAft>
              <a:defRPr/>
            </a:pPr>
            <a:r>
              <a:rPr lang="zh-CN" altLang="en-US">
                <a:solidFill>
                  <a:srgbClr val="76AADB"/>
                </a:solidFill>
                <a:latin typeface="微软雅黑" panose="020B0503020204020204" pitchFamily="34" charset="-122"/>
                <a:ea typeface="微软雅黑" panose="020B0503020204020204" pitchFamily="34" charset="-122"/>
                <a:sym typeface="+mn-ea"/>
              </a:rPr>
              <a:t>1. 放置机器人至起点；</a:t>
            </a:r>
          </a:p>
          <a:p>
            <a:pPr>
              <a:spcAft>
                <a:spcPts val="800"/>
              </a:spcAft>
              <a:defRPr/>
            </a:pPr>
            <a:r>
              <a:rPr lang="zh-CN" altLang="en-US">
                <a:solidFill>
                  <a:srgbClr val="76AADB"/>
                </a:solidFill>
                <a:latin typeface="微软雅黑" panose="020B0503020204020204" pitchFamily="34" charset="-122"/>
                <a:ea typeface="微软雅黑" panose="020B0503020204020204" pitchFamily="34" charset="-122"/>
                <a:sym typeface="+mn-ea"/>
              </a:rPr>
              <a:t>2. 启动机器人软硬件；</a:t>
            </a:r>
          </a:p>
          <a:p>
            <a:pPr>
              <a:spcAft>
                <a:spcPts val="800"/>
              </a:spcAft>
              <a:defRPr/>
            </a:pPr>
            <a:r>
              <a:rPr lang="zh-CN" altLang="en-US">
                <a:solidFill>
                  <a:srgbClr val="76AADB"/>
                </a:solidFill>
                <a:latin typeface="微软雅黑" panose="020B0503020204020204" pitchFamily="34" charset="-122"/>
                <a:ea typeface="微软雅黑" panose="020B0503020204020204" pitchFamily="34" charset="-122"/>
                <a:sym typeface="+mn-ea"/>
              </a:rPr>
              <a:t>3. 系统显示所有的主要功能界面；</a:t>
            </a:r>
          </a:p>
          <a:p>
            <a:pPr>
              <a:spcAft>
                <a:spcPts val="800"/>
              </a:spcAft>
              <a:defRPr/>
            </a:pPr>
            <a:r>
              <a:rPr lang="zh-CN" altLang="en-US">
                <a:solidFill>
                  <a:srgbClr val="76AADB"/>
                </a:solidFill>
                <a:latin typeface="微软雅黑" panose="020B0503020204020204" pitchFamily="34" charset="-122"/>
                <a:ea typeface="微软雅黑" panose="020B0503020204020204" pitchFamily="34" charset="-122"/>
                <a:sym typeface="+mn-ea"/>
              </a:rPr>
              <a:t>4. 用户根据提示选择初始化地图按钮；</a:t>
            </a:r>
          </a:p>
          <a:p>
            <a:pPr>
              <a:spcAft>
                <a:spcPts val="800"/>
              </a:spcAft>
              <a:defRPr/>
            </a:pPr>
            <a:r>
              <a:rPr lang="zh-CN" altLang="en-US">
                <a:solidFill>
                  <a:srgbClr val="76AADB"/>
                </a:solidFill>
                <a:latin typeface="微软雅黑" panose="020B0503020204020204" pitchFamily="34" charset="-122"/>
                <a:ea typeface="微软雅黑" panose="020B0503020204020204" pitchFamily="34" charset="-122"/>
                <a:sym typeface="+mn-ea"/>
              </a:rPr>
              <a:t>5. 界面显示当前地图状态；</a:t>
            </a:r>
          </a:p>
          <a:p>
            <a:pPr>
              <a:spcAft>
                <a:spcPts val="800"/>
              </a:spcAft>
              <a:defRPr/>
            </a:pPr>
            <a:r>
              <a:rPr lang="zh-CN" altLang="en-US">
                <a:solidFill>
                  <a:srgbClr val="76AADB"/>
                </a:solidFill>
                <a:latin typeface="微软雅黑" panose="020B0503020204020204" pitchFamily="34" charset="-122"/>
                <a:ea typeface="微软雅黑" panose="020B0503020204020204" pitchFamily="34" charset="-122"/>
                <a:sym typeface="+mn-ea"/>
              </a:rPr>
              <a:t>6. 用户使用手推或遥控方式使机器人绕场地移动一圈；</a:t>
            </a:r>
          </a:p>
          <a:p>
            <a:pPr>
              <a:spcAft>
                <a:spcPts val="800"/>
              </a:spcAft>
              <a:defRPr/>
            </a:pPr>
            <a:r>
              <a:rPr lang="zh-CN" altLang="en-US">
                <a:solidFill>
                  <a:srgbClr val="76AADB"/>
                </a:solidFill>
                <a:latin typeface="微软雅黑" panose="020B0503020204020204" pitchFamily="34" charset="-122"/>
                <a:ea typeface="微软雅黑" panose="020B0503020204020204" pitchFamily="34" charset="-122"/>
                <a:sym typeface="+mn-ea"/>
              </a:rPr>
              <a:t>7. 界面实时更新地图场景；</a:t>
            </a:r>
          </a:p>
          <a:p>
            <a:pPr>
              <a:spcAft>
                <a:spcPts val="800"/>
              </a:spcAft>
              <a:defRPr/>
            </a:pPr>
            <a:r>
              <a:rPr lang="zh-CN" altLang="en-US">
                <a:solidFill>
                  <a:srgbClr val="76AADB"/>
                </a:solidFill>
                <a:latin typeface="微软雅黑" panose="020B0503020204020204" pitchFamily="34" charset="-122"/>
                <a:ea typeface="微软雅黑" panose="020B0503020204020204" pitchFamily="34" charset="-122"/>
                <a:sym typeface="+mn-ea"/>
              </a:rPr>
              <a:t>8. 系统完成初始化地图建模并给出提示；</a:t>
            </a:r>
          </a:p>
          <a:p>
            <a:pPr>
              <a:spcAft>
                <a:spcPts val="800"/>
              </a:spcAft>
              <a:defRPr/>
            </a:pPr>
            <a:r>
              <a:rPr lang="zh-CN" altLang="en-US">
                <a:solidFill>
                  <a:srgbClr val="76AADB"/>
                </a:solidFill>
                <a:latin typeface="微软雅黑" panose="020B0503020204020204" pitchFamily="34" charset="-122"/>
                <a:ea typeface="微软雅黑" panose="020B0503020204020204" pitchFamily="34" charset="-122"/>
                <a:sym typeface="+mn-ea"/>
              </a:rPr>
              <a:t>9. 用户给出取物地点与期望抓取物品；</a:t>
            </a:r>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41" name="TextBox 71"/>
          <p:cNvSpPr txBox="1">
            <a:spLocks noChangeArrowheads="1"/>
          </p:cNvSpPr>
          <p:nvPr/>
        </p:nvSpPr>
        <p:spPr bwMode="auto">
          <a:xfrm>
            <a:off x="882650" y="1139825"/>
            <a:ext cx="5584825" cy="749300"/>
          </a:xfrm>
          <a:prstGeom prst="rect">
            <a:avLst/>
          </a:prstGeom>
          <a:noFill/>
          <a:ln w="9525">
            <a:noFill/>
            <a:miter lim="800000"/>
          </a:ln>
        </p:spPr>
        <p:txBody>
          <a:bodyPr lIns="0" tIns="0" rIns="0" bIns="0">
            <a:spAutoFit/>
          </a:bodyPr>
          <a:lstStyle/>
          <a:p>
            <a:pPr>
              <a:spcAft>
                <a:spcPts val="800"/>
              </a:spcAft>
              <a:defRPr/>
            </a:pPr>
            <a:r>
              <a:rPr lang="zh-CN" altLang="en-US" sz="2400">
                <a:solidFill>
                  <a:srgbClr val="76AADB"/>
                </a:solidFill>
                <a:latin typeface="微软雅黑" panose="020B0503020204020204" pitchFamily="34" charset="-122"/>
                <a:ea typeface="微软雅黑" panose="020B0503020204020204" pitchFamily="34" charset="-122"/>
              </a:rPr>
              <a:t>用例三：目标检测机抓取</a:t>
            </a:r>
          </a:p>
          <a:p>
            <a:pPr>
              <a:spcAft>
                <a:spcPts val="800"/>
              </a:spcAft>
              <a:defRPr/>
            </a:pPr>
            <a:endParaRPr lang="zh-CN" altLang="en-US">
              <a:solidFill>
                <a:schemeClr val="accent3"/>
              </a:solidFill>
              <a:latin typeface="微软雅黑" panose="020B0503020204020204" pitchFamily="34" charset="-122"/>
              <a:ea typeface="微软雅黑" panose="020B0503020204020204" pitchFamily="34" charset="-122"/>
            </a:endParaRPr>
          </a:p>
        </p:txBody>
      </p:sp>
      <p:sp>
        <p:nvSpPr>
          <p:cNvPr id="36866"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headEnd/>
            <a:tailEnd/>
          </a:ln>
        </p:spPr>
        <p:txBody>
          <a:bodyPr/>
          <a:lstStyle/>
          <a:p>
            <a:endParaRPr lang="zh-CN" altLang="en-US"/>
          </a:p>
        </p:txBody>
      </p:sp>
      <p:sp>
        <p:nvSpPr>
          <p:cNvPr id="36867" name="文本框 95"/>
          <p:cNvSpPr txBox="1">
            <a:spLocks noChangeArrowheads="1"/>
          </p:cNvSpPr>
          <p:nvPr/>
        </p:nvSpPr>
        <p:spPr bwMode="auto">
          <a:xfrm>
            <a:off x="1339850" y="258763"/>
            <a:ext cx="1604963" cy="522287"/>
          </a:xfrm>
          <a:prstGeom prst="rect">
            <a:avLst/>
          </a:prstGeom>
          <a:noFill/>
          <a:ln w="9525">
            <a:noFill/>
            <a:miter lim="800000"/>
            <a:headEnd/>
            <a:tailEnd/>
          </a:ln>
        </p:spPr>
        <p:txBody>
          <a:bodyPr wrap="none">
            <a:spAutoFit/>
          </a:bodyPr>
          <a:lstStyle/>
          <a:p>
            <a:r>
              <a:rPr lang="zh-CN" altLang="en-US" sz="2800">
                <a:solidFill>
                  <a:srgbClr val="F7B63E"/>
                </a:solidFill>
                <a:latin typeface="微软雅黑" pitchFamily="34" charset="-122"/>
                <a:ea typeface="微软雅黑" pitchFamily="34" charset="-122"/>
                <a:cs typeface="幼圆"/>
              </a:rPr>
              <a:t>用例模型</a:t>
            </a:r>
          </a:p>
        </p:txBody>
      </p:sp>
      <p:sp>
        <p:nvSpPr>
          <p:cNvPr id="2" name="文本框 1"/>
          <p:cNvSpPr txBox="1"/>
          <p:nvPr/>
        </p:nvSpPr>
        <p:spPr>
          <a:xfrm>
            <a:off x="882650" y="1889125"/>
            <a:ext cx="4144963" cy="3784600"/>
          </a:xfrm>
          <a:prstGeom prst="rect">
            <a:avLst/>
          </a:prstGeom>
          <a:noFill/>
        </p:spPr>
        <p:txBody>
          <a:bodyPr>
            <a:spAutoFit/>
          </a:bodyPr>
          <a:lstStyle/>
          <a:p>
            <a:pPr>
              <a:spcAft>
                <a:spcPts val="800"/>
              </a:spcAft>
              <a:defRPr/>
            </a:pPr>
            <a:r>
              <a:rPr lang="zh-CN" altLang="en-US">
                <a:solidFill>
                  <a:schemeClr val="accent4"/>
                </a:solidFill>
                <a:latin typeface="微软雅黑" panose="020B0503020204020204" pitchFamily="34" charset="-122"/>
                <a:ea typeface="微软雅黑" panose="020B0503020204020204" pitchFamily="34" charset="-122"/>
                <a:sym typeface="+mn-ea"/>
              </a:rPr>
              <a:t>场景（续）：</a:t>
            </a:r>
            <a:endParaRPr lang="zh-CN" altLang="en-US">
              <a:solidFill>
                <a:srgbClr val="76AADB"/>
              </a:solidFill>
              <a:latin typeface="微软雅黑" panose="020B0503020204020204" pitchFamily="34" charset="-122"/>
              <a:ea typeface="微软雅黑" panose="020B0503020204020204" pitchFamily="34" charset="-122"/>
              <a:sym typeface="+mn-ea"/>
            </a:endParaRPr>
          </a:p>
          <a:p>
            <a:pPr>
              <a:spcAft>
                <a:spcPts val="800"/>
              </a:spcAft>
              <a:defRPr/>
            </a:pPr>
            <a:r>
              <a:rPr lang="zh-CN" altLang="en-US">
                <a:solidFill>
                  <a:srgbClr val="76AADB"/>
                </a:solidFill>
                <a:latin typeface="微软雅黑" panose="020B0503020204020204" pitchFamily="34" charset="-122"/>
                <a:ea typeface="微软雅黑" panose="020B0503020204020204" pitchFamily="34" charset="-122"/>
                <a:sym typeface="+mn-ea"/>
              </a:rPr>
              <a:t>10. 系统完成最优路径规划；</a:t>
            </a:r>
          </a:p>
          <a:p>
            <a:pPr>
              <a:spcAft>
                <a:spcPts val="800"/>
              </a:spcAft>
              <a:defRPr/>
            </a:pPr>
            <a:r>
              <a:rPr lang="zh-CN" altLang="en-US">
                <a:solidFill>
                  <a:srgbClr val="76AADB"/>
                </a:solidFill>
                <a:latin typeface="微软雅黑" panose="020B0503020204020204" pitchFamily="34" charset="-122"/>
                <a:ea typeface="微软雅黑" panose="020B0503020204020204" pitchFamily="34" charset="-122"/>
                <a:sym typeface="+mn-ea"/>
              </a:rPr>
              <a:t>11. 机器人开始移动；</a:t>
            </a:r>
          </a:p>
          <a:p>
            <a:pPr>
              <a:spcAft>
                <a:spcPts val="800"/>
              </a:spcAft>
              <a:defRPr/>
            </a:pPr>
            <a:r>
              <a:rPr lang="zh-CN" altLang="en-US">
                <a:solidFill>
                  <a:srgbClr val="76AADB"/>
                </a:solidFill>
                <a:latin typeface="微软雅黑" panose="020B0503020204020204" pitchFamily="34" charset="-122"/>
                <a:ea typeface="微软雅黑" panose="020B0503020204020204" pitchFamily="34" charset="-122"/>
                <a:sym typeface="+mn-ea"/>
              </a:rPr>
              <a:t>12. 机器人到达取物地点；</a:t>
            </a:r>
          </a:p>
          <a:p>
            <a:pPr>
              <a:spcAft>
                <a:spcPts val="800"/>
              </a:spcAft>
              <a:defRPr/>
            </a:pPr>
            <a:r>
              <a:rPr lang="zh-CN" altLang="en-US">
                <a:solidFill>
                  <a:srgbClr val="76AADB"/>
                </a:solidFill>
                <a:latin typeface="微软雅黑" panose="020B0503020204020204" pitchFamily="34" charset="-122"/>
                <a:ea typeface="微软雅黑" panose="020B0503020204020204" pitchFamily="34" charset="-122"/>
                <a:sym typeface="+mn-ea"/>
              </a:rPr>
              <a:t>13. 机器人检测期望抓取物品；</a:t>
            </a:r>
          </a:p>
          <a:p>
            <a:pPr>
              <a:spcAft>
                <a:spcPts val="800"/>
              </a:spcAft>
              <a:defRPr/>
            </a:pPr>
            <a:r>
              <a:rPr lang="zh-CN" altLang="en-US">
                <a:solidFill>
                  <a:srgbClr val="76AADB"/>
                </a:solidFill>
                <a:latin typeface="微软雅黑" panose="020B0503020204020204" pitchFamily="34" charset="-122"/>
                <a:ea typeface="微软雅黑" panose="020B0503020204020204" pitchFamily="34" charset="-122"/>
                <a:sym typeface="+mn-ea"/>
              </a:rPr>
              <a:t>14. 机器人开始抓取；</a:t>
            </a:r>
          </a:p>
          <a:p>
            <a:pPr>
              <a:spcAft>
                <a:spcPts val="800"/>
              </a:spcAft>
              <a:defRPr/>
            </a:pPr>
            <a:r>
              <a:rPr lang="zh-CN" altLang="en-US">
                <a:solidFill>
                  <a:srgbClr val="76AADB"/>
                </a:solidFill>
                <a:latin typeface="微软雅黑" panose="020B0503020204020204" pitchFamily="34" charset="-122"/>
                <a:ea typeface="微软雅黑" panose="020B0503020204020204" pitchFamily="34" charset="-122"/>
                <a:sym typeface="+mn-ea"/>
              </a:rPr>
              <a:t>15. 机器人抓取到期望抓取物品；</a:t>
            </a:r>
          </a:p>
          <a:p>
            <a:pPr>
              <a:spcAft>
                <a:spcPts val="800"/>
              </a:spcAft>
              <a:defRPr/>
            </a:pPr>
            <a:r>
              <a:rPr lang="zh-CN" altLang="en-US">
                <a:solidFill>
                  <a:srgbClr val="76AADB"/>
                </a:solidFill>
                <a:latin typeface="微软雅黑" panose="020B0503020204020204" pitchFamily="34" charset="-122"/>
                <a:ea typeface="微软雅黑" panose="020B0503020204020204" pitchFamily="34" charset="-122"/>
                <a:sym typeface="+mn-ea"/>
              </a:rPr>
              <a:t>16. 系统给出物品已抓取到提示；</a:t>
            </a:r>
          </a:p>
          <a:p>
            <a:pPr>
              <a:spcAft>
                <a:spcPts val="800"/>
              </a:spcAft>
              <a:defRPr/>
            </a:pPr>
            <a:r>
              <a:rPr lang="zh-CN" altLang="en-US">
                <a:solidFill>
                  <a:srgbClr val="76AADB"/>
                </a:solidFill>
                <a:latin typeface="微软雅黑" panose="020B0503020204020204" pitchFamily="34" charset="-122"/>
                <a:ea typeface="微软雅黑" panose="020B0503020204020204" pitchFamily="34" charset="-122"/>
                <a:sym typeface="+mn-ea"/>
              </a:rPr>
              <a:t>17. 机器人返回至指令发出地；</a:t>
            </a:r>
          </a:p>
          <a:p>
            <a:pPr>
              <a:spcAft>
                <a:spcPts val="800"/>
              </a:spcAft>
              <a:defRPr/>
            </a:pPr>
            <a:r>
              <a:rPr lang="zh-CN" altLang="en-US">
                <a:solidFill>
                  <a:srgbClr val="76AADB"/>
                </a:solidFill>
                <a:latin typeface="微软雅黑" panose="020B0503020204020204" pitchFamily="34" charset="-122"/>
                <a:ea typeface="微软雅黑" panose="020B0503020204020204" pitchFamily="34" charset="-122"/>
                <a:sym typeface="+mn-ea"/>
              </a:rPr>
              <a:t>18. 系统给出任务完成提示；</a:t>
            </a:r>
            <a:endParaRPr lang="zh-CN" altLang="en-US">
              <a:latin typeface="Arial" panose="020B0604020202020204" pitchFamily="34" charset="0"/>
              <a:ea typeface="宋体" panose="02010600030101010101" pitchFamily="2" charset="-122"/>
            </a:endParaRPr>
          </a:p>
        </p:txBody>
      </p:sp>
      <p:sp>
        <p:nvSpPr>
          <p:cNvPr id="3" name="文本框 2"/>
          <p:cNvSpPr txBox="1"/>
          <p:nvPr/>
        </p:nvSpPr>
        <p:spPr>
          <a:xfrm>
            <a:off x="5622925" y="677863"/>
            <a:ext cx="5668963" cy="4995862"/>
          </a:xfrm>
          <a:prstGeom prst="rect">
            <a:avLst/>
          </a:prstGeom>
          <a:noFill/>
        </p:spPr>
        <p:txBody>
          <a:bodyPr>
            <a:spAutoFit/>
          </a:bodyPr>
          <a:lstStyle/>
          <a:p>
            <a:pPr>
              <a:spcAft>
                <a:spcPts val="800"/>
              </a:spcAft>
              <a:defRPr/>
            </a:pPr>
            <a:endParaRPr lang="zh-CN" altLang="en-US">
              <a:solidFill>
                <a:srgbClr val="76AADB"/>
              </a:solidFill>
              <a:latin typeface="微软雅黑" panose="020B0503020204020204" pitchFamily="34" charset="-122"/>
              <a:ea typeface="微软雅黑" panose="020B0503020204020204" pitchFamily="34" charset="-122"/>
            </a:endParaRPr>
          </a:p>
          <a:p>
            <a:pPr>
              <a:spcAft>
                <a:spcPts val="800"/>
              </a:spcAft>
              <a:defRPr/>
            </a:pPr>
            <a:r>
              <a:rPr lang="zh-CN" altLang="en-US">
                <a:solidFill>
                  <a:schemeClr val="accent6"/>
                </a:solidFill>
                <a:latin typeface="微软雅黑" panose="020B0503020204020204" pitchFamily="34" charset="-122"/>
                <a:ea typeface="微软雅黑" panose="020B0503020204020204" pitchFamily="34" charset="-122"/>
                <a:sym typeface="+mn-ea"/>
              </a:rPr>
              <a:t>异常情况：</a:t>
            </a:r>
            <a:endParaRPr lang="zh-CN" altLang="en-US">
              <a:solidFill>
                <a:schemeClr val="accent4"/>
              </a:solidFill>
              <a:latin typeface="微软雅黑" panose="020B0503020204020204" pitchFamily="34" charset="-122"/>
              <a:ea typeface="微软雅黑" panose="020B0503020204020204" pitchFamily="34" charset="-122"/>
            </a:endParaRPr>
          </a:p>
          <a:p>
            <a:pPr>
              <a:spcAft>
                <a:spcPts val="800"/>
              </a:spcAft>
              <a:defRPr/>
            </a:pPr>
            <a:r>
              <a:rPr lang="zh-CN" altLang="en-US">
                <a:solidFill>
                  <a:schemeClr val="accent3"/>
                </a:solidFill>
                <a:latin typeface="微软雅黑" panose="020B0503020204020204" pitchFamily="34" charset="-122"/>
                <a:ea typeface="微软雅黑" panose="020B0503020204020204" pitchFamily="34" charset="-122"/>
                <a:sym typeface="+mn-ea"/>
              </a:rPr>
              <a:t>界面给出以下相应显示：</a:t>
            </a:r>
            <a:endParaRPr lang="zh-CN" altLang="en-US">
              <a:solidFill>
                <a:schemeClr val="accent3"/>
              </a:solidFill>
              <a:latin typeface="微软雅黑" panose="020B0503020204020204" pitchFamily="34" charset="-122"/>
              <a:ea typeface="微软雅黑" panose="020B0503020204020204" pitchFamily="34" charset="-122"/>
            </a:endParaRPr>
          </a:p>
          <a:p>
            <a:pPr>
              <a:spcAft>
                <a:spcPts val="800"/>
              </a:spcAft>
              <a:defRPr/>
            </a:pPr>
            <a:r>
              <a:rPr lang="zh-CN" altLang="en-US">
                <a:solidFill>
                  <a:schemeClr val="accent3"/>
                </a:solidFill>
                <a:latin typeface="微软雅黑" panose="020B0503020204020204" pitchFamily="34" charset="-122"/>
                <a:ea typeface="微软雅黑" panose="020B0503020204020204" pitchFamily="34" charset="-122"/>
                <a:sym typeface="+mn-ea"/>
              </a:rPr>
              <a:t>1.用户所给目标不可达（不在初始化地图范围内）——出现点：9</a:t>
            </a:r>
            <a:endParaRPr lang="zh-CN" altLang="en-US">
              <a:solidFill>
                <a:schemeClr val="accent3"/>
              </a:solidFill>
              <a:latin typeface="微软雅黑" panose="020B0503020204020204" pitchFamily="34" charset="-122"/>
              <a:ea typeface="微软雅黑" panose="020B0503020204020204" pitchFamily="34" charset="-122"/>
            </a:endParaRPr>
          </a:p>
          <a:p>
            <a:pPr>
              <a:spcAft>
                <a:spcPts val="800"/>
              </a:spcAft>
              <a:defRPr/>
            </a:pPr>
            <a:r>
              <a:rPr lang="zh-CN" altLang="en-US">
                <a:solidFill>
                  <a:schemeClr val="accent3"/>
                </a:solidFill>
                <a:latin typeface="微软雅黑" panose="020B0503020204020204" pitchFamily="34" charset="-122"/>
                <a:ea typeface="微软雅黑" panose="020B0503020204020204" pitchFamily="34" charset="-122"/>
                <a:sym typeface="+mn-ea"/>
              </a:rPr>
              <a:t>2.用户所给目标不可达（无可到达路径,被障碍物包围或覆盖）——出现点：10</a:t>
            </a:r>
            <a:endParaRPr lang="zh-CN" altLang="en-US">
              <a:solidFill>
                <a:schemeClr val="accent3"/>
              </a:solidFill>
              <a:latin typeface="微软雅黑" panose="020B0503020204020204" pitchFamily="34" charset="-122"/>
              <a:ea typeface="微软雅黑" panose="020B0503020204020204" pitchFamily="34" charset="-122"/>
            </a:endParaRPr>
          </a:p>
          <a:p>
            <a:pPr>
              <a:spcAft>
                <a:spcPts val="800"/>
              </a:spcAft>
              <a:defRPr/>
            </a:pPr>
            <a:r>
              <a:rPr lang="zh-CN" altLang="en-US">
                <a:solidFill>
                  <a:schemeClr val="accent3"/>
                </a:solidFill>
                <a:latin typeface="微软雅黑" panose="020B0503020204020204" pitchFamily="34" charset="-122"/>
                <a:ea typeface="微软雅黑" panose="020B0503020204020204" pitchFamily="34" charset="-122"/>
                <a:sym typeface="+mn-ea"/>
              </a:rPr>
              <a:t>3.未检测到期望抓取物品——出现点：13</a:t>
            </a:r>
            <a:endParaRPr lang="zh-CN" altLang="en-US">
              <a:solidFill>
                <a:schemeClr val="accent3"/>
              </a:solidFill>
              <a:latin typeface="微软雅黑" panose="020B0503020204020204" pitchFamily="34" charset="-122"/>
              <a:ea typeface="微软雅黑" panose="020B0503020204020204" pitchFamily="34" charset="-122"/>
            </a:endParaRPr>
          </a:p>
          <a:p>
            <a:pPr>
              <a:spcAft>
                <a:spcPts val="800"/>
              </a:spcAft>
              <a:defRPr/>
            </a:pPr>
            <a:r>
              <a:rPr lang="zh-CN" altLang="en-US">
                <a:solidFill>
                  <a:schemeClr val="accent3"/>
                </a:solidFill>
                <a:latin typeface="微软雅黑" panose="020B0503020204020204" pitchFamily="34" charset="-122"/>
                <a:ea typeface="微软雅黑" panose="020B0503020204020204" pitchFamily="34" charset="-122"/>
                <a:sym typeface="+mn-ea"/>
              </a:rPr>
              <a:t>4.物品抓取失败——出现点：14</a:t>
            </a:r>
            <a:endParaRPr lang="zh-CN" altLang="en-US">
              <a:solidFill>
                <a:schemeClr val="accent3"/>
              </a:solidFill>
              <a:latin typeface="微软雅黑" panose="020B0503020204020204" pitchFamily="34" charset="-122"/>
              <a:ea typeface="微软雅黑" panose="020B0503020204020204" pitchFamily="34" charset="-122"/>
            </a:endParaRPr>
          </a:p>
          <a:p>
            <a:pPr>
              <a:spcAft>
                <a:spcPts val="800"/>
              </a:spcAft>
              <a:defRPr/>
            </a:pPr>
            <a:r>
              <a:rPr lang="zh-CN" altLang="en-US">
                <a:solidFill>
                  <a:schemeClr val="accent6"/>
                </a:solidFill>
                <a:latin typeface="微软雅黑" panose="020B0503020204020204" pitchFamily="34" charset="-122"/>
                <a:ea typeface="微软雅黑" panose="020B0503020204020204" pitchFamily="34" charset="-122"/>
                <a:sym typeface="+mn-ea"/>
              </a:rPr>
              <a:t>解决方案：</a:t>
            </a:r>
            <a:endParaRPr lang="zh-CN" altLang="en-US">
              <a:solidFill>
                <a:schemeClr val="accent4"/>
              </a:solidFill>
              <a:latin typeface="微软雅黑" panose="020B0503020204020204" pitchFamily="34" charset="-122"/>
              <a:ea typeface="微软雅黑" panose="020B0503020204020204" pitchFamily="34" charset="-122"/>
            </a:endParaRPr>
          </a:p>
          <a:p>
            <a:pPr>
              <a:spcAft>
                <a:spcPts val="800"/>
              </a:spcAft>
              <a:defRPr/>
            </a:pPr>
            <a:r>
              <a:rPr lang="zh-CN" altLang="en-US">
                <a:solidFill>
                  <a:schemeClr val="accent3"/>
                </a:solidFill>
                <a:latin typeface="微软雅黑" panose="020B0503020204020204" pitchFamily="34" charset="-122"/>
                <a:ea typeface="微软雅黑" panose="020B0503020204020204" pitchFamily="34" charset="-122"/>
                <a:sym typeface="+mn-ea"/>
              </a:rPr>
              <a:t>1&amp;2：用户重新确定正确取物地点并发出指令</a:t>
            </a:r>
            <a:endParaRPr lang="zh-CN" altLang="en-US">
              <a:solidFill>
                <a:schemeClr val="accent3"/>
              </a:solidFill>
              <a:latin typeface="微软雅黑" panose="020B0503020204020204" pitchFamily="34" charset="-122"/>
              <a:ea typeface="微软雅黑" panose="020B0503020204020204" pitchFamily="34" charset="-122"/>
            </a:endParaRPr>
          </a:p>
          <a:p>
            <a:pPr>
              <a:spcAft>
                <a:spcPts val="800"/>
              </a:spcAft>
              <a:defRPr/>
            </a:pPr>
            <a:r>
              <a:rPr lang="zh-CN" altLang="en-US">
                <a:solidFill>
                  <a:schemeClr val="accent3"/>
                </a:solidFill>
                <a:latin typeface="微软雅黑" panose="020B0503020204020204" pitchFamily="34" charset="-122"/>
                <a:ea typeface="微软雅黑" panose="020B0503020204020204" pitchFamily="34" charset="-122"/>
                <a:sym typeface="+mn-ea"/>
              </a:rPr>
              <a:t>3：用户更新取物地点或更新期望抓取物品</a:t>
            </a:r>
            <a:endParaRPr lang="zh-CN" altLang="en-US">
              <a:solidFill>
                <a:schemeClr val="accent3"/>
              </a:solidFill>
              <a:latin typeface="微软雅黑" panose="020B0503020204020204" pitchFamily="34" charset="-122"/>
              <a:ea typeface="微软雅黑" panose="020B0503020204020204" pitchFamily="34" charset="-122"/>
            </a:endParaRPr>
          </a:p>
          <a:p>
            <a:pPr>
              <a:spcAft>
                <a:spcPts val="800"/>
              </a:spcAft>
              <a:defRPr/>
            </a:pPr>
            <a:r>
              <a:rPr lang="zh-CN" altLang="en-US">
                <a:solidFill>
                  <a:schemeClr val="accent3"/>
                </a:solidFill>
                <a:latin typeface="微软雅黑" panose="020B0503020204020204" pitchFamily="34" charset="-122"/>
                <a:ea typeface="微软雅黑" panose="020B0503020204020204" pitchFamily="34" charset="-122"/>
                <a:sym typeface="+mn-ea"/>
              </a:rPr>
              <a:t>4：到达尝试抓取上限，系统给出抓取失败提示，返回指令发出点</a:t>
            </a:r>
            <a:endParaRPr lang="zh-CN" altLang="en-US">
              <a:latin typeface="Arial" panose="020B0604020202020204" pitchFamily="34" charset="0"/>
              <a:ea typeface="宋体" panose="02010600030101010101" pitchFamily="2" charset="-122"/>
            </a:endParaRPr>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duotone>
              <a:schemeClr val="accent3">
                <a:shade val="45000"/>
                <a:satMod val="135000"/>
              </a:schemeClr>
              <a:prstClr val="white"/>
            </a:duotone>
            <a:extLst/>
          </a:blip>
          <a:stretch>
            <a:fillRect/>
          </a:stretch>
        </p:blipFill>
        <p:spPr>
          <a:xfrm rot="16200000">
            <a:off x="4527551" y="-114633"/>
            <a:ext cx="3238498" cy="6858000"/>
          </a:xfrm>
          <a:prstGeom prst="rect">
            <a:avLst/>
          </a:prstGeom>
        </p:spPr>
      </p:pic>
      <p:sp>
        <p:nvSpPr>
          <p:cNvPr id="38914" name="TextBox 76"/>
          <p:cNvSpPr txBox="1">
            <a:spLocks noChangeArrowheads="1"/>
          </p:cNvSpPr>
          <p:nvPr/>
        </p:nvSpPr>
        <p:spPr bwMode="auto">
          <a:xfrm>
            <a:off x="5027613" y="2151063"/>
            <a:ext cx="2016125" cy="579437"/>
          </a:xfrm>
          <a:prstGeom prst="rect">
            <a:avLst/>
          </a:prstGeom>
          <a:noFill/>
          <a:ln w="9525">
            <a:noFill/>
            <a:miter lim="800000"/>
            <a:headEnd/>
            <a:tailEnd/>
          </a:ln>
        </p:spPr>
        <p:txBody>
          <a:bodyPr>
            <a:spAutoFit/>
          </a:bodyPr>
          <a:lstStyle/>
          <a:p>
            <a:pPr algn="ctr"/>
            <a:r>
              <a:rPr lang="zh-CN" altLang="en-US" sz="3200">
                <a:solidFill>
                  <a:schemeClr val="bg1"/>
                </a:solidFill>
                <a:latin typeface="微软雅黑" pitchFamily="34" charset="-122"/>
                <a:ea typeface="微软雅黑" pitchFamily="34" charset="-122"/>
              </a:rPr>
              <a:t>第四章节</a:t>
            </a:r>
          </a:p>
        </p:txBody>
      </p:sp>
      <p:sp>
        <p:nvSpPr>
          <p:cNvPr id="38915" name="文本框 21"/>
          <p:cNvSpPr txBox="1">
            <a:spLocks noChangeArrowheads="1"/>
          </p:cNvSpPr>
          <p:nvPr/>
        </p:nvSpPr>
        <p:spPr bwMode="auto">
          <a:xfrm>
            <a:off x="2974975" y="3663950"/>
            <a:ext cx="6119813" cy="625475"/>
          </a:xfrm>
          <a:prstGeom prst="rect">
            <a:avLst/>
          </a:prstGeom>
          <a:noFill/>
          <a:ln w="9525">
            <a:noFill/>
            <a:miter lim="800000"/>
            <a:headEnd/>
            <a:tailEnd/>
          </a:ln>
        </p:spPr>
        <p:txBody>
          <a:bodyPr>
            <a:spAutoFit/>
          </a:bodyPr>
          <a:lstStyle/>
          <a:p>
            <a:pPr algn="ctr">
              <a:lnSpc>
                <a:spcPct val="130000"/>
              </a:lnSpc>
            </a:pPr>
            <a:r>
              <a:rPr lang="en-US" altLang="zh-CN" sz="1400">
                <a:solidFill>
                  <a:schemeClr val="bg1"/>
                </a:solidFill>
                <a:latin typeface="微软雅黑" pitchFamily="34" charset="-122"/>
                <a:ea typeface="微软雅黑" pitchFamily="34" charset="-122"/>
              </a:rPr>
              <a:t>Chapter 4</a:t>
            </a:r>
          </a:p>
          <a:p>
            <a:pPr algn="ctr">
              <a:lnSpc>
                <a:spcPct val="130000"/>
              </a:lnSpc>
            </a:pPr>
            <a:r>
              <a:rPr lang="en-US" altLang="zh-CN" sz="1400">
                <a:solidFill>
                  <a:schemeClr val="bg1"/>
                </a:solidFill>
                <a:latin typeface="微软雅黑" pitchFamily="34" charset="-122"/>
                <a:ea typeface="微软雅黑" pitchFamily="34" charset="-122"/>
              </a:rPr>
              <a:t>Class</a:t>
            </a:r>
          </a:p>
        </p:txBody>
      </p:sp>
      <p:sp>
        <p:nvSpPr>
          <p:cNvPr id="38916" name="TextBox 76"/>
          <p:cNvSpPr txBox="1">
            <a:spLocks noChangeArrowheads="1"/>
          </p:cNvSpPr>
          <p:nvPr/>
        </p:nvSpPr>
        <p:spPr bwMode="auto">
          <a:xfrm>
            <a:off x="3309938" y="2846388"/>
            <a:ext cx="5449887" cy="701675"/>
          </a:xfrm>
          <a:prstGeom prst="rect">
            <a:avLst/>
          </a:prstGeom>
          <a:noFill/>
          <a:ln w="9525">
            <a:noFill/>
            <a:miter lim="800000"/>
            <a:headEnd/>
            <a:tailEnd/>
          </a:ln>
        </p:spPr>
        <p:txBody>
          <a:bodyPr>
            <a:spAutoFit/>
          </a:bodyPr>
          <a:lstStyle/>
          <a:p>
            <a:pPr algn="ctr"/>
            <a:r>
              <a:rPr lang="zh-CN" altLang="en-US" sz="4000">
                <a:solidFill>
                  <a:schemeClr val="hlink"/>
                </a:solidFill>
                <a:latin typeface="微软雅黑" pitchFamily="34" charset="-122"/>
                <a:ea typeface="微软雅黑" pitchFamily="34" charset="-122"/>
              </a:rPr>
              <a:t>类层次需求</a:t>
            </a:r>
          </a:p>
        </p:txBody>
      </p:sp>
      <p:pic>
        <p:nvPicPr>
          <p:cNvPr id="4" name="图片 3"/>
          <p:cNvPicPr>
            <a:picLocks noChangeAspect="1"/>
          </p:cNvPicPr>
          <p:nvPr/>
        </p:nvPicPr>
        <p:blipFill>
          <a:blip r:embed="rId4" cstate="print">
            <a:duotone>
              <a:schemeClr val="accent4">
                <a:shade val="45000"/>
                <a:satMod val="135000"/>
              </a:schemeClr>
              <a:prstClr val="white"/>
            </a:duotone>
            <a:extLst/>
          </a:blip>
          <a:stretch>
            <a:fillRect/>
          </a:stretch>
        </p:blipFill>
        <p:spPr>
          <a:xfrm>
            <a:off x="8373361" y="5061664"/>
            <a:ext cx="2633477" cy="521209"/>
          </a:xfrm>
          <a:prstGeom prst="rect">
            <a:avLst/>
          </a:prstGeom>
        </p:spPr>
      </p:pic>
      <p:pic>
        <p:nvPicPr>
          <p:cNvPr id="5" name="图片 4"/>
          <p:cNvPicPr>
            <a:picLocks noChangeAspect="1"/>
          </p:cNvPicPr>
          <p:nvPr/>
        </p:nvPicPr>
        <p:blipFill>
          <a:blip r:embed="rId5" cstate="print">
            <a:duotone>
              <a:schemeClr val="accent6">
                <a:shade val="45000"/>
                <a:satMod val="135000"/>
              </a:schemeClr>
              <a:prstClr val="white"/>
            </a:duotone>
            <a:extLst/>
          </a:blip>
          <a:stretch>
            <a:fillRect/>
          </a:stretch>
        </p:blipFill>
        <p:spPr>
          <a:xfrm>
            <a:off x="3824" y="669956"/>
            <a:ext cx="2708440" cy="2644411"/>
          </a:xfrm>
          <a:prstGeom prst="rect">
            <a:avLst/>
          </a:prstGeom>
        </p:spPr>
      </p:pic>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extLst>
          </p:cNvPr>
          <p:cNvSpPr/>
          <p:nvPr/>
        </p:nvSpPr>
        <p:spPr>
          <a:xfrm>
            <a:off x="4049713" y="1385888"/>
            <a:ext cx="6888162" cy="3703637"/>
          </a:xfrm>
          <a:prstGeom prst="rect">
            <a:avLst/>
          </a:prstGeom>
          <a:solidFill>
            <a:schemeClr val="accent5">
              <a:lumMod val="60000"/>
              <a:lumOff val="4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0962"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headEnd/>
            <a:tailEnd/>
          </a:ln>
        </p:spPr>
        <p:txBody>
          <a:bodyPr/>
          <a:lstStyle/>
          <a:p>
            <a:endParaRPr lang="zh-CN" altLang="en-US"/>
          </a:p>
        </p:txBody>
      </p:sp>
      <p:sp>
        <p:nvSpPr>
          <p:cNvPr id="40963" name="文本框 35"/>
          <p:cNvSpPr txBox="1">
            <a:spLocks noChangeArrowheads="1"/>
          </p:cNvSpPr>
          <p:nvPr/>
        </p:nvSpPr>
        <p:spPr bwMode="auto">
          <a:xfrm>
            <a:off x="1319213" y="257175"/>
            <a:ext cx="1979612" cy="523875"/>
          </a:xfrm>
          <a:prstGeom prst="rect">
            <a:avLst/>
          </a:prstGeom>
          <a:noFill/>
          <a:ln w="9525">
            <a:noFill/>
            <a:miter lim="800000"/>
            <a:headEnd/>
            <a:tailEnd/>
          </a:ln>
        </p:spPr>
        <p:txBody>
          <a:bodyPr wrap="none">
            <a:spAutoFit/>
          </a:bodyPr>
          <a:lstStyle/>
          <a:p>
            <a:r>
              <a:rPr lang="zh-CN" altLang="en-US" sz="2800">
                <a:solidFill>
                  <a:srgbClr val="70AD47"/>
                </a:solidFill>
                <a:latin typeface="微软雅黑" pitchFamily="34" charset="-122"/>
                <a:ea typeface="微软雅黑" pitchFamily="34" charset="-122"/>
              </a:rPr>
              <a:t>类层次结构</a:t>
            </a:r>
            <a:endParaRPr lang="en-US" altLang="zh-CN" sz="2800">
              <a:solidFill>
                <a:srgbClr val="70AD47"/>
              </a:solidFill>
              <a:latin typeface="微软雅黑" pitchFamily="34" charset="-122"/>
              <a:ea typeface="微软雅黑" pitchFamily="34" charset="-122"/>
            </a:endParaRPr>
          </a:p>
        </p:txBody>
      </p:sp>
      <p:sp>
        <p:nvSpPr>
          <p:cNvPr id="40964" name="Text Placeholder 14"/>
          <p:cNvSpPr txBox="1">
            <a:spLocks noChangeArrowheads="1"/>
          </p:cNvSpPr>
          <p:nvPr/>
        </p:nvSpPr>
        <p:spPr bwMode="auto">
          <a:xfrm>
            <a:off x="5018088" y="5256213"/>
            <a:ext cx="3848100" cy="304800"/>
          </a:xfrm>
          <a:prstGeom prst="rect">
            <a:avLst/>
          </a:prstGeom>
          <a:noFill/>
          <a:ln w="9525">
            <a:noFill/>
            <a:miter lim="800000"/>
            <a:headEnd/>
            <a:tailEnd/>
          </a:ln>
        </p:spPr>
        <p:txBody>
          <a:bodyPr lIns="0" tIns="0" rIns="0" bIns="0">
            <a:spAutoFit/>
          </a:bodyPr>
          <a:lstStyle/>
          <a:p>
            <a:pPr>
              <a:buFont typeface="Arial" charset="0"/>
              <a:buNone/>
            </a:pPr>
            <a:r>
              <a:rPr lang="zh-CN" altLang="en-US" sz="2000">
                <a:solidFill>
                  <a:srgbClr val="F7B63E"/>
                </a:solidFill>
                <a:ea typeface="微软雅黑" pitchFamily="34" charset="-122"/>
                <a:cs typeface="Arial" charset="0"/>
              </a:rPr>
              <a:t>目标探测与接取</a:t>
            </a:r>
            <a:endParaRPr lang="zh-CN" altLang="en-IN" sz="2000">
              <a:solidFill>
                <a:srgbClr val="F7B63E"/>
              </a:solidFill>
              <a:ea typeface="微软雅黑" pitchFamily="34" charset="-122"/>
              <a:cs typeface="Arial" charset="0"/>
            </a:endParaRPr>
          </a:p>
        </p:txBody>
      </p:sp>
      <p:sp>
        <p:nvSpPr>
          <p:cNvPr id="40965" name="Text Placeholder 14"/>
          <p:cNvSpPr txBox="1">
            <a:spLocks noChangeArrowheads="1"/>
          </p:cNvSpPr>
          <p:nvPr/>
        </p:nvSpPr>
        <p:spPr bwMode="auto">
          <a:xfrm>
            <a:off x="1687513" y="4097338"/>
            <a:ext cx="4083050" cy="304800"/>
          </a:xfrm>
          <a:prstGeom prst="rect">
            <a:avLst/>
          </a:prstGeom>
          <a:noFill/>
          <a:ln w="9525">
            <a:noFill/>
            <a:miter lim="800000"/>
            <a:headEnd/>
            <a:tailEnd/>
          </a:ln>
        </p:spPr>
        <p:txBody>
          <a:bodyPr lIns="0" tIns="0" rIns="0" bIns="0">
            <a:spAutoFit/>
          </a:bodyPr>
          <a:lstStyle/>
          <a:p>
            <a:pPr>
              <a:buFont typeface="Arial" charset="0"/>
              <a:buNone/>
            </a:pPr>
            <a:r>
              <a:rPr lang="zh-CN" altLang="en-US" sz="2000">
                <a:solidFill>
                  <a:srgbClr val="FF3E3E"/>
                </a:solidFill>
                <a:ea typeface="微软雅黑" pitchFamily="34" charset="-122"/>
                <a:cs typeface="Arial" charset="0"/>
              </a:rPr>
              <a:t>发出指令总控中心</a:t>
            </a:r>
            <a:endParaRPr lang="en-IN" altLang="zh-CN" sz="2000">
              <a:solidFill>
                <a:srgbClr val="FF3E3E"/>
              </a:solidFill>
              <a:ea typeface="微软雅黑" pitchFamily="34" charset="-122"/>
              <a:cs typeface="Arial" charset="0"/>
            </a:endParaRPr>
          </a:p>
        </p:txBody>
      </p:sp>
      <p:sp>
        <p:nvSpPr>
          <p:cNvPr id="40966" name="Text Placeholder 14"/>
          <p:cNvSpPr txBox="1">
            <a:spLocks noChangeArrowheads="1"/>
          </p:cNvSpPr>
          <p:nvPr/>
        </p:nvSpPr>
        <p:spPr bwMode="auto">
          <a:xfrm>
            <a:off x="2178050" y="3057525"/>
            <a:ext cx="5180013" cy="304800"/>
          </a:xfrm>
          <a:prstGeom prst="rect">
            <a:avLst/>
          </a:prstGeom>
          <a:noFill/>
          <a:ln w="9525">
            <a:noFill/>
            <a:miter lim="800000"/>
            <a:headEnd/>
            <a:tailEnd/>
          </a:ln>
        </p:spPr>
        <p:txBody>
          <a:bodyPr lIns="0" tIns="0" rIns="0" bIns="0">
            <a:spAutoFit/>
          </a:bodyPr>
          <a:lstStyle/>
          <a:p>
            <a:pPr>
              <a:buFont typeface="Arial" charset="0"/>
              <a:buNone/>
            </a:pPr>
            <a:r>
              <a:rPr lang="zh-CN" altLang="en-US" sz="2000">
                <a:solidFill>
                  <a:srgbClr val="76AADB"/>
                </a:solidFill>
                <a:ea typeface="微软雅黑" pitchFamily="34" charset="-122"/>
                <a:cs typeface="Arial" charset="0"/>
              </a:rPr>
              <a:t>意外情况处理</a:t>
            </a:r>
            <a:endParaRPr lang="en-IN" altLang="zh-CN" sz="2000">
              <a:solidFill>
                <a:srgbClr val="76AADB"/>
              </a:solidFill>
              <a:ea typeface="微软雅黑" pitchFamily="34" charset="-122"/>
              <a:cs typeface="Arial" charset="0"/>
            </a:endParaRPr>
          </a:p>
        </p:txBody>
      </p:sp>
      <p:pic>
        <p:nvPicPr>
          <p:cNvPr id="40967" name="图片 9"/>
          <p:cNvPicPr>
            <a:picLocks noChangeAspect="1"/>
          </p:cNvPicPr>
          <p:nvPr/>
        </p:nvPicPr>
        <p:blipFill>
          <a:blip r:embed="rId3"/>
          <a:srcRect/>
          <a:stretch>
            <a:fillRect/>
          </a:stretch>
        </p:blipFill>
        <p:spPr bwMode="auto">
          <a:xfrm>
            <a:off x="4049713" y="1501775"/>
            <a:ext cx="6765925" cy="3587750"/>
          </a:xfrm>
          <a:prstGeom prst="rect">
            <a:avLst/>
          </a:prstGeom>
          <a:noFill/>
          <a:ln w="9525">
            <a:noFill/>
            <a:miter lim="800000"/>
            <a:headEnd/>
            <a:tailEnd/>
          </a:ln>
        </p:spPr>
      </p:pic>
      <p:sp>
        <p:nvSpPr>
          <p:cNvPr id="40968" name="Text Placeholder 14"/>
          <p:cNvSpPr txBox="1">
            <a:spLocks noChangeArrowheads="1"/>
          </p:cNvSpPr>
          <p:nvPr/>
        </p:nvSpPr>
        <p:spPr bwMode="auto">
          <a:xfrm>
            <a:off x="1466850" y="2211388"/>
            <a:ext cx="4867275" cy="306387"/>
          </a:xfrm>
          <a:prstGeom prst="rect">
            <a:avLst/>
          </a:prstGeom>
          <a:noFill/>
          <a:ln w="9525">
            <a:noFill/>
            <a:miter lim="800000"/>
            <a:headEnd/>
            <a:tailEnd/>
          </a:ln>
        </p:spPr>
        <p:txBody>
          <a:bodyPr lIns="0" tIns="0" rIns="0" bIns="0">
            <a:spAutoFit/>
          </a:bodyPr>
          <a:lstStyle/>
          <a:p>
            <a:pPr>
              <a:buFont typeface="Arial" charset="0"/>
              <a:buNone/>
            </a:pPr>
            <a:r>
              <a:rPr lang="zh-CN" altLang="en-US" sz="2000">
                <a:solidFill>
                  <a:srgbClr val="70AD47"/>
                </a:solidFill>
                <a:ea typeface="微软雅黑" pitchFamily="34" charset="-122"/>
                <a:cs typeface="Arial" charset="0"/>
              </a:rPr>
              <a:t>实现路径规划及运动</a:t>
            </a:r>
            <a:endParaRPr lang="zh-CN" altLang="en-IN" sz="2000">
              <a:solidFill>
                <a:srgbClr val="70AD47"/>
              </a:solidFill>
              <a:ea typeface="微软雅黑" pitchFamily="34" charset="-122"/>
              <a:cs typeface="Arial" charset="0"/>
            </a:endParaRPr>
          </a:p>
        </p:txBody>
      </p:sp>
      <p:cxnSp>
        <p:nvCxnSpPr>
          <p:cNvPr id="22" name="直接箭头连接符 21">
            <a:extLst>
              <a:ext uri="{FF2B5EF4-FFF2-40B4-BE49-F238E27FC236}"/>
            </a:extLst>
          </p:cNvPr>
          <p:cNvCxnSpPr/>
          <p:nvPr/>
        </p:nvCxnSpPr>
        <p:spPr>
          <a:xfrm>
            <a:off x="1058863" y="2587625"/>
            <a:ext cx="3497262" cy="0"/>
          </a:xfrm>
          <a:prstGeom prst="straightConnector1">
            <a:avLst/>
          </a:prstGeom>
          <a:ln w="50800" cmpd="tri">
            <a:solidFill>
              <a:schemeClr val="accent4"/>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9" name="直接箭头连接符 78">
            <a:extLst>
              <a:ext uri="{FF2B5EF4-FFF2-40B4-BE49-F238E27FC236}"/>
            </a:extLst>
          </p:cNvPr>
          <p:cNvCxnSpPr>
            <a:cxnSpLocks/>
          </p:cNvCxnSpPr>
          <p:nvPr/>
        </p:nvCxnSpPr>
        <p:spPr>
          <a:xfrm>
            <a:off x="1395413" y="4575175"/>
            <a:ext cx="5962650" cy="0"/>
          </a:xfrm>
          <a:prstGeom prst="straightConnector1">
            <a:avLst/>
          </a:prstGeom>
          <a:ln w="50800" cmpd="tri">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79">
            <a:extLst>
              <a:ext uri="{FF2B5EF4-FFF2-40B4-BE49-F238E27FC236}"/>
            </a:extLst>
          </p:cNvPr>
          <p:cNvCxnSpPr/>
          <p:nvPr/>
        </p:nvCxnSpPr>
        <p:spPr>
          <a:xfrm>
            <a:off x="2152650" y="3422650"/>
            <a:ext cx="3497263" cy="0"/>
          </a:xfrm>
          <a:prstGeom prst="straightConnector1">
            <a:avLst/>
          </a:prstGeom>
          <a:ln w="50800" cmpd="tri">
            <a:solidFill>
              <a:srgbClr val="76AADB"/>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6" name="连接符: 肘形 25">
            <a:extLst>
              <a:ext uri="{FF2B5EF4-FFF2-40B4-BE49-F238E27FC236}"/>
            </a:extLst>
          </p:cNvPr>
          <p:cNvCxnSpPr>
            <a:cxnSpLocks/>
          </p:cNvCxnSpPr>
          <p:nvPr/>
        </p:nvCxnSpPr>
        <p:spPr>
          <a:xfrm flipV="1">
            <a:off x="4864100" y="3340100"/>
            <a:ext cx="3692525" cy="2347913"/>
          </a:xfrm>
          <a:prstGeom prst="bentConnector3">
            <a:avLst>
              <a:gd name="adj1" fmla="val 109451"/>
            </a:avLst>
          </a:prstGeom>
          <a:ln w="50800" cmpd="tri">
            <a:prstDash val="dash"/>
            <a:tailEnd type="triangle"/>
          </a:ln>
        </p:spPr>
        <p:style>
          <a:lnRef idx="1">
            <a:schemeClr val="accent1"/>
          </a:lnRef>
          <a:fillRef idx="0">
            <a:schemeClr val="accent1"/>
          </a:fillRef>
          <a:effectRef idx="0">
            <a:schemeClr val="accent1"/>
          </a:effectRef>
          <a:fontRef idx="minor">
            <a:schemeClr val="tx1"/>
          </a:fontRef>
        </p:style>
      </p:cxnSp>
      <p:sp>
        <p:nvSpPr>
          <p:cNvPr id="40973" name="Text Placeholder 14"/>
          <p:cNvSpPr txBox="1">
            <a:spLocks noChangeArrowheads="1"/>
          </p:cNvSpPr>
          <p:nvPr/>
        </p:nvSpPr>
        <p:spPr bwMode="auto">
          <a:xfrm>
            <a:off x="6656388" y="6169025"/>
            <a:ext cx="3848100" cy="304800"/>
          </a:xfrm>
          <a:prstGeom prst="rect">
            <a:avLst/>
          </a:prstGeom>
          <a:noFill/>
          <a:ln w="9525">
            <a:noFill/>
            <a:miter lim="800000"/>
            <a:headEnd/>
            <a:tailEnd/>
          </a:ln>
        </p:spPr>
        <p:txBody>
          <a:bodyPr lIns="0" tIns="0" rIns="0" bIns="0">
            <a:spAutoFit/>
          </a:bodyPr>
          <a:lstStyle/>
          <a:p>
            <a:pPr>
              <a:buFont typeface="Arial" charset="0"/>
              <a:buNone/>
            </a:pPr>
            <a:r>
              <a:rPr lang="zh-CN" altLang="en-US" sz="2000">
                <a:solidFill>
                  <a:schemeClr val="bg2"/>
                </a:solidFill>
                <a:ea typeface="微软雅黑" pitchFamily="34" charset="-122"/>
                <a:cs typeface="Arial" charset="0"/>
              </a:rPr>
              <a:t>目标描述</a:t>
            </a:r>
            <a:endParaRPr lang="zh-CN" altLang="en-IN" sz="2000">
              <a:solidFill>
                <a:schemeClr val="bg2"/>
              </a:solidFill>
              <a:ea typeface="微软雅黑" pitchFamily="34" charset="-122"/>
              <a:cs typeface="Arial" charset="0"/>
            </a:endParaRPr>
          </a:p>
        </p:txBody>
      </p:sp>
      <p:cxnSp>
        <p:nvCxnSpPr>
          <p:cNvPr id="90" name="连接符: 肘形 89">
            <a:extLst>
              <a:ext uri="{FF2B5EF4-FFF2-40B4-BE49-F238E27FC236}"/>
            </a:extLst>
          </p:cNvPr>
          <p:cNvCxnSpPr>
            <a:cxnSpLocks/>
          </p:cNvCxnSpPr>
          <p:nvPr/>
        </p:nvCxnSpPr>
        <p:spPr>
          <a:xfrm rot="5400000" flipH="1" flipV="1">
            <a:off x="6175375" y="2695575"/>
            <a:ext cx="4232275" cy="3578225"/>
          </a:xfrm>
          <a:prstGeom prst="bentConnector3">
            <a:avLst>
              <a:gd name="adj1" fmla="val 74"/>
            </a:avLst>
          </a:prstGeom>
          <a:ln w="50800" cmpd="tri">
            <a:solidFill>
              <a:schemeClr val="bg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0975" name="Text Placeholder 14"/>
          <p:cNvSpPr txBox="1">
            <a:spLocks noChangeArrowheads="1"/>
          </p:cNvSpPr>
          <p:nvPr/>
        </p:nvSpPr>
        <p:spPr bwMode="auto">
          <a:xfrm>
            <a:off x="2178050" y="1470025"/>
            <a:ext cx="4867275" cy="307975"/>
          </a:xfrm>
          <a:prstGeom prst="rect">
            <a:avLst/>
          </a:prstGeom>
          <a:noFill/>
          <a:ln w="9525">
            <a:noFill/>
            <a:miter lim="800000"/>
            <a:headEnd/>
            <a:tailEnd/>
          </a:ln>
        </p:spPr>
        <p:txBody>
          <a:bodyPr lIns="0" tIns="0" rIns="0" bIns="0">
            <a:spAutoFit/>
          </a:bodyPr>
          <a:lstStyle/>
          <a:p>
            <a:pPr>
              <a:buFont typeface="Arial" charset="0"/>
              <a:buNone/>
            </a:pPr>
            <a:r>
              <a:rPr lang="zh-CN" altLang="en-US" sz="2000">
                <a:solidFill>
                  <a:srgbClr val="FFFF00"/>
                </a:solidFill>
                <a:ea typeface="微软雅黑" pitchFamily="34" charset="-122"/>
                <a:cs typeface="Arial" charset="0"/>
              </a:rPr>
              <a:t>建模地图信息</a:t>
            </a:r>
            <a:endParaRPr lang="zh-CN" altLang="en-IN" sz="2000">
              <a:solidFill>
                <a:srgbClr val="FFFF00"/>
              </a:solidFill>
              <a:ea typeface="微软雅黑" pitchFamily="34" charset="-122"/>
              <a:cs typeface="Arial" charset="0"/>
            </a:endParaRPr>
          </a:p>
        </p:txBody>
      </p:sp>
      <p:cxnSp>
        <p:nvCxnSpPr>
          <p:cNvPr id="99" name="直接箭头连接符 98">
            <a:extLst>
              <a:ext uri="{FF2B5EF4-FFF2-40B4-BE49-F238E27FC236}"/>
            </a:extLst>
          </p:cNvPr>
          <p:cNvCxnSpPr>
            <a:cxnSpLocks/>
          </p:cNvCxnSpPr>
          <p:nvPr/>
        </p:nvCxnSpPr>
        <p:spPr>
          <a:xfrm>
            <a:off x="1366838" y="1919288"/>
            <a:ext cx="5897562" cy="0"/>
          </a:xfrm>
          <a:prstGeom prst="straightConnector1">
            <a:avLst/>
          </a:prstGeom>
          <a:ln w="50800" cmpd="tri">
            <a:solidFill>
              <a:srgbClr val="FFFF00"/>
            </a:solidFill>
            <a:prstDash val="sysDash"/>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椭圆 91">
            <a:extLst>
              <a:ext uri="{FF2B5EF4-FFF2-40B4-BE49-F238E27FC236}"/>
            </a:extLst>
          </p:cNvPr>
          <p:cNvSpPr/>
          <p:nvPr/>
        </p:nvSpPr>
        <p:spPr>
          <a:xfrm>
            <a:off x="10587038" y="4152900"/>
            <a:ext cx="339725" cy="350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5" name="立方体 84">
            <a:extLst>
              <a:ext uri="{FF2B5EF4-FFF2-40B4-BE49-F238E27FC236}"/>
            </a:extLst>
          </p:cNvPr>
          <p:cNvSpPr/>
          <p:nvPr/>
        </p:nvSpPr>
        <p:spPr>
          <a:xfrm rot="7800934">
            <a:off x="9227344" y="3639344"/>
            <a:ext cx="1016000" cy="25241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3011"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headEnd/>
            <a:tailEnd/>
          </a:ln>
        </p:spPr>
        <p:txBody>
          <a:bodyPr/>
          <a:lstStyle/>
          <a:p>
            <a:endParaRPr lang="zh-CN" altLang="en-US"/>
          </a:p>
        </p:txBody>
      </p:sp>
      <p:sp>
        <p:nvSpPr>
          <p:cNvPr id="43012" name="文本框 35"/>
          <p:cNvSpPr txBox="1">
            <a:spLocks noChangeArrowheads="1"/>
          </p:cNvSpPr>
          <p:nvPr/>
        </p:nvSpPr>
        <p:spPr bwMode="auto">
          <a:xfrm>
            <a:off x="1319213" y="257175"/>
            <a:ext cx="1262062" cy="523875"/>
          </a:xfrm>
          <a:prstGeom prst="rect">
            <a:avLst/>
          </a:prstGeom>
          <a:noFill/>
          <a:ln w="9525">
            <a:noFill/>
            <a:miter lim="800000"/>
            <a:headEnd/>
            <a:tailEnd/>
          </a:ln>
        </p:spPr>
        <p:txBody>
          <a:bodyPr wrap="none">
            <a:spAutoFit/>
          </a:bodyPr>
          <a:lstStyle/>
          <a:p>
            <a:r>
              <a:rPr lang="zh-CN" altLang="en-US" sz="2800">
                <a:solidFill>
                  <a:srgbClr val="70AD47"/>
                </a:solidFill>
                <a:latin typeface="微软雅黑" pitchFamily="34" charset="-122"/>
                <a:ea typeface="微软雅黑" pitchFamily="34" charset="-122"/>
              </a:rPr>
              <a:t>指令类</a:t>
            </a:r>
            <a:endParaRPr lang="en-US" altLang="zh-CN" sz="2800">
              <a:solidFill>
                <a:srgbClr val="70AD47"/>
              </a:solidFill>
              <a:latin typeface="微软雅黑" pitchFamily="34" charset="-122"/>
              <a:ea typeface="微软雅黑" pitchFamily="34" charset="-122"/>
            </a:endParaRPr>
          </a:p>
        </p:txBody>
      </p:sp>
      <p:sp>
        <p:nvSpPr>
          <p:cNvPr id="43013" name="文本框 2"/>
          <p:cNvSpPr txBox="1">
            <a:spLocks noChangeArrowheads="1"/>
          </p:cNvSpPr>
          <p:nvPr/>
        </p:nvSpPr>
        <p:spPr bwMode="auto">
          <a:xfrm>
            <a:off x="649288" y="1228725"/>
            <a:ext cx="10434637" cy="461963"/>
          </a:xfrm>
          <a:prstGeom prst="rect">
            <a:avLst/>
          </a:prstGeom>
          <a:noFill/>
          <a:ln w="9525">
            <a:noFill/>
            <a:miter lim="800000"/>
            <a:headEnd/>
            <a:tailEnd/>
          </a:ln>
        </p:spPr>
        <p:txBody>
          <a:bodyPr>
            <a:spAutoFit/>
          </a:bodyPr>
          <a:lstStyle/>
          <a:p>
            <a:r>
              <a:rPr lang="zh-CN" altLang="en-US" sz="2400">
                <a:solidFill>
                  <a:schemeClr val="bg1"/>
                </a:solidFill>
              </a:rPr>
              <a:t>作为系统的控制控制中心，主要实现的功能有三种：</a:t>
            </a:r>
          </a:p>
        </p:txBody>
      </p:sp>
      <p:sp>
        <p:nvSpPr>
          <p:cNvPr id="10" name="笑脸 9">
            <a:extLst>
              <a:ext uri="{FF2B5EF4-FFF2-40B4-BE49-F238E27FC236}"/>
            </a:extLst>
          </p:cNvPr>
          <p:cNvSpPr/>
          <p:nvPr/>
        </p:nvSpPr>
        <p:spPr>
          <a:xfrm>
            <a:off x="731838" y="2112963"/>
            <a:ext cx="1096962" cy="1087437"/>
          </a:xfrm>
          <a:prstGeom prst="smileyFace">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zh-CN" altLang="en-US" dirty="0"/>
          </a:p>
        </p:txBody>
      </p:sp>
      <p:cxnSp>
        <p:nvCxnSpPr>
          <p:cNvPr id="18" name="直接箭头连接符 17">
            <a:extLst>
              <a:ext uri="{FF2B5EF4-FFF2-40B4-BE49-F238E27FC236}"/>
            </a:extLst>
          </p:cNvPr>
          <p:cNvCxnSpPr>
            <a:cxnSpLocks/>
            <a:stCxn id="10" idx="6"/>
          </p:cNvCxnSpPr>
          <p:nvPr/>
        </p:nvCxnSpPr>
        <p:spPr>
          <a:xfrm flipV="1">
            <a:off x="1828800" y="2651125"/>
            <a:ext cx="1341438" cy="635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extLst>
          </p:cNvPr>
          <p:cNvSpPr txBox="1"/>
          <p:nvPr/>
        </p:nvSpPr>
        <p:spPr>
          <a:xfrm>
            <a:off x="3170238" y="2466975"/>
            <a:ext cx="2041525" cy="369888"/>
          </a:xfrm>
          <a:prstGeom prst="rect">
            <a:avLst/>
          </a:prstGeom>
          <a:solidFill>
            <a:schemeClr val="accent3">
              <a:lumMod val="20000"/>
              <a:lumOff val="80000"/>
            </a:schemeClr>
          </a:solidFill>
        </p:spPr>
        <p:txBody>
          <a:bodyPr>
            <a:spAutoFit/>
          </a:bodyPr>
          <a:lstStyle/>
          <a:p>
            <a:pPr algn="ctr">
              <a:defRPr/>
            </a:pPr>
            <a:r>
              <a:rPr lang="zh-CN" altLang="en-US" dirty="0"/>
              <a:t>指令</a:t>
            </a:r>
          </a:p>
        </p:txBody>
      </p:sp>
      <p:sp>
        <p:nvSpPr>
          <p:cNvPr id="43017" name="文本框 77"/>
          <p:cNvSpPr txBox="1">
            <a:spLocks noChangeArrowheads="1"/>
          </p:cNvSpPr>
          <p:nvPr/>
        </p:nvSpPr>
        <p:spPr bwMode="auto">
          <a:xfrm>
            <a:off x="649288" y="3375025"/>
            <a:ext cx="10434637" cy="461963"/>
          </a:xfrm>
          <a:prstGeom prst="rect">
            <a:avLst/>
          </a:prstGeom>
          <a:noFill/>
          <a:ln w="9525">
            <a:noFill/>
            <a:miter lim="800000"/>
            <a:headEnd/>
            <a:tailEnd/>
          </a:ln>
        </p:spPr>
        <p:txBody>
          <a:bodyPr>
            <a:spAutoFit/>
          </a:bodyPr>
          <a:lstStyle/>
          <a:p>
            <a:r>
              <a:rPr lang="en-US" altLang="zh-CN" sz="2400">
                <a:solidFill>
                  <a:schemeClr val="bg1"/>
                </a:solidFill>
              </a:rPr>
              <a:t>1.</a:t>
            </a:r>
            <a:r>
              <a:rPr lang="zh-CN" altLang="en-US" sz="2400">
                <a:solidFill>
                  <a:schemeClr val="bg1"/>
                </a:solidFill>
              </a:rPr>
              <a:t>将用户的输入转化成机器人控制指令</a:t>
            </a:r>
          </a:p>
        </p:txBody>
      </p:sp>
      <p:sp>
        <p:nvSpPr>
          <p:cNvPr id="80" name="文本框 79">
            <a:extLst>
              <a:ext uri="{FF2B5EF4-FFF2-40B4-BE49-F238E27FC236}"/>
            </a:extLst>
          </p:cNvPr>
          <p:cNvSpPr txBox="1"/>
          <p:nvPr/>
        </p:nvSpPr>
        <p:spPr>
          <a:xfrm>
            <a:off x="6002338" y="2938463"/>
            <a:ext cx="2041525" cy="368300"/>
          </a:xfrm>
          <a:prstGeom prst="rect">
            <a:avLst/>
          </a:prstGeom>
          <a:solidFill>
            <a:schemeClr val="accent3">
              <a:lumMod val="20000"/>
              <a:lumOff val="80000"/>
            </a:schemeClr>
          </a:solidFill>
        </p:spPr>
        <p:txBody>
          <a:bodyPr>
            <a:spAutoFit/>
          </a:bodyPr>
          <a:lstStyle/>
          <a:p>
            <a:pPr algn="ctr">
              <a:defRPr/>
            </a:pPr>
            <a:r>
              <a:rPr lang="zh-CN" altLang="en-US" dirty="0"/>
              <a:t>指令</a:t>
            </a:r>
          </a:p>
        </p:txBody>
      </p:sp>
      <p:cxnSp>
        <p:nvCxnSpPr>
          <p:cNvPr id="81" name="直接箭头连接符 80">
            <a:extLst>
              <a:ext uri="{FF2B5EF4-FFF2-40B4-BE49-F238E27FC236}"/>
            </a:extLst>
          </p:cNvPr>
          <p:cNvCxnSpPr>
            <a:cxnSpLocks/>
          </p:cNvCxnSpPr>
          <p:nvPr/>
        </p:nvCxnSpPr>
        <p:spPr>
          <a:xfrm flipV="1">
            <a:off x="8043863" y="3119438"/>
            <a:ext cx="1341437" cy="476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4" name="立方体 23">
            <a:extLst>
              <a:ext uri="{FF2B5EF4-FFF2-40B4-BE49-F238E27FC236}"/>
            </a:extLst>
          </p:cNvPr>
          <p:cNvSpPr/>
          <p:nvPr/>
        </p:nvSpPr>
        <p:spPr>
          <a:xfrm>
            <a:off x="9909175" y="3146425"/>
            <a:ext cx="908050" cy="119697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立方体 22">
            <a:extLst>
              <a:ext uri="{FF2B5EF4-FFF2-40B4-BE49-F238E27FC236}"/>
            </a:extLst>
          </p:cNvPr>
          <p:cNvSpPr/>
          <p:nvPr/>
        </p:nvSpPr>
        <p:spPr>
          <a:xfrm>
            <a:off x="10056813" y="2652713"/>
            <a:ext cx="612775" cy="642937"/>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5" name="立方体 24">
            <a:extLst>
              <a:ext uri="{FF2B5EF4-FFF2-40B4-BE49-F238E27FC236}"/>
            </a:extLst>
          </p:cNvPr>
          <p:cNvSpPr/>
          <p:nvPr/>
        </p:nvSpPr>
        <p:spPr>
          <a:xfrm rot="1924951">
            <a:off x="10633075" y="3465513"/>
            <a:ext cx="995363" cy="23971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8" name="椭圆 87">
            <a:extLst>
              <a:ext uri="{FF2B5EF4-FFF2-40B4-BE49-F238E27FC236}"/>
            </a:extLst>
          </p:cNvPr>
          <p:cNvSpPr/>
          <p:nvPr/>
        </p:nvSpPr>
        <p:spPr>
          <a:xfrm>
            <a:off x="10255250" y="4365625"/>
            <a:ext cx="339725" cy="350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1" name="椭圆 90">
            <a:extLst>
              <a:ext uri="{FF2B5EF4-FFF2-40B4-BE49-F238E27FC236}"/>
            </a:extLst>
          </p:cNvPr>
          <p:cNvSpPr/>
          <p:nvPr/>
        </p:nvSpPr>
        <p:spPr>
          <a:xfrm>
            <a:off x="9866313" y="4365625"/>
            <a:ext cx="341312" cy="350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3025" name="文本框 92"/>
          <p:cNvSpPr txBox="1">
            <a:spLocks noChangeArrowheads="1"/>
          </p:cNvSpPr>
          <p:nvPr/>
        </p:nvSpPr>
        <p:spPr bwMode="auto">
          <a:xfrm>
            <a:off x="5651500" y="4275138"/>
            <a:ext cx="4389438" cy="460375"/>
          </a:xfrm>
          <a:prstGeom prst="rect">
            <a:avLst/>
          </a:prstGeom>
          <a:noFill/>
          <a:ln w="9525">
            <a:noFill/>
            <a:miter lim="800000"/>
            <a:headEnd/>
            <a:tailEnd/>
          </a:ln>
        </p:spPr>
        <p:txBody>
          <a:bodyPr>
            <a:spAutoFit/>
          </a:bodyPr>
          <a:lstStyle/>
          <a:p>
            <a:r>
              <a:rPr lang="en-US" altLang="zh-CN" sz="2400">
                <a:solidFill>
                  <a:schemeClr val="bg1"/>
                </a:solidFill>
              </a:rPr>
              <a:t>2.</a:t>
            </a:r>
            <a:r>
              <a:rPr lang="zh-CN" altLang="en-US" sz="2400">
                <a:solidFill>
                  <a:schemeClr val="bg1"/>
                </a:solidFill>
              </a:rPr>
              <a:t>不断尝试向机器人分摊指令</a:t>
            </a:r>
          </a:p>
        </p:txBody>
      </p:sp>
      <p:sp>
        <p:nvSpPr>
          <p:cNvPr id="43026" name="文本框 93"/>
          <p:cNvSpPr txBox="1">
            <a:spLocks noChangeArrowheads="1"/>
          </p:cNvSpPr>
          <p:nvPr/>
        </p:nvSpPr>
        <p:spPr bwMode="auto">
          <a:xfrm>
            <a:off x="898525" y="5219700"/>
            <a:ext cx="4967288" cy="461963"/>
          </a:xfrm>
          <a:prstGeom prst="rect">
            <a:avLst/>
          </a:prstGeom>
          <a:noFill/>
          <a:ln w="9525">
            <a:noFill/>
            <a:miter lim="800000"/>
            <a:headEnd/>
            <a:tailEnd/>
          </a:ln>
        </p:spPr>
        <p:txBody>
          <a:bodyPr>
            <a:spAutoFit/>
          </a:bodyPr>
          <a:lstStyle/>
          <a:p>
            <a:r>
              <a:rPr lang="en-US" altLang="zh-CN" sz="2400">
                <a:solidFill>
                  <a:schemeClr val="bg1"/>
                </a:solidFill>
              </a:rPr>
              <a:t>3.</a:t>
            </a:r>
            <a:r>
              <a:rPr lang="zh-CN" altLang="en-US" sz="2400">
                <a:solidFill>
                  <a:schemeClr val="bg1"/>
                </a:solidFill>
              </a:rPr>
              <a:t>支持呼叫，产生另一种输入方式</a:t>
            </a:r>
          </a:p>
        </p:txBody>
      </p:sp>
      <p:sp>
        <p:nvSpPr>
          <p:cNvPr id="28" name="对话气泡: 椭圆形 27">
            <a:extLst>
              <a:ext uri="{FF2B5EF4-FFF2-40B4-BE49-F238E27FC236}"/>
            </a:extLst>
          </p:cNvPr>
          <p:cNvSpPr/>
          <p:nvPr/>
        </p:nvSpPr>
        <p:spPr>
          <a:xfrm>
            <a:off x="2255838" y="3990975"/>
            <a:ext cx="1266825" cy="941388"/>
          </a:xfrm>
          <a:prstGeom prst="wedgeEllipseCallout">
            <a:avLst/>
          </a:prstGeom>
          <a:ln>
            <a:solidFill>
              <a:schemeClr val="bg1"/>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zh-CN" altLang="en-US"/>
          </a:p>
        </p:txBody>
      </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headEnd/>
            <a:tailEnd/>
          </a:ln>
        </p:spPr>
        <p:txBody>
          <a:bodyPr/>
          <a:lstStyle/>
          <a:p>
            <a:endParaRPr lang="zh-CN" altLang="en-US"/>
          </a:p>
        </p:txBody>
      </p:sp>
      <p:sp>
        <p:nvSpPr>
          <p:cNvPr id="45058" name="文本框 35"/>
          <p:cNvSpPr txBox="1">
            <a:spLocks noChangeArrowheads="1"/>
          </p:cNvSpPr>
          <p:nvPr/>
        </p:nvSpPr>
        <p:spPr bwMode="auto">
          <a:xfrm>
            <a:off x="1319213" y="257175"/>
            <a:ext cx="4852987" cy="523875"/>
          </a:xfrm>
          <a:prstGeom prst="rect">
            <a:avLst/>
          </a:prstGeom>
          <a:noFill/>
          <a:ln w="9525">
            <a:noFill/>
            <a:miter lim="800000"/>
            <a:headEnd/>
            <a:tailEnd/>
          </a:ln>
        </p:spPr>
        <p:txBody>
          <a:bodyPr wrap="none">
            <a:spAutoFit/>
          </a:bodyPr>
          <a:lstStyle/>
          <a:p>
            <a:r>
              <a:rPr lang="zh-CN" altLang="en-US" sz="2800">
                <a:solidFill>
                  <a:srgbClr val="70AD47"/>
                </a:solidFill>
                <a:latin typeface="微软雅黑" pitchFamily="34" charset="-122"/>
                <a:ea typeface="微软雅黑" pitchFamily="34" charset="-122"/>
              </a:rPr>
              <a:t>机器人运动类与机械臂运动类</a:t>
            </a:r>
            <a:endParaRPr lang="en-US" altLang="zh-CN" sz="2800">
              <a:solidFill>
                <a:srgbClr val="70AD47"/>
              </a:solidFill>
              <a:latin typeface="微软雅黑" pitchFamily="34" charset="-122"/>
              <a:ea typeface="微软雅黑" pitchFamily="34" charset="-122"/>
            </a:endParaRPr>
          </a:p>
        </p:txBody>
      </p:sp>
      <p:sp>
        <p:nvSpPr>
          <p:cNvPr id="45059" name="文本框 2"/>
          <p:cNvSpPr txBox="1">
            <a:spLocks noChangeArrowheads="1"/>
          </p:cNvSpPr>
          <p:nvPr/>
        </p:nvSpPr>
        <p:spPr bwMode="auto">
          <a:xfrm>
            <a:off x="790575" y="1228725"/>
            <a:ext cx="10434638" cy="1200150"/>
          </a:xfrm>
          <a:prstGeom prst="rect">
            <a:avLst/>
          </a:prstGeom>
          <a:noFill/>
          <a:ln w="9525">
            <a:noFill/>
            <a:miter lim="800000"/>
            <a:headEnd/>
            <a:tailEnd/>
          </a:ln>
        </p:spPr>
        <p:txBody>
          <a:bodyPr>
            <a:spAutoFit/>
          </a:bodyPr>
          <a:lstStyle/>
          <a:p>
            <a:r>
              <a:rPr lang="zh-CN" altLang="en-US" sz="2400">
                <a:solidFill>
                  <a:schemeClr val="bg1"/>
                </a:solidFill>
              </a:rPr>
              <a:t>作为系统的运动执行单元，能够实现路径规划以及机器人运动，包括避障前往目标位置以及接取目标物体。对数据的需求在于建模得到的地图与目标物体相关信息，以及自身运动参数。</a:t>
            </a:r>
            <a:endParaRPr lang="en-US" altLang="zh-CN" sz="2400">
              <a:solidFill>
                <a:schemeClr val="bg1"/>
              </a:solidFill>
            </a:endParaRPr>
          </a:p>
        </p:txBody>
      </p:sp>
      <p:sp>
        <p:nvSpPr>
          <p:cNvPr id="21" name="文本框 20">
            <a:extLst>
              <a:ext uri="{FF2B5EF4-FFF2-40B4-BE49-F238E27FC236}"/>
            </a:extLst>
          </p:cNvPr>
          <p:cNvSpPr txBox="1"/>
          <p:nvPr/>
        </p:nvSpPr>
        <p:spPr>
          <a:xfrm>
            <a:off x="576263" y="3600450"/>
            <a:ext cx="2041525" cy="369888"/>
          </a:xfrm>
          <a:prstGeom prst="rect">
            <a:avLst/>
          </a:prstGeom>
          <a:solidFill>
            <a:schemeClr val="accent3">
              <a:lumMod val="20000"/>
              <a:lumOff val="80000"/>
            </a:schemeClr>
          </a:solidFill>
        </p:spPr>
        <p:txBody>
          <a:bodyPr>
            <a:spAutoFit/>
          </a:bodyPr>
          <a:lstStyle/>
          <a:p>
            <a:pPr algn="ctr">
              <a:defRPr/>
            </a:pPr>
            <a:r>
              <a:rPr lang="zh-CN" altLang="en-US" dirty="0"/>
              <a:t>机器人运动类</a:t>
            </a:r>
          </a:p>
        </p:txBody>
      </p:sp>
      <p:cxnSp>
        <p:nvCxnSpPr>
          <p:cNvPr id="4" name="直接箭头连接符 3">
            <a:extLst>
              <a:ext uri="{FF2B5EF4-FFF2-40B4-BE49-F238E27FC236}"/>
            </a:extLst>
          </p:cNvPr>
          <p:cNvCxnSpPr>
            <a:cxnSpLocks/>
            <a:stCxn id="21" idx="3"/>
            <a:endCxn id="26" idx="1"/>
          </p:cNvCxnSpPr>
          <p:nvPr/>
        </p:nvCxnSpPr>
        <p:spPr>
          <a:xfrm flipV="1">
            <a:off x="2617788" y="2881313"/>
            <a:ext cx="1724025" cy="903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直接箭头连接符 5">
            <a:extLst>
              <a:ext uri="{FF2B5EF4-FFF2-40B4-BE49-F238E27FC236}"/>
            </a:extLst>
          </p:cNvPr>
          <p:cNvCxnSpPr>
            <a:cxnSpLocks/>
            <a:stCxn id="21" idx="3"/>
            <a:endCxn id="27" idx="1"/>
          </p:cNvCxnSpPr>
          <p:nvPr/>
        </p:nvCxnSpPr>
        <p:spPr>
          <a:xfrm flipV="1">
            <a:off x="2617788" y="3521075"/>
            <a:ext cx="1727200" cy="263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extLst>
          </p:cNvPr>
          <p:cNvSpPr txBox="1"/>
          <p:nvPr/>
        </p:nvSpPr>
        <p:spPr>
          <a:xfrm>
            <a:off x="4341813" y="2695575"/>
            <a:ext cx="3502025" cy="369888"/>
          </a:xfrm>
          <a:prstGeom prst="rect">
            <a:avLst/>
          </a:prstGeom>
          <a:solidFill>
            <a:schemeClr val="accent3">
              <a:lumMod val="20000"/>
              <a:lumOff val="80000"/>
            </a:schemeClr>
          </a:solidFill>
        </p:spPr>
        <p:txBody>
          <a:bodyPr>
            <a:spAutoFit/>
          </a:bodyPr>
          <a:lstStyle/>
          <a:p>
            <a:pPr algn="ctr">
              <a:defRPr/>
            </a:pPr>
            <a:r>
              <a:rPr lang="zh-CN" altLang="en-US" dirty="0"/>
              <a:t>控制运动速度与方向</a:t>
            </a:r>
          </a:p>
        </p:txBody>
      </p:sp>
      <p:sp>
        <p:nvSpPr>
          <p:cNvPr id="27" name="文本框 26">
            <a:extLst>
              <a:ext uri="{FF2B5EF4-FFF2-40B4-BE49-F238E27FC236}"/>
            </a:extLst>
          </p:cNvPr>
          <p:cNvSpPr txBox="1"/>
          <p:nvPr/>
        </p:nvSpPr>
        <p:spPr>
          <a:xfrm>
            <a:off x="4344988" y="3335338"/>
            <a:ext cx="3502025" cy="369887"/>
          </a:xfrm>
          <a:prstGeom prst="rect">
            <a:avLst/>
          </a:prstGeom>
          <a:solidFill>
            <a:schemeClr val="accent3">
              <a:lumMod val="20000"/>
              <a:lumOff val="80000"/>
            </a:schemeClr>
          </a:solidFill>
        </p:spPr>
        <p:txBody>
          <a:bodyPr>
            <a:spAutoFit/>
          </a:bodyPr>
          <a:lstStyle/>
          <a:p>
            <a:pPr algn="ctr">
              <a:defRPr/>
            </a:pPr>
            <a:r>
              <a:rPr lang="zh-CN" altLang="en-US" dirty="0"/>
              <a:t>根据机器人所在方位规划路径</a:t>
            </a:r>
          </a:p>
        </p:txBody>
      </p:sp>
      <p:sp>
        <p:nvSpPr>
          <p:cNvPr id="29" name="文本框 28">
            <a:extLst>
              <a:ext uri="{FF2B5EF4-FFF2-40B4-BE49-F238E27FC236}"/>
            </a:extLst>
          </p:cNvPr>
          <p:cNvSpPr txBox="1"/>
          <p:nvPr/>
        </p:nvSpPr>
        <p:spPr>
          <a:xfrm>
            <a:off x="4344988" y="3975100"/>
            <a:ext cx="3502025" cy="369888"/>
          </a:xfrm>
          <a:prstGeom prst="rect">
            <a:avLst/>
          </a:prstGeom>
          <a:solidFill>
            <a:schemeClr val="accent3">
              <a:lumMod val="20000"/>
              <a:lumOff val="80000"/>
            </a:schemeClr>
          </a:solidFill>
        </p:spPr>
        <p:txBody>
          <a:bodyPr>
            <a:spAutoFit/>
          </a:bodyPr>
          <a:lstStyle/>
          <a:p>
            <a:pPr algn="ctr">
              <a:defRPr/>
            </a:pPr>
            <a:r>
              <a:rPr lang="zh-CN" altLang="en-US" dirty="0"/>
              <a:t>避开障碍</a:t>
            </a:r>
          </a:p>
        </p:txBody>
      </p:sp>
      <p:cxnSp>
        <p:nvCxnSpPr>
          <p:cNvPr id="30" name="直接箭头连接符 29">
            <a:extLst>
              <a:ext uri="{FF2B5EF4-FFF2-40B4-BE49-F238E27FC236}"/>
            </a:extLst>
          </p:cNvPr>
          <p:cNvCxnSpPr>
            <a:cxnSpLocks/>
            <a:stCxn id="21" idx="3"/>
            <a:endCxn id="29" idx="1"/>
          </p:cNvCxnSpPr>
          <p:nvPr/>
        </p:nvCxnSpPr>
        <p:spPr>
          <a:xfrm>
            <a:off x="2617788" y="3784600"/>
            <a:ext cx="1727200" cy="376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extLst>
          </p:cNvPr>
          <p:cNvSpPr txBox="1"/>
          <p:nvPr/>
        </p:nvSpPr>
        <p:spPr>
          <a:xfrm>
            <a:off x="9271000" y="5245100"/>
            <a:ext cx="2041525" cy="369888"/>
          </a:xfrm>
          <a:prstGeom prst="rect">
            <a:avLst/>
          </a:prstGeom>
          <a:solidFill>
            <a:schemeClr val="accent3">
              <a:lumMod val="20000"/>
              <a:lumOff val="80000"/>
            </a:schemeClr>
          </a:solidFill>
        </p:spPr>
        <p:txBody>
          <a:bodyPr>
            <a:spAutoFit/>
          </a:bodyPr>
          <a:lstStyle/>
          <a:p>
            <a:pPr algn="ctr">
              <a:defRPr/>
            </a:pPr>
            <a:r>
              <a:rPr lang="zh-CN" altLang="en-US" dirty="0"/>
              <a:t>机械臂运动类</a:t>
            </a:r>
          </a:p>
        </p:txBody>
      </p:sp>
      <p:sp>
        <p:nvSpPr>
          <p:cNvPr id="37" name="文本框 36">
            <a:extLst>
              <a:ext uri="{FF2B5EF4-FFF2-40B4-BE49-F238E27FC236}"/>
            </a:extLst>
          </p:cNvPr>
          <p:cNvSpPr txBox="1"/>
          <p:nvPr/>
        </p:nvSpPr>
        <p:spPr>
          <a:xfrm>
            <a:off x="4341813" y="5245100"/>
            <a:ext cx="3502025" cy="369888"/>
          </a:xfrm>
          <a:prstGeom prst="rect">
            <a:avLst/>
          </a:prstGeom>
          <a:solidFill>
            <a:schemeClr val="accent3">
              <a:lumMod val="20000"/>
              <a:lumOff val="80000"/>
            </a:schemeClr>
          </a:solidFill>
        </p:spPr>
        <p:txBody>
          <a:bodyPr>
            <a:spAutoFit/>
          </a:bodyPr>
          <a:lstStyle/>
          <a:p>
            <a:pPr algn="ctr">
              <a:defRPr/>
            </a:pPr>
            <a:r>
              <a:rPr lang="zh-CN" altLang="en-US" dirty="0"/>
              <a:t>目标检测</a:t>
            </a:r>
          </a:p>
        </p:txBody>
      </p:sp>
      <p:sp>
        <p:nvSpPr>
          <p:cNvPr id="38" name="文本框 37">
            <a:extLst>
              <a:ext uri="{FF2B5EF4-FFF2-40B4-BE49-F238E27FC236}"/>
            </a:extLst>
          </p:cNvPr>
          <p:cNvSpPr txBox="1"/>
          <p:nvPr/>
        </p:nvSpPr>
        <p:spPr>
          <a:xfrm>
            <a:off x="4341813" y="5880100"/>
            <a:ext cx="3502025" cy="369888"/>
          </a:xfrm>
          <a:prstGeom prst="rect">
            <a:avLst/>
          </a:prstGeom>
          <a:solidFill>
            <a:schemeClr val="accent3">
              <a:lumMod val="20000"/>
              <a:lumOff val="80000"/>
            </a:schemeClr>
          </a:solidFill>
        </p:spPr>
        <p:txBody>
          <a:bodyPr>
            <a:spAutoFit/>
          </a:bodyPr>
          <a:lstStyle/>
          <a:p>
            <a:pPr algn="ctr">
              <a:defRPr/>
            </a:pPr>
            <a:r>
              <a:rPr lang="zh-CN" altLang="en-US" dirty="0"/>
              <a:t>姿态控制</a:t>
            </a:r>
          </a:p>
        </p:txBody>
      </p:sp>
      <p:cxnSp>
        <p:nvCxnSpPr>
          <p:cNvPr id="48" name="直接箭头连接符 47">
            <a:extLst>
              <a:ext uri="{FF2B5EF4-FFF2-40B4-BE49-F238E27FC236}"/>
            </a:extLst>
          </p:cNvPr>
          <p:cNvCxnSpPr>
            <a:cxnSpLocks/>
            <a:stCxn id="34" idx="1"/>
            <a:endCxn id="38" idx="3"/>
          </p:cNvCxnSpPr>
          <p:nvPr/>
        </p:nvCxnSpPr>
        <p:spPr>
          <a:xfrm flipH="1">
            <a:off x="7843838" y="5430838"/>
            <a:ext cx="1427162" cy="633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extLst>
          </p:cNvPr>
          <p:cNvCxnSpPr>
            <a:cxnSpLocks/>
            <a:stCxn id="34" idx="1"/>
            <a:endCxn id="37" idx="3"/>
          </p:cNvCxnSpPr>
          <p:nvPr/>
        </p:nvCxnSpPr>
        <p:spPr>
          <a:xfrm flipH="1">
            <a:off x="7843838" y="5430838"/>
            <a:ext cx="14271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extLst>
          </p:cNvPr>
          <p:cNvSpPr txBox="1"/>
          <p:nvPr/>
        </p:nvSpPr>
        <p:spPr>
          <a:xfrm>
            <a:off x="4341813" y="4610100"/>
            <a:ext cx="3502025" cy="369888"/>
          </a:xfrm>
          <a:prstGeom prst="rect">
            <a:avLst/>
          </a:prstGeom>
          <a:solidFill>
            <a:schemeClr val="accent3">
              <a:lumMod val="20000"/>
              <a:lumOff val="80000"/>
            </a:schemeClr>
          </a:solidFill>
        </p:spPr>
        <p:txBody>
          <a:bodyPr>
            <a:spAutoFit/>
          </a:bodyPr>
          <a:lstStyle/>
          <a:p>
            <a:pPr algn="ctr">
              <a:defRPr/>
            </a:pPr>
            <a:r>
              <a:rPr lang="zh-CN" altLang="en-US" dirty="0"/>
              <a:t>执行过程中屏蔽其他指令</a:t>
            </a:r>
          </a:p>
        </p:txBody>
      </p:sp>
      <p:cxnSp>
        <p:nvCxnSpPr>
          <p:cNvPr id="57" name="直接箭头连接符 56">
            <a:extLst>
              <a:ext uri="{FF2B5EF4-FFF2-40B4-BE49-F238E27FC236}"/>
            </a:extLst>
          </p:cNvPr>
          <p:cNvCxnSpPr>
            <a:cxnSpLocks/>
            <a:stCxn id="21" idx="3"/>
            <a:endCxn id="56" idx="1"/>
          </p:cNvCxnSpPr>
          <p:nvPr/>
        </p:nvCxnSpPr>
        <p:spPr>
          <a:xfrm>
            <a:off x="2617788" y="3784600"/>
            <a:ext cx="1724025" cy="1011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a:extLst>
              <a:ext uri="{FF2B5EF4-FFF2-40B4-BE49-F238E27FC236}"/>
            </a:extLst>
          </p:cNvPr>
          <p:cNvCxnSpPr>
            <a:cxnSpLocks/>
            <a:stCxn id="34" idx="1"/>
            <a:endCxn id="56" idx="3"/>
          </p:cNvCxnSpPr>
          <p:nvPr/>
        </p:nvCxnSpPr>
        <p:spPr>
          <a:xfrm flipH="1" flipV="1">
            <a:off x="7843838" y="4795838"/>
            <a:ext cx="1427162" cy="635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文本框 3"/>
          <p:cNvSpPr txBox="1">
            <a:spLocks noChangeArrowheads="1"/>
          </p:cNvSpPr>
          <p:nvPr/>
        </p:nvSpPr>
        <p:spPr bwMode="auto">
          <a:xfrm>
            <a:off x="6316663" y="1155700"/>
            <a:ext cx="4322762" cy="519113"/>
          </a:xfrm>
          <a:prstGeom prst="rect">
            <a:avLst/>
          </a:prstGeom>
          <a:noFill/>
          <a:ln w="9525">
            <a:noFill/>
            <a:miter lim="800000"/>
            <a:headEnd/>
            <a:tailEnd/>
          </a:ln>
        </p:spPr>
        <p:txBody>
          <a:bodyPr>
            <a:spAutoFit/>
          </a:bodyPr>
          <a:lstStyle/>
          <a:p>
            <a:r>
              <a:rPr lang="en-US" altLang="zh-CN" sz="2800">
                <a:solidFill>
                  <a:schemeClr val="accent1"/>
                </a:solidFill>
                <a:latin typeface="微软雅黑" pitchFamily="34" charset="-122"/>
                <a:ea typeface="微软雅黑" pitchFamily="34" charset="-122"/>
                <a:cs typeface="方正静蕾简体"/>
              </a:rPr>
              <a:t>1. </a:t>
            </a:r>
            <a:r>
              <a:rPr lang="zh-CN" altLang="en-US" sz="2800">
                <a:solidFill>
                  <a:schemeClr val="accent1"/>
                </a:solidFill>
                <a:latin typeface="微软雅黑" pitchFamily="34" charset="-122"/>
                <a:ea typeface="微软雅黑" pitchFamily="34" charset="-122"/>
                <a:cs typeface="方正静蕾简体"/>
              </a:rPr>
              <a:t>非功能需求</a:t>
            </a:r>
          </a:p>
        </p:txBody>
      </p:sp>
      <p:sp>
        <p:nvSpPr>
          <p:cNvPr id="53251" name="文本框 14"/>
          <p:cNvSpPr txBox="1">
            <a:spLocks noChangeArrowheads="1"/>
          </p:cNvSpPr>
          <p:nvPr/>
        </p:nvSpPr>
        <p:spPr bwMode="auto">
          <a:xfrm>
            <a:off x="874713" y="3714750"/>
            <a:ext cx="3179762" cy="914400"/>
          </a:xfrm>
          <a:prstGeom prst="rect">
            <a:avLst/>
          </a:prstGeom>
          <a:noFill/>
          <a:ln w="9525">
            <a:noFill/>
            <a:miter lim="800000"/>
            <a:headEnd/>
            <a:tailEnd/>
          </a:ln>
        </p:spPr>
        <p:txBody>
          <a:bodyPr>
            <a:spAutoFit/>
          </a:bodyPr>
          <a:lstStyle/>
          <a:p>
            <a:r>
              <a:rPr lang="en-US" altLang="zh-CN" sz="5400">
                <a:solidFill>
                  <a:schemeClr val="bg1"/>
                </a:solidFill>
                <a:latin typeface="幼圆"/>
              </a:rPr>
              <a:t>Contents</a:t>
            </a:r>
            <a:endParaRPr lang="en-US" altLang="zh-CN" sz="9600">
              <a:solidFill>
                <a:schemeClr val="bg1"/>
              </a:solidFill>
              <a:latin typeface="幼圆"/>
            </a:endParaRPr>
          </a:p>
        </p:txBody>
      </p:sp>
      <p:sp>
        <p:nvSpPr>
          <p:cNvPr id="101" name="任意多边形 100"/>
          <p:cNvSpPr/>
          <p:nvPr/>
        </p:nvSpPr>
        <p:spPr>
          <a:xfrm>
            <a:off x="6007100" y="1677988"/>
            <a:ext cx="5259388" cy="381000"/>
          </a:xfrm>
          <a:custGeom>
            <a:avLst/>
            <a:gdLst>
              <a:gd name="connsiteX0" fmla="*/ 0 w 9405257"/>
              <a:gd name="connsiteY0" fmla="*/ 478972 h 682172"/>
              <a:gd name="connsiteX1" fmla="*/ 290286 w 9405257"/>
              <a:gd name="connsiteY1" fmla="*/ 464457 h 682172"/>
              <a:gd name="connsiteX2" fmla="*/ 783772 w 9405257"/>
              <a:gd name="connsiteY2" fmla="*/ 449943 h 682172"/>
              <a:gd name="connsiteX3" fmla="*/ 928914 w 9405257"/>
              <a:gd name="connsiteY3" fmla="*/ 435429 h 682172"/>
              <a:gd name="connsiteX4" fmla="*/ 1465943 w 9405257"/>
              <a:gd name="connsiteY4" fmla="*/ 406400 h 682172"/>
              <a:gd name="connsiteX5" fmla="*/ 1683657 w 9405257"/>
              <a:gd name="connsiteY5" fmla="*/ 391886 h 682172"/>
              <a:gd name="connsiteX6" fmla="*/ 3352800 w 9405257"/>
              <a:gd name="connsiteY6" fmla="*/ 406400 h 682172"/>
              <a:gd name="connsiteX7" fmla="*/ 3410857 w 9405257"/>
              <a:gd name="connsiteY7" fmla="*/ 420915 h 682172"/>
              <a:gd name="connsiteX8" fmla="*/ 3701143 w 9405257"/>
              <a:gd name="connsiteY8" fmla="*/ 435429 h 682172"/>
              <a:gd name="connsiteX9" fmla="*/ 5834743 w 9405257"/>
              <a:gd name="connsiteY9" fmla="*/ 449943 h 682172"/>
              <a:gd name="connsiteX10" fmla="*/ 5878286 w 9405257"/>
              <a:gd name="connsiteY10" fmla="*/ 464457 h 682172"/>
              <a:gd name="connsiteX11" fmla="*/ 6125029 w 9405257"/>
              <a:gd name="connsiteY11" fmla="*/ 522515 h 682172"/>
              <a:gd name="connsiteX12" fmla="*/ 6212114 w 9405257"/>
              <a:gd name="connsiteY12" fmla="*/ 537029 h 682172"/>
              <a:gd name="connsiteX13" fmla="*/ 6415314 w 9405257"/>
              <a:gd name="connsiteY13" fmla="*/ 624115 h 682172"/>
              <a:gd name="connsiteX14" fmla="*/ 6458857 w 9405257"/>
              <a:gd name="connsiteY14" fmla="*/ 653143 h 682172"/>
              <a:gd name="connsiteX15" fmla="*/ 6691086 w 9405257"/>
              <a:gd name="connsiteY15" fmla="*/ 682172 h 682172"/>
              <a:gd name="connsiteX16" fmla="*/ 6908800 w 9405257"/>
              <a:gd name="connsiteY16" fmla="*/ 667657 h 682172"/>
              <a:gd name="connsiteX17" fmla="*/ 6952343 w 9405257"/>
              <a:gd name="connsiteY17" fmla="*/ 653143 h 682172"/>
              <a:gd name="connsiteX18" fmla="*/ 7010400 w 9405257"/>
              <a:gd name="connsiteY18" fmla="*/ 638629 h 682172"/>
              <a:gd name="connsiteX19" fmla="*/ 7097486 w 9405257"/>
              <a:gd name="connsiteY19" fmla="*/ 609600 h 682172"/>
              <a:gd name="connsiteX20" fmla="*/ 7199086 w 9405257"/>
              <a:gd name="connsiteY20" fmla="*/ 580572 h 682172"/>
              <a:gd name="connsiteX21" fmla="*/ 7344229 w 9405257"/>
              <a:gd name="connsiteY21" fmla="*/ 537029 h 682172"/>
              <a:gd name="connsiteX22" fmla="*/ 7387772 w 9405257"/>
              <a:gd name="connsiteY22" fmla="*/ 522515 h 682172"/>
              <a:gd name="connsiteX23" fmla="*/ 7431314 w 9405257"/>
              <a:gd name="connsiteY23" fmla="*/ 508000 h 682172"/>
              <a:gd name="connsiteX24" fmla="*/ 7576457 w 9405257"/>
              <a:gd name="connsiteY24" fmla="*/ 493486 h 682172"/>
              <a:gd name="connsiteX25" fmla="*/ 8215086 w 9405257"/>
              <a:gd name="connsiteY25" fmla="*/ 508000 h 682172"/>
              <a:gd name="connsiteX26" fmla="*/ 8258629 w 9405257"/>
              <a:gd name="connsiteY26" fmla="*/ 522515 h 682172"/>
              <a:gd name="connsiteX27" fmla="*/ 8374743 w 9405257"/>
              <a:gd name="connsiteY27" fmla="*/ 537029 h 682172"/>
              <a:gd name="connsiteX28" fmla="*/ 8432800 w 9405257"/>
              <a:gd name="connsiteY28" fmla="*/ 551543 h 682172"/>
              <a:gd name="connsiteX29" fmla="*/ 8519886 w 9405257"/>
              <a:gd name="connsiteY29" fmla="*/ 566057 h 682172"/>
              <a:gd name="connsiteX30" fmla="*/ 8694057 w 9405257"/>
              <a:gd name="connsiteY30" fmla="*/ 551543 h 682172"/>
              <a:gd name="connsiteX31" fmla="*/ 8737600 w 9405257"/>
              <a:gd name="connsiteY31" fmla="*/ 537029 h 682172"/>
              <a:gd name="connsiteX32" fmla="*/ 8810172 w 9405257"/>
              <a:gd name="connsiteY32" fmla="*/ 522515 h 682172"/>
              <a:gd name="connsiteX33" fmla="*/ 8926286 w 9405257"/>
              <a:gd name="connsiteY33" fmla="*/ 508000 h 682172"/>
              <a:gd name="connsiteX34" fmla="*/ 9071429 w 9405257"/>
              <a:gd name="connsiteY34" fmla="*/ 478972 h 682172"/>
              <a:gd name="connsiteX35" fmla="*/ 9158514 w 9405257"/>
              <a:gd name="connsiteY35" fmla="*/ 420915 h 682172"/>
              <a:gd name="connsiteX36" fmla="*/ 9202057 w 9405257"/>
              <a:gd name="connsiteY36" fmla="*/ 391886 h 682172"/>
              <a:gd name="connsiteX37" fmla="*/ 9231086 w 9405257"/>
              <a:gd name="connsiteY37" fmla="*/ 348343 h 682172"/>
              <a:gd name="connsiteX38" fmla="*/ 9274629 w 9405257"/>
              <a:gd name="connsiteY38" fmla="*/ 333829 h 682172"/>
              <a:gd name="connsiteX39" fmla="*/ 9332686 w 9405257"/>
              <a:gd name="connsiteY39" fmla="*/ 275772 h 682172"/>
              <a:gd name="connsiteX40" fmla="*/ 9405257 w 9405257"/>
              <a:gd name="connsiteY40" fmla="*/ 145143 h 682172"/>
              <a:gd name="connsiteX41" fmla="*/ 9303657 w 9405257"/>
              <a:gd name="connsiteY41" fmla="*/ 43543 h 682172"/>
              <a:gd name="connsiteX42" fmla="*/ 9216572 w 9405257"/>
              <a:gd name="connsiteY42" fmla="*/ 14515 h 682172"/>
              <a:gd name="connsiteX43" fmla="*/ 9173029 w 9405257"/>
              <a:gd name="connsiteY43" fmla="*/ 0 h 682172"/>
              <a:gd name="connsiteX44" fmla="*/ 9071429 w 9405257"/>
              <a:gd name="connsiteY44" fmla="*/ 14515 h 682172"/>
              <a:gd name="connsiteX45" fmla="*/ 9027886 w 9405257"/>
              <a:gd name="connsiteY45" fmla="*/ 43543 h 682172"/>
              <a:gd name="connsiteX46" fmla="*/ 9085943 w 9405257"/>
              <a:gd name="connsiteY46" fmla="*/ 174172 h 682172"/>
              <a:gd name="connsiteX47" fmla="*/ 9173029 w 9405257"/>
              <a:gd name="connsiteY47" fmla="*/ 217715 h 682172"/>
              <a:gd name="connsiteX48" fmla="*/ 9231086 w 9405257"/>
              <a:gd name="connsiteY48" fmla="*/ 145143 h 682172"/>
              <a:gd name="connsiteX49" fmla="*/ 9202057 w 9405257"/>
              <a:gd name="connsiteY49" fmla="*/ 145143 h 682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9405257" h="682172">
                <a:moveTo>
                  <a:pt x="0" y="478972"/>
                </a:moveTo>
                <a:lnTo>
                  <a:pt x="290286" y="464457"/>
                </a:lnTo>
                <a:lnTo>
                  <a:pt x="783772" y="449943"/>
                </a:lnTo>
                <a:cubicBezTo>
                  <a:pt x="832344" y="447735"/>
                  <a:pt x="880391" y="438526"/>
                  <a:pt x="928914" y="435429"/>
                </a:cubicBezTo>
                <a:lnTo>
                  <a:pt x="1465943" y="406400"/>
                </a:lnTo>
                <a:lnTo>
                  <a:pt x="1683657" y="391886"/>
                </a:lnTo>
                <a:lnTo>
                  <a:pt x="3352800" y="406400"/>
                </a:lnTo>
                <a:cubicBezTo>
                  <a:pt x="3372745" y="406735"/>
                  <a:pt x="3390978" y="419258"/>
                  <a:pt x="3410857" y="420915"/>
                </a:cubicBezTo>
                <a:cubicBezTo>
                  <a:pt x="3507405" y="428961"/>
                  <a:pt x="3604267" y="434269"/>
                  <a:pt x="3701143" y="435429"/>
                </a:cubicBezTo>
                <a:lnTo>
                  <a:pt x="5834743" y="449943"/>
                </a:lnTo>
                <a:cubicBezTo>
                  <a:pt x="5849257" y="454781"/>
                  <a:pt x="5863503" y="460515"/>
                  <a:pt x="5878286" y="464457"/>
                </a:cubicBezTo>
                <a:cubicBezTo>
                  <a:pt x="5969229" y="488709"/>
                  <a:pt x="6037951" y="506682"/>
                  <a:pt x="6125029" y="522515"/>
                </a:cubicBezTo>
                <a:cubicBezTo>
                  <a:pt x="6153983" y="527779"/>
                  <a:pt x="6183564" y="529892"/>
                  <a:pt x="6212114" y="537029"/>
                </a:cubicBezTo>
                <a:cubicBezTo>
                  <a:pt x="6274047" y="552512"/>
                  <a:pt x="6365460" y="590880"/>
                  <a:pt x="6415314" y="624115"/>
                </a:cubicBezTo>
                <a:cubicBezTo>
                  <a:pt x="6429828" y="633791"/>
                  <a:pt x="6442308" y="647627"/>
                  <a:pt x="6458857" y="653143"/>
                </a:cubicBezTo>
                <a:cubicBezTo>
                  <a:pt x="6497439" y="666003"/>
                  <a:pt x="6676038" y="680667"/>
                  <a:pt x="6691086" y="682172"/>
                </a:cubicBezTo>
                <a:cubicBezTo>
                  <a:pt x="6763657" y="677334"/>
                  <a:pt x="6836512" y="675689"/>
                  <a:pt x="6908800" y="667657"/>
                </a:cubicBezTo>
                <a:cubicBezTo>
                  <a:pt x="6924006" y="665967"/>
                  <a:pt x="6937632" y="657346"/>
                  <a:pt x="6952343" y="653143"/>
                </a:cubicBezTo>
                <a:cubicBezTo>
                  <a:pt x="6971523" y="647663"/>
                  <a:pt x="6991293" y="644361"/>
                  <a:pt x="7010400" y="638629"/>
                </a:cubicBezTo>
                <a:cubicBezTo>
                  <a:pt x="7039708" y="629836"/>
                  <a:pt x="7067801" y="617021"/>
                  <a:pt x="7097486" y="609600"/>
                </a:cubicBezTo>
                <a:cubicBezTo>
                  <a:pt x="7278929" y="564240"/>
                  <a:pt x="7053370" y="622206"/>
                  <a:pt x="7199086" y="580572"/>
                </a:cubicBezTo>
                <a:cubicBezTo>
                  <a:pt x="7352635" y="536700"/>
                  <a:pt x="7137275" y="606012"/>
                  <a:pt x="7344229" y="537029"/>
                </a:cubicBezTo>
                <a:lnTo>
                  <a:pt x="7387772" y="522515"/>
                </a:lnTo>
                <a:cubicBezTo>
                  <a:pt x="7402286" y="517677"/>
                  <a:pt x="7416091" y="509522"/>
                  <a:pt x="7431314" y="508000"/>
                </a:cubicBezTo>
                <a:lnTo>
                  <a:pt x="7576457" y="493486"/>
                </a:lnTo>
                <a:lnTo>
                  <a:pt x="8215086" y="508000"/>
                </a:lnTo>
                <a:cubicBezTo>
                  <a:pt x="8230372" y="508650"/>
                  <a:pt x="8243576" y="519778"/>
                  <a:pt x="8258629" y="522515"/>
                </a:cubicBezTo>
                <a:cubicBezTo>
                  <a:pt x="8297006" y="529493"/>
                  <a:pt x="8336268" y="530617"/>
                  <a:pt x="8374743" y="537029"/>
                </a:cubicBezTo>
                <a:cubicBezTo>
                  <a:pt x="8394420" y="540308"/>
                  <a:pt x="8413239" y="547631"/>
                  <a:pt x="8432800" y="551543"/>
                </a:cubicBezTo>
                <a:cubicBezTo>
                  <a:pt x="8461658" y="557314"/>
                  <a:pt x="8490857" y="561219"/>
                  <a:pt x="8519886" y="566057"/>
                </a:cubicBezTo>
                <a:cubicBezTo>
                  <a:pt x="8577943" y="561219"/>
                  <a:pt x="8636310" y="559242"/>
                  <a:pt x="8694057" y="551543"/>
                </a:cubicBezTo>
                <a:cubicBezTo>
                  <a:pt x="8709222" y="549521"/>
                  <a:pt x="8722757" y="540740"/>
                  <a:pt x="8737600" y="537029"/>
                </a:cubicBezTo>
                <a:cubicBezTo>
                  <a:pt x="8761533" y="531046"/>
                  <a:pt x="8785789" y="526266"/>
                  <a:pt x="8810172" y="522515"/>
                </a:cubicBezTo>
                <a:cubicBezTo>
                  <a:pt x="8848724" y="516584"/>
                  <a:pt x="8887672" y="513516"/>
                  <a:pt x="8926286" y="508000"/>
                </a:cubicBezTo>
                <a:cubicBezTo>
                  <a:pt x="9009328" y="496137"/>
                  <a:pt x="9000900" y="496604"/>
                  <a:pt x="9071429" y="478972"/>
                </a:cubicBezTo>
                <a:lnTo>
                  <a:pt x="9158514" y="420915"/>
                </a:lnTo>
                <a:lnTo>
                  <a:pt x="9202057" y="391886"/>
                </a:lnTo>
                <a:cubicBezTo>
                  <a:pt x="9211733" y="377372"/>
                  <a:pt x="9217464" y="359240"/>
                  <a:pt x="9231086" y="348343"/>
                </a:cubicBezTo>
                <a:cubicBezTo>
                  <a:pt x="9243033" y="338786"/>
                  <a:pt x="9263811" y="344647"/>
                  <a:pt x="9274629" y="333829"/>
                </a:cubicBezTo>
                <a:cubicBezTo>
                  <a:pt x="9352038" y="256420"/>
                  <a:pt x="9216571" y="314476"/>
                  <a:pt x="9332686" y="275772"/>
                </a:cubicBezTo>
                <a:cubicBezTo>
                  <a:pt x="9399230" y="175956"/>
                  <a:pt x="9379711" y="221784"/>
                  <a:pt x="9405257" y="145143"/>
                </a:cubicBezTo>
                <a:cubicBezTo>
                  <a:pt x="9385182" y="84917"/>
                  <a:pt x="9390996" y="72656"/>
                  <a:pt x="9303657" y="43543"/>
                </a:cubicBezTo>
                <a:lnTo>
                  <a:pt x="9216572" y="14515"/>
                </a:lnTo>
                <a:lnTo>
                  <a:pt x="9173029" y="0"/>
                </a:lnTo>
                <a:cubicBezTo>
                  <a:pt x="9139162" y="4838"/>
                  <a:pt x="9104197" y="4685"/>
                  <a:pt x="9071429" y="14515"/>
                </a:cubicBezTo>
                <a:cubicBezTo>
                  <a:pt x="9054721" y="19527"/>
                  <a:pt x="9031307" y="26438"/>
                  <a:pt x="9027886" y="43543"/>
                </a:cubicBezTo>
                <a:cubicBezTo>
                  <a:pt x="8999283" y="186554"/>
                  <a:pt x="9023052" y="142727"/>
                  <a:pt x="9085943" y="174172"/>
                </a:cubicBezTo>
                <a:cubicBezTo>
                  <a:pt x="9198489" y="230445"/>
                  <a:pt x="9063582" y="181231"/>
                  <a:pt x="9173029" y="217715"/>
                </a:cubicBezTo>
                <a:cubicBezTo>
                  <a:pt x="9191930" y="205114"/>
                  <a:pt x="9243833" y="183383"/>
                  <a:pt x="9231086" y="145143"/>
                </a:cubicBezTo>
                <a:cubicBezTo>
                  <a:pt x="9228026" y="135963"/>
                  <a:pt x="9211733" y="145143"/>
                  <a:pt x="9202057" y="145143"/>
                </a:cubicBezTo>
              </a:path>
            </a:pathLst>
          </a:custGeom>
          <a:noFill/>
          <a:ln w="28575">
            <a:solidFill>
              <a:schemeClr val="accent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0"/>
          </a:p>
        </p:txBody>
      </p:sp>
      <p:sp>
        <p:nvSpPr>
          <p:cNvPr id="53253" name="文本框 101"/>
          <p:cNvSpPr txBox="1">
            <a:spLocks noChangeArrowheads="1"/>
          </p:cNvSpPr>
          <p:nvPr/>
        </p:nvSpPr>
        <p:spPr bwMode="auto">
          <a:xfrm>
            <a:off x="6316663" y="2374900"/>
            <a:ext cx="4322762" cy="519113"/>
          </a:xfrm>
          <a:prstGeom prst="rect">
            <a:avLst/>
          </a:prstGeom>
          <a:noFill/>
          <a:ln w="9525">
            <a:noFill/>
            <a:miter lim="800000"/>
            <a:headEnd/>
            <a:tailEnd/>
          </a:ln>
        </p:spPr>
        <p:txBody>
          <a:bodyPr>
            <a:spAutoFit/>
          </a:bodyPr>
          <a:lstStyle/>
          <a:p>
            <a:r>
              <a:rPr lang="en-US" altLang="zh-CN" sz="2800">
                <a:solidFill>
                  <a:schemeClr val="accent2"/>
                </a:solidFill>
                <a:latin typeface="微软雅黑" pitchFamily="34" charset="-122"/>
                <a:ea typeface="微软雅黑" pitchFamily="34" charset="-122"/>
                <a:cs typeface="方正静蕾简体"/>
              </a:rPr>
              <a:t>2. </a:t>
            </a:r>
            <a:r>
              <a:rPr lang="zh-CN" altLang="en-US" sz="2800">
                <a:solidFill>
                  <a:schemeClr val="accent2"/>
                </a:solidFill>
                <a:latin typeface="微软雅黑" pitchFamily="34" charset="-122"/>
                <a:ea typeface="微软雅黑" pitchFamily="34" charset="-122"/>
                <a:cs typeface="方正静蕾简体"/>
              </a:rPr>
              <a:t>业务需求</a:t>
            </a:r>
          </a:p>
        </p:txBody>
      </p:sp>
      <p:sp>
        <p:nvSpPr>
          <p:cNvPr id="103" name="任意多边形 102"/>
          <p:cNvSpPr/>
          <p:nvPr/>
        </p:nvSpPr>
        <p:spPr>
          <a:xfrm>
            <a:off x="6007100" y="2947988"/>
            <a:ext cx="5259388" cy="381000"/>
          </a:xfrm>
          <a:custGeom>
            <a:avLst/>
            <a:gdLst>
              <a:gd name="connsiteX0" fmla="*/ 0 w 9405257"/>
              <a:gd name="connsiteY0" fmla="*/ 478972 h 682172"/>
              <a:gd name="connsiteX1" fmla="*/ 290286 w 9405257"/>
              <a:gd name="connsiteY1" fmla="*/ 464457 h 682172"/>
              <a:gd name="connsiteX2" fmla="*/ 783772 w 9405257"/>
              <a:gd name="connsiteY2" fmla="*/ 449943 h 682172"/>
              <a:gd name="connsiteX3" fmla="*/ 928914 w 9405257"/>
              <a:gd name="connsiteY3" fmla="*/ 435429 h 682172"/>
              <a:gd name="connsiteX4" fmla="*/ 1465943 w 9405257"/>
              <a:gd name="connsiteY4" fmla="*/ 406400 h 682172"/>
              <a:gd name="connsiteX5" fmla="*/ 1683657 w 9405257"/>
              <a:gd name="connsiteY5" fmla="*/ 391886 h 682172"/>
              <a:gd name="connsiteX6" fmla="*/ 3352800 w 9405257"/>
              <a:gd name="connsiteY6" fmla="*/ 406400 h 682172"/>
              <a:gd name="connsiteX7" fmla="*/ 3410857 w 9405257"/>
              <a:gd name="connsiteY7" fmla="*/ 420915 h 682172"/>
              <a:gd name="connsiteX8" fmla="*/ 3701143 w 9405257"/>
              <a:gd name="connsiteY8" fmla="*/ 435429 h 682172"/>
              <a:gd name="connsiteX9" fmla="*/ 5834743 w 9405257"/>
              <a:gd name="connsiteY9" fmla="*/ 449943 h 682172"/>
              <a:gd name="connsiteX10" fmla="*/ 5878286 w 9405257"/>
              <a:gd name="connsiteY10" fmla="*/ 464457 h 682172"/>
              <a:gd name="connsiteX11" fmla="*/ 6125029 w 9405257"/>
              <a:gd name="connsiteY11" fmla="*/ 522515 h 682172"/>
              <a:gd name="connsiteX12" fmla="*/ 6212114 w 9405257"/>
              <a:gd name="connsiteY12" fmla="*/ 537029 h 682172"/>
              <a:gd name="connsiteX13" fmla="*/ 6415314 w 9405257"/>
              <a:gd name="connsiteY13" fmla="*/ 624115 h 682172"/>
              <a:gd name="connsiteX14" fmla="*/ 6458857 w 9405257"/>
              <a:gd name="connsiteY14" fmla="*/ 653143 h 682172"/>
              <a:gd name="connsiteX15" fmla="*/ 6691086 w 9405257"/>
              <a:gd name="connsiteY15" fmla="*/ 682172 h 682172"/>
              <a:gd name="connsiteX16" fmla="*/ 6908800 w 9405257"/>
              <a:gd name="connsiteY16" fmla="*/ 667657 h 682172"/>
              <a:gd name="connsiteX17" fmla="*/ 6952343 w 9405257"/>
              <a:gd name="connsiteY17" fmla="*/ 653143 h 682172"/>
              <a:gd name="connsiteX18" fmla="*/ 7010400 w 9405257"/>
              <a:gd name="connsiteY18" fmla="*/ 638629 h 682172"/>
              <a:gd name="connsiteX19" fmla="*/ 7097486 w 9405257"/>
              <a:gd name="connsiteY19" fmla="*/ 609600 h 682172"/>
              <a:gd name="connsiteX20" fmla="*/ 7199086 w 9405257"/>
              <a:gd name="connsiteY20" fmla="*/ 580572 h 682172"/>
              <a:gd name="connsiteX21" fmla="*/ 7344229 w 9405257"/>
              <a:gd name="connsiteY21" fmla="*/ 537029 h 682172"/>
              <a:gd name="connsiteX22" fmla="*/ 7387772 w 9405257"/>
              <a:gd name="connsiteY22" fmla="*/ 522515 h 682172"/>
              <a:gd name="connsiteX23" fmla="*/ 7431314 w 9405257"/>
              <a:gd name="connsiteY23" fmla="*/ 508000 h 682172"/>
              <a:gd name="connsiteX24" fmla="*/ 7576457 w 9405257"/>
              <a:gd name="connsiteY24" fmla="*/ 493486 h 682172"/>
              <a:gd name="connsiteX25" fmla="*/ 8215086 w 9405257"/>
              <a:gd name="connsiteY25" fmla="*/ 508000 h 682172"/>
              <a:gd name="connsiteX26" fmla="*/ 8258629 w 9405257"/>
              <a:gd name="connsiteY26" fmla="*/ 522515 h 682172"/>
              <a:gd name="connsiteX27" fmla="*/ 8374743 w 9405257"/>
              <a:gd name="connsiteY27" fmla="*/ 537029 h 682172"/>
              <a:gd name="connsiteX28" fmla="*/ 8432800 w 9405257"/>
              <a:gd name="connsiteY28" fmla="*/ 551543 h 682172"/>
              <a:gd name="connsiteX29" fmla="*/ 8519886 w 9405257"/>
              <a:gd name="connsiteY29" fmla="*/ 566057 h 682172"/>
              <a:gd name="connsiteX30" fmla="*/ 8694057 w 9405257"/>
              <a:gd name="connsiteY30" fmla="*/ 551543 h 682172"/>
              <a:gd name="connsiteX31" fmla="*/ 8737600 w 9405257"/>
              <a:gd name="connsiteY31" fmla="*/ 537029 h 682172"/>
              <a:gd name="connsiteX32" fmla="*/ 8810172 w 9405257"/>
              <a:gd name="connsiteY32" fmla="*/ 522515 h 682172"/>
              <a:gd name="connsiteX33" fmla="*/ 8926286 w 9405257"/>
              <a:gd name="connsiteY33" fmla="*/ 508000 h 682172"/>
              <a:gd name="connsiteX34" fmla="*/ 9071429 w 9405257"/>
              <a:gd name="connsiteY34" fmla="*/ 478972 h 682172"/>
              <a:gd name="connsiteX35" fmla="*/ 9158514 w 9405257"/>
              <a:gd name="connsiteY35" fmla="*/ 420915 h 682172"/>
              <a:gd name="connsiteX36" fmla="*/ 9202057 w 9405257"/>
              <a:gd name="connsiteY36" fmla="*/ 391886 h 682172"/>
              <a:gd name="connsiteX37" fmla="*/ 9231086 w 9405257"/>
              <a:gd name="connsiteY37" fmla="*/ 348343 h 682172"/>
              <a:gd name="connsiteX38" fmla="*/ 9274629 w 9405257"/>
              <a:gd name="connsiteY38" fmla="*/ 333829 h 682172"/>
              <a:gd name="connsiteX39" fmla="*/ 9332686 w 9405257"/>
              <a:gd name="connsiteY39" fmla="*/ 275772 h 682172"/>
              <a:gd name="connsiteX40" fmla="*/ 9405257 w 9405257"/>
              <a:gd name="connsiteY40" fmla="*/ 145143 h 682172"/>
              <a:gd name="connsiteX41" fmla="*/ 9303657 w 9405257"/>
              <a:gd name="connsiteY41" fmla="*/ 43543 h 682172"/>
              <a:gd name="connsiteX42" fmla="*/ 9216572 w 9405257"/>
              <a:gd name="connsiteY42" fmla="*/ 14515 h 682172"/>
              <a:gd name="connsiteX43" fmla="*/ 9173029 w 9405257"/>
              <a:gd name="connsiteY43" fmla="*/ 0 h 682172"/>
              <a:gd name="connsiteX44" fmla="*/ 9071429 w 9405257"/>
              <a:gd name="connsiteY44" fmla="*/ 14515 h 682172"/>
              <a:gd name="connsiteX45" fmla="*/ 9027886 w 9405257"/>
              <a:gd name="connsiteY45" fmla="*/ 43543 h 682172"/>
              <a:gd name="connsiteX46" fmla="*/ 9085943 w 9405257"/>
              <a:gd name="connsiteY46" fmla="*/ 174172 h 682172"/>
              <a:gd name="connsiteX47" fmla="*/ 9173029 w 9405257"/>
              <a:gd name="connsiteY47" fmla="*/ 217715 h 682172"/>
              <a:gd name="connsiteX48" fmla="*/ 9231086 w 9405257"/>
              <a:gd name="connsiteY48" fmla="*/ 145143 h 682172"/>
              <a:gd name="connsiteX49" fmla="*/ 9202057 w 9405257"/>
              <a:gd name="connsiteY49" fmla="*/ 145143 h 682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9405257" h="682172">
                <a:moveTo>
                  <a:pt x="0" y="478972"/>
                </a:moveTo>
                <a:lnTo>
                  <a:pt x="290286" y="464457"/>
                </a:lnTo>
                <a:lnTo>
                  <a:pt x="783772" y="449943"/>
                </a:lnTo>
                <a:cubicBezTo>
                  <a:pt x="832344" y="447735"/>
                  <a:pt x="880391" y="438526"/>
                  <a:pt x="928914" y="435429"/>
                </a:cubicBezTo>
                <a:lnTo>
                  <a:pt x="1465943" y="406400"/>
                </a:lnTo>
                <a:lnTo>
                  <a:pt x="1683657" y="391886"/>
                </a:lnTo>
                <a:lnTo>
                  <a:pt x="3352800" y="406400"/>
                </a:lnTo>
                <a:cubicBezTo>
                  <a:pt x="3372745" y="406735"/>
                  <a:pt x="3390978" y="419258"/>
                  <a:pt x="3410857" y="420915"/>
                </a:cubicBezTo>
                <a:cubicBezTo>
                  <a:pt x="3507405" y="428961"/>
                  <a:pt x="3604267" y="434269"/>
                  <a:pt x="3701143" y="435429"/>
                </a:cubicBezTo>
                <a:lnTo>
                  <a:pt x="5834743" y="449943"/>
                </a:lnTo>
                <a:cubicBezTo>
                  <a:pt x="5849257" y="454781"/>
                  <a:pt x="5863503" y="460515"/>
                  <a:pt x="5878286" y="464457"/>
                </a:cubicBezTo>
                <a:cubicBezTo>
                  <a:pt x="5969229" y="488709"/>
                  <a:pt x="6037951" y="506682"/>
                  <a:pt x="6125029" y="522515"/>
                </a:cubicBezTo>
                <a:cubicBezTo>
                  <a:pt x="6153983" y="527779"/>
                  <a:pt x="6183564" y="529892"/>
                  <a:pt x="6212114" y="537029"/>
                </a:cubicBezTo>
                <a:cubicBezTo>
                  <a:pt x="6274047" y="552512"/>
                  <a:pt x="6365460" y="590880"/>
                  <a:pt x="6415314" y="624115"/>
                </a:cubicBezTo>
                <a:cubicBezTo>
                  <a:pt x="6429828" y="633791"/>
                  <a:pt x="6442308" y="647627"/>
                  <a:pt x="6458857" y="653143"/>
                </a:cubicBezTo>
                <a:cubicBezTo>
                  <a:pt x="6497439" y="666003"/>
                  <a:pt x="6676038" y="680667"/>
                  <a:pt x="6691086" y="682172"/>
                </a:cubicBezTo>
                <a:cubicBezTo>
                  <a:pt x="6763657" y="677334"/>
                  <a:pt x="6836512" y="675689"/>
                  <a:pt x="6908800" y="667657"/>
                </a:cubicBezTo>
                <a:cubicBezTo>
                  <a:pt x="6924006" y="665967"/>
                  <a:pt x="6937632" y="657346"/>
                  <a:pt x="6952343" y="653143"/>
                </a:cubicBezTo>
                <a:cubicBezTo>
                  <a:pt x="6971523" y="647663"/>
                  <a:pt x="6991293" y="644361"/>
                  <a:pt x="7010400" y="638629"/>
                </a:cubicBezTo>
                <a:cubicBezTo>
                  <a:pt x="7039708" y="629836"/>
                  <a:pt x="7067801" y="617021"/>
                  <a:pt x="7097486" y="609600"/>
                </a:cubicBezTo>
                <a:cubicBezTo>
                  <a:pt x="7278929" y="564240"/>
                  <a:pt x="7053370" y="622206"/>
                  <a:pt x="7199086" y="580572"/>
                </a:cubicBezTo>
                <a:cubicBezTo>
                  <a:pt x="7352635" y="536700"/>
                  <a:pt x="7137275" y="606012"/>
                  <a:pt x="7344229" y="537029"/>
                </a:cubicBezTo>
                <a:lnTo>
                  <a:pt x="7387772" y="522515"/>
                </a:lnTo>
                <a:cubicBezTo>
                  <a:pt x="7402286" y="517677"/>
                  <a:pt x="7416091" y="509522"/>
                  <a:pt x="7431314" y="508000"/>
                </a:cubicBezTo>
                <a:lnTo>
                  <a:pt x="7576457" y="493486"/>
                </a:lnTo>
                <a:lnTo>
                  <a:pt x="8215086" y="508000"/>
                </a:lnTo>
                <a:cubicBezTo>
                  <a:pt x="8230372" y="508650"/>
                  <a:pt x="8243576" y="519778"/>
                  <a:pt x="8258629" y="522515"/>
                </a:cubicBezTo>
                <a:cubicBezTo>
                  <a:pt x="8297006" y="529493"/>
                  <a:pt x="8336268" y="530617"/>
                  <a:pt x="8374743" y="537029"/>
                </a:cubicBezTo>
                <a:cubicBezTo>
                  <a:pt x="8394420" y="540308"/>
                  <a:pt x="8413239" y="547631"/>
                  <a:pt x="8432800" y="551543"/>
                </a:cubicBezTo>
                <a:cubicBezTo>
                  <a:pt x="8461658" y="557314"/>
                  <a:pt x="8490857" y="561219"/>
                  <a:pt x="8519886" y="566057"/>
                </a:cubicBezTo>
                <a:cubicBezTo>
                  <a:pt x="8577943" y="561219"/>
                  <a:pt x="8636310" y="559242"/>
                  <a:pt x="8694057" y="551543"/>
                </a:cubicBezTo>
                <a:cubicBezTo>
                  <a:pt x="8709222" y="549521"/>
                  <a:pt x="8722757" y="540740"/>
                  <a:pt x="8737600" y="537029"/>
                </a:cubicBezTo>
                <a:cubicBezTo>
                  <a:pt x="8761533" y="531046"/>
                  <a:pt x="8785789" y="526266"/>
                  <a:pt x="8810172" y="522515"/>
                </a:cubicBezTo>
                <a:cubicBezTo>
                  <a:pt x="8848724" y="516584"/>
                  <a:pt x="8887672" y="513516"/>
                  <a:pt x="8926286" y="508000"/>
                </a:cubicBezTo>
                <a:cubicBezTo>
                  <a:pt x="9009328" y="496137"/>
                  <a:pt x="9000900" y="496604"/>
                  <a:pt x="9071429" y="478972"/>
                </a:cubicBezTo>
                <a:lnTo>
                  <a:pt x="9158514" y="420915"/>
                </a:lnTo>
                <a:lnTo>
                  <a:pt x="9202057" y="391886"/>
                </a:lnTo>
                <a:cubicBezTo>
                  <a:pt x="9211733" y="377372"/>
                  <a:pt x="9217464" y="359240"/>
                  <a:pt x="9231086" y="348343"/>
                </a:cubicBezTo>
                <a:cubicBezTo>
                  <a:pt x="9243033" y="338786"/>
                  <a:pt x="9263811" y="344647"/>
                  <a:pt x="9274629" y="333829"/>
                </a:cubicBezTo>
                <a:cubicBezTo>
                  <a:pt x="9352038" y="256420"/>
                  <a:pt x="9216571" y="314476"/>
                  <a:pt x="9332686" y="275772"/>
                </a:cubicBezTo>
                <a:cubicBezTo>
                  <a:pt x="9399230" y="175956"/>
                  <a:pt x="9379711" y="221784"/>
                  <a:pt x="9405257" y="145143"/>
                </a:cubicBezTo>
                <a:cubicBezTo>
                  <a:pt x="9385182" y="84917"/>
                  <a:pt x="9390996" y="72656"/>
                  <a:pt x="9303657" y="43543"/>
                </a:cubicBezTo>
                <a:lnTo>
                  <a:pt x="9216572" y="14515"/>
                </a:lnTo>
                <a:lnTo>
                  <a:pt x="9173029" y="0"/>
                </a:lnTo>
                <a:cubicBezTo>
                  <a:pt x="9139162" y="4838"/>
                  <a:pt x="9104197" y="4685"/>
                  <a:pt x="9071429" y="14515"/>
                </a:cubicBezTo>
                <a:cubicBezTo>
                  <a:pt x="9054721" y="19527"/>
                  <a:pt x="9031307" y="26438"/>
                  <a:pt x="9027886" y="43543"/>
                </a:cubicBezTo>
                <a:cubicBezTo>
                  <a:pt x="8999283" y="186554"/>
                  <a:pt x="9023052" y="142727"/>
                  <a:pt x="9085943" y="174172"/>
                </a:cubicBezTo>
                <a:cubicBezTo>
                  <a:pt x="9198489" y="230445"/>
                  <a:pt x="9063582" y="181231"/>
                  <a:pt x="9173029" y="217715"/>
                </a:cubicBezTo>
                <a:cubicBezTo>
                  <a:pt x="9191930" y="205114"/>
                  <a:pt x="9243833" y="183383"/>
                  <a:pt x="9231086" y="145143"/>
                </a:cubicBezTo>
                <a:cubicBezTo>
                  <a:pt x="9228026" y="135963"/>
                  <a:pt x="9211733" y="145143"/>
                  <a:pt x="9202057" y="145143"/>
                </a:cubicBezTo>
              </a:path>
            </a:pathLst>
          </a:custGeom>
          <a:noFill/>
          <a:ln w="28575">
            <a:solidFill>
              <a:schemeClr val="accent2"/>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0"/>
          </a:p>
        </p:txBody>
      </p:sp>
      <p:sp>
        <p:nvSpPr>
          <p:cNvPr id="53255" name="文本框 105"/>
          <p:cNvSpPr txBox="1">
            <a:spLocks noChangeArrowheads="1"/>
          </p:cNvSpPr>
          <p:nvPr/>
        </p:nvSpPr>
        <p:spPr bwMode="auto">
          <a:xfrm>
            <a:off x="6335713" y="3660775"/>
            <a:ext cx="4764087" cy="519113"/>
          </a:xfrm>
          <a:prstGeom prst="rect">
            <a:avLst/>
          </a:prstGeom>
          <a:noFill/>
          <a:ln w="9525">
            <a:noFill/>
            <a:miter lim="800000"/>
            <a:headEnd/>
            <a:tailEnd/>
          </a:ln>
        </p:spPr>
        <p:txBody>
          <a:bodyPr>
            <a:spAutoFit/>
          </a:bodyPr>
          <a:lstStyle/>
          <a:p>
            <a:r>
              <a:rPr lang="en-US" altLang="zh-CN" sz="2800">
                <a:solidFill>
                  <a:srgbClr val="70AD47"/>
                </a:solidFill>
                <a:latin typeface="微软雅黑" pitchFamily="34" charset="-122"/>
                <a:ea typeface="微软雅黑" pitchFamily="34" charset="-122"/>
                <a:cs typeface="方正静蕾简体"/>
              </a:rPr>
              <a:t>3. </a:t>
            </a:r>
            <a:r>
              <a:rPr lang="zh-CN" altLang="en-US" sz="2800">
                <a:solidFill>
                  <a:srgbClr val="70AD47"/>
                </a:solidFill>
                <a:latin typeface="微软雅黑" pitchFamily="34" charset="-122"/>
                <a:ea typeface="微软雅黑" pitchFamily="34" charset="-122"/>
                <a:cs typeface="方正静蕾简体"/>
              </a:rPr>
              <a:t>功能需求</a:t>
            </a:r>
          </a:p>
        </p:txBody>
      </p:sp>
      <p:sp>
        <p:nvSpPr>
          <p:cNvPr id="107" name="任意多边形 106"/>
          <p:cNvSpPr/>
          <p:nvPr/>
        </p:nvSpPr>
        <p:spPr>
          <a:xfrm>
            <a:off x="5964238" y="4233863"/>
            <a:ext cx="5259387" cy="381000"/>
          </a:xfrm>
          <a:custGeom>
            <a:avLst/>
            <a:gdLst>
              <a:gd name="connsiteX0" fmla="*/ 0 w 9405257"/>
              <a:gd name="connsiteY0" fmla="*/ 478972 h 682172"/>
              <a:gd name="connsiteX1" fmla="*/ 290286 w 9405257"/>
              <a:gd name="connsiteY1" fmla="*/ 464457 h 682172"/>
              <a:gd name="connsiteX2" fmla="*/ 783772 w 9405257"/>
              <a:gd name="connsiteY2" fmla="*/ 449943 h 682172"/>
              <a:gd name="connsiteX3" fmla="*/ 928914 w 9405257"/>
              <a:gd name="connsiteY3" fmla="*/ 435429 h 682172"/>
              <a:gd name="connsiteX4" fmla="*/ 1465943 w 9405257"/>
              <a:gd name="connsiteY4" fmla="*/ 406400 h 682172"/>
              <a:gd name="connsiteX5" fmla="*/ 1683657 w 9405257"/>
              <a:gd name="connsiteY5" fmla="*/ 391886 h 682172"/>
              <a:gd name="connsiteX6" fmla="*/ 3352800 w 9405257"/>
              <a:gd name="connsiteY6" fmla="*/ 406400 h 682172"/>
              <a:gd name="connsiteX7" fmla="*/ 3410857 w 9405257"/>
              <a:gd name="connsiteY7" fmla="*/ 420915 h 682172"/>
              <a:gd name="connsiteX8" fmla="*/ 3701143 w 9405257"/>
              <a:gd name="connsiteY8" fmla="*/ 435429 h 682172"/>
              <a:gd name="connsiteX9" fmla="*/ 5834743 w 9405257"/>
              <a:gd name="connsiteY9" fmla="*/ 449943 h 682172"/>
              <a:gd name="connsiteX10" fmla="*/ 5878286 w 9405257"/>
              <a:gd name="connsiteY10" fmla="*/ 464457 h 682172"/>
              <a:gd name="connsiteX11" fmla="*/ 6125029 w 9405257"/>
              <a:gd name="connsiteY11" fmla="*/ 522515 h 682172"/>
              <a:gd name="connsiteX12" fmla="*/ 6212114 w 9405257"/>
              <a:gd name="connsiteY12" fmla="*/ 537029 h 682172"/>
              <a:gd name="connsiteX13" fmla="*/ 6415314 w 9405257"/>
              <a:gd name="connsiteY13" fmla="*/ 624115 h 682172"/>
              <a:gd name="connsiteX14" fmla="*/ 6458857 w 9405257"/>
              <a:gd name="connsiteY14" fmla="*/ 653143 h 682172"/>
              <a:gd name="connsiteX15" fmla="*/ 6691086 w 9405257"/>
              <a:gd name="connsiteY15" fmla="*/ 682172 h 682172"/>
              <a:gd name="connsiteX16" fmla="*/ 6908800 w 9405257"/>
              <a:gd name="connsiteY16" fmla="*/ 667657 h 682172"/>
              <a:gd name="connsiteX17" fmla="*/ 6952343 w 9405257"/>
              <a:gd name="connsiteY17" fmla="*/ 653143 h 682172"/>
              <a:gd name="connsiteX18" fmla="*/ 7010400 w 9405257"/>
              <a:gd name="connsiteY18" fmla="*/ 638629 h 682172"/>
              <a:gd name="connsiteX19" fmla="*/ 7097486 w 9405257"/>
              <a:gd name="connsiteY19" fmla="*/ 609600 h 682172"/>
              <a:gd name="connsiteX20" fmla="*/ 7199086 w 9405257"/>
              <a:gd name="connsiteY20" fmla="*/ 580572 h 682172"/>
              <a:gd name="connsiteX21" fmla="*/ 7344229 w 9405257"/>
              <a:gd name="connsiteY21" fmla="*/ 537029 h 682172"/>
              <a:gd name="connsiteX22" fmla="*/ 7387772 w 9405257"/>
              <a:gd name="connsiteY22" fmla="*/ 522515 h 682172"/>
              <a:gd name="connsiteX23" fmla="*/ 7431314 w 9405257"/>
              <a:gd name="connsiteY23" fmla="*/ 508000 h 682172"/>
              <a:gd name="connsiteX24" fmla="*/ 7576457 w 9405257"/>
              <a:gd name="connsiteY24" fmla="*/ 493486 h 682172"/>
              <a:gd name="connsiteX25" fmla="*/ 8215086 w 9405257"/>
              <a:gd name="connsiteY25" fmla="*/ 508000 h 682172"/>
              <a:gd name="connsiteX26" fmla="*/ 8258629 w 9405257"/>
              <a:gd name="connsiteY26" fmla="*/ 522515 h 682172"/>
              <a:gd name="connsiteX27" fmla="*/ 8374743 w 9405257"/>
              <a:gd name="connsiteY27" fmla="*/ 537029 h 682172"/>
              <a:gd name="connsiteX28" fmla="*/ 8432800 w 9405257"/>
              <a:gd name="connsiteY28" fmla="*/ 551543 h 682172"/>
              <a:gd name="connsiteX29" fmla="*/ 8519886 w 9405257"/>
              <a:gd name="connsiteY29" fmla="*/ 566057 h 682172"/>
              <a:gd name="connsiteX30" fmla="*/ 8694057 w 9405257"/>
              <a:gd name="connsiteY30" fmla="*/ 551543 h 682172"/>
              <a:gd name="connsiteX31" fmla="*/ 8737600 w 9405257"/>
              <a:gd name="connsiteY31" fmla="*/ 537029 h 682172"/>
              <a:gd name="connsiteX32" fmla="*/ 8810172 w 9405257"/>
              <a:gd name="connsiteY32" fmla="*/ 522515 h 682172"/>
              <a:gd name="connsiteX33" fmla="*/ 8926286 w 9405257"/>
              <a:gd name="connsiteY33" fmla="*/ 508000 h 682172"/>
              <a:gd name="connsiteX34" fmla="*/ 9071429 w 9405257"/>
              <a:gd name="connsiteY34" fmla="*/ 478972 h 682172"/>
              <a:gd name="connsiteX35" fmla="*/ 9158514 w 9405257"/>
              <a:gd name="connsiteY35" fmla="*/ 420915 h 682172"/>
              <a:gd name="connsiteX36" fmla="*/ 9202057 w 9405257"/>
              <a:gd name="connsiteY36" fmla="*/ 391886 h 682172"/>
              <a:gd name="connsiteX37" fmla="*/ 9231086 w 9405257"/>
              <a:gd name="connsiteY37" fmla="*/ 348343 h 682172"/>
              <a:gd name="connsiteX38" fmla="*/ 9274629 w 9405257"/>
              <a:gd name="connsiteY38" fmla="*/ 333829 h 682172"/>
              <a:gd name="connsiteX39" fmla="*/ 9332686 w 9405257"/>
              <a:gd name="connsiteY39" fmla="*/ 275772 h 682172"/>
              <a:gd name="connsiteX40" fmla="*/ 9405257 w 9405257"/>
              <a:gd name="connsiteY40" fmla="*/ 145143 h 682172"/>
              <a:gd name="connsiteX41" fmla="*/ 9303657 w 9405257"/>
              <a:gd name="connsiteY41" fmla="*/ 43543 h 682172"/>
              <a:gd name="connsiteX42" fmla="*/ 9216572 w 9405257"/>
              <a:gd name="connsiteY42" fmla="*/ 14515 h 682172"/>
              <a:gd name="connsiteX43" fmla="*/ 9173029 w 9405257"/>
              <a:gd name="connsiteY43" fmla="*/ 0 h 682172"/>
              <a:gd name="connsiteX44" fmla="*/ 9071429 w 9405257"/>
              <a:gd name="connsiteY44" fmla="*/ 14515 h 682172"/>
              <a:gd name="connsiteX45" fmla="*/ 9027886 w 9405257"/>
              <a:gd name="connsiteY45" fmla="*/ 43543 h 682172"/>
              <a:gd name="connsiteX46" fmla="*/ 9085943 w 9405257"/>
              <a:gd name="connsiteY46" fmla="*/ 174172 h 682172"/>
              <a:gd name="connsiteX47" fmla="*/ 9173029 w 9405257"/>
              <a:gd name="connsiteY47" fmla="*/ 217715 h 682172"/>
              <a:gd name="connsiteX48" fmla="*/ 9231086 w 9405257"/>
              <a:gd name="connsiteY48" fmla="*/ 145143 h 682172"/>
              <a:gd name="connsiteX49" fmla="*/ 9202057 w 9405257"/>
              <a:gd name="connsiteY49" fmla="*/ 145143 h 682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9405257" h="682172">
                <a:moveTo>
                  <a:pt x="0" y="478972"/>
                </a:moveTo>
                <a:lnTo>
                  <a:pt x="290286" y="464457"/>
                </a:lnTo>
                <a:lnTo>
                  <a:pt x="783772" y="449943"/>
                </a:lnTo>
                <a:cubicBezTo>
                  <a:pt x="832344" y="447735"/>
                  <a:pt x="880391" y="438526"/>
                  <a:pt x="928914" y="435429"/>
                </a:cubicBezTo>
                <a:lnTo>
                  <a:pt x="1465943" y="406400"/>
                </a:lnTo>
                <a:lnTo>
                  <a:pt x="1683657" y="391886"/>
                </a:lnTo>
                <a:lnTo>
                  <a:pt x="3352800" y="406400"/>
                </a:lnTo>
                <a:cubicBezTo>
                  <a:pt x="3372745" y="406735"/>
                  <a:pt x="3390978" y="419258"/>
                  <a:pt x="3410857" y="420915"/>
                </a:cubicBezTo>
                <a:cubicBezTo>
                  <a:pt x="3507405" y="428961"/>
                  <a:pt x="3604267" y="434269"/>
                  <a:pt x="3701143" y="435429"/>
                </a:cubicBezTo>
                <a:lnTo>
                  <a:pt x="5834743" y="449943"/>
                </a:lnTo>
                <a:cubicBezTo>
                  <a:pt x="5849257" y="454781"/>
                  <a:pt x="5863503" y="460515"/>
                  <a:pt x="5878286" y="464457"/>
                </a:cubicBezTo>
                <a:cubicBezTo>
                  <a:pt x="5969229" y="488709"/>
                  <a:pt x="6037951" y="506682"/>
                  <a:pt x="6125029" y="522515"/>
                </a:cubicBezTo>
                <a:cubicBezTo>
                  <a:pt x="6153983" y="527779"/>
                  <a:pt x="6183564" y="529892"/>
                  <a:pt x="6212114" y="537029"/>
                </a:cubicBezTo>
                <a:cubicBezTo>
                  <a:pt x="6274047" y="552512"/>
                  <a:pt x="6365460" y="590880"/>
                  <a:pt x="6415314" y="624115"/>
                </a:cubicBezTo>
                <a:cubicBezTo>
                  <a:pt x="6429828" y="633791"/>
                  <a:pt x="6442308" y="647627"/>
                  <a:pt x="6458857" y="653143"/>
                </a:cubicBezTo>
                <a:cubicBezTo>
                  <a:pt x="6497439" y="666003"/>
                  <a:pt x="6676038" y="680667"/>
                  <a:pt x="6691086" y="682172"/>
                </a:cubicBezTo>
                <a:cubicBezTo>
                  <a:pt x="6763657" y="677334"/>
                  <a:pt x="6836512" y="675689"/>
                  <a:pt x="6908800" y="667657"/>
                </a:cubicBezTo>
                <a:cubicBezTo>
                  <a:pt x="6924006" y="665967"/>
                  <a:pt x="6937632" y="657346"/>
                  <a:pt x="6952343" y="653143"/>
                </a:cubicBezTo>
                <a:cubicBezTo>
                  <a:pt x="6971523" y="647663"/>
                  <a:pt x="6991293" y="644361"/>
                  <a:pt x="7010400" y="638629"/>
                </a:cubicBezTo>
                <a:cubicBezTo>
                  <a:pt x="7039708" y="629836"/>
                  <a:pt x="7067801" y="617021"/>
                  <a:pt x="7097486" y="609600"/>
                </a:cubicBezTo>
                <a:cubicBezTo>
                  <a:pt x="7278929" y="564240"/>
                  <a:pt x="7053370" y="622206"/>
                  <a:pt x="7199086" y="580572"/>
                </a:cubicBezTo>
                <a:cubicBezTo>
                  <a:pt x="7352635" y="536700"/>
                  <a:pt x="7137275" y="606012"/>
                  <a:pt x="7344229" y="537029"/>
                </a:cubicBezTo>
                <a:lnTo>
                  <a:pt x="7387772" y="522515"/>
                </a:lnTo>
                <a:cubicBezTo>
                  <a:pt x="7402286" y="517677"/>
                  <a:pt x="7416091" y="509522"/>
                  <a:pt x="7431314" y="508000"/>
                </a:cubicBezTo>
                <a:lnTo>
                  <a:pt x="7576457" y="493486"/>
                </a:lnTo>
                <a:lnTo>
                  <a:pt x="8215086" y="508000"/>
                </a:lnTo>
                <a:cubicBezTo>
                  <a:pt x="8230372" y="508650"/>
                  <a:pt x="8243576" y="519778"/>
                  <a:pt x="8258629" y="522515"/>
                </a:cubicBezTo>
                <a:cubicBezTo>
                  <a:pt x="8297006" y="529493"/>
                  <a:pt x="8336268" y="530617"/>
                  <a:pt x="8374743" y="537029"/>
                </a:cubicBezTo>
                <a:cubicBezTo>
                  <a:pt x="8394420" y="540308"/>
                  <a:pt x="8413239" y="547631"/>
                  <a:pt x="8432800" y="551543"/>
                </a:cubicBezTo>
                <a:cubicBezTo>
                  <a:pt x="8461658" y="557314"/>
                  <a:pt x="8490857" y="561219"/>
                  <a:pt x="8519886" y="566057"/>
                </a:cubicBezTo>
                <a:cubicBezTo>
                  <a:pt x="8577943" y="561219"/>
                  <a:pt x="8636310" y="559242"/>
                  <a:pt x="8694057" y="551543"/>
                </a:cubicBezTo>
                <a:cubicBezTo>
                  <a:pt x="8709222" y="549521"/>
                  <a:pt x="8722757" y="540740"/>
                  <a:pt x="8737600" y="537029"/>
                </a:cubicBezTo>
                <a:cubicBezTo>
                  <a:pt x="8761533" y="531046"/>
                  <a:pt x="8785789" y="526266"/>
                  <a:pt x="8810172" y="522515"/>
                </a:cubicBezTo>
                <a:cubicBezTo>
                  <a:pt x="8848724" y="516584"/>
                  <a:pt x="8887672" y="513516"/>
                  <a:pt x="8926286" y="508000"/>
                </a:cubicBezTo>
                <a:cubicBezTo>
                  <a:pt x="9009328" y="496137"/>
                  <a:pt x="9000900" y="496604"/>
                  <a:pt x="9071429" y="478972"/>
                </a:cubicBezTo>
                <a:lnTo>
                  <a:pt x="9158514" y="420915"/>
                </a:lnTo>
                <a:lnTo>
                  <a:pt x="9202057" y="391886"/>
                </a:lnTo>
                <a:cubicBezTo>
                  <a:pt x="9211733" y="377372"/>
                  <a:pt x="9217464" y="359240"/>
                  <a:pt x="9231086" y="348343"/>
                </a:cubicBezTo>
                <a:cubicBezTo>
                  <a:pt x="9243033" y="338786"/>
                  <a:pt x="9263811" y="344647"/>
                  <a:pt x="9274629" y="333829"/>
                </a:cubicBezTo>
                <a:cubicBezTo>
                  <a:pt x="9352038" y="256420"/>
                  <a:pt x="9216571" y="314476"/>
                  <a:pt x="9332686" y="275772"/>
                </a:cubicBezTo>
                <a:cubicBezTo>
                  <a:pt x="9399230" y="175956"/>
                  <a:pt x="9379711" y="221784"/>
                  <a:pt x="9405257" y="145143"/>
                </a:cubicBezTo>
                <a:cubicBezTo>
                  <a:pt x="9385182" y="84917"/>
                  <a:pt x="9390996" y="72656"/>
                  <a:pt x="9303657" y="43543"/>
                </a:cubicBezTo>
                <a:lnTo>
                  <a:pt x="9216572" y="14515"/>
                </a:lnTo>
                <a:lnTo>
                  <a:pt x="9173029" y="0"/>
                </a:lnTo>
                <a:cubicBezTo>
                  <a:pt x="9139162" y="4838"/>
                  <a:pt x="9104197" y="4685"/>
                  <a:pt x="9071429" y="14515"/>
                </a:cubicBezTo>
                <a:cubicBezTo>
                  <a:pt x="9054721" y="19527"/>
                  <a:pt x="9031307" y="26438"/>
                  <a:pt x="9027886" y="43543"/>
                </a:cubicBezTo>
                <a:cubicBezTo>
                  <a:pt x="8999283" y="186554"/>
                  <a:pt x="9023052" y="142727"/>
                  <a:pt x="9085943" y="174172"/>
                </a:cubicBezTo>
                <a:cubicBezTo>
                  <a:pt x="9198489" y="230445"/>
                  <a:pt x="9063582" y="181231"/>
                  <a:pt x="9173029" y="217715"/>
                </a:cubicBezTo>
                <a:cubicBezTo>
                  <a:pt x="9191930" y="205114"/>
                  <a:pt x="9243833" y="183383"/>
                  <a:pt x="9231086" y="145143"/>
                </a:cubicBezTo>
                <a:cubicBezTo>
                  <a:pt x="9228026" y="135963"/>
                  <a:pt x="9211733" y="145143"/>
                  <a:pt x="9202057" y="145143"/>
                </a:cubicBezTo>
              </a:path>
            </a:pathLst>
          </a:custGeom>
          <a:noFill/>
          <a:ln w="28575">
            <a:solidFill>
              <a:schemeClr val="accent4"/>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0"/>
          </a:p>
        </p:txBody>
      </p:sp>
      <p:sp>
        <p:nvSpPr>
          <p:cNvPr id="53257" name="Freeform 5"/>
          <p:cNvSpPr>
            <a:spLocks noEditPoints="1"/>
          </p:cNvSpPr>
          <p:nvPr/>
        </p:nvSpPr>
        <p:spPr bwMode="auto">
          <a:xfrm rot="-5400000">
            <a:off x="1424782" y="1978819"/>
            <a:ext cx="2043112" cy="12636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F3E3E"/>
          </a:solidFill>
          <a:ln w="9525">
            <a:noFill/>
            <a:round/>
            <a:headEnd/>
            <a:tailEnd/>
          </a:ln>
        </p:spPr>
        <p:txBody>
          <a:bodyPr/>
          <a:lstStyle/>
          <a:p>
            <a:endParaRPr lang="zh-CN" altLang="en-US"/>
          </a:p>
        </p:txBody>
      </p:sp>
      <p:sp>
        <p:nvSpPr>
          <p:cNvPr id="53258" name="文本框 105"/>
          <p:cNvSpPr txBox="1">
            <a:spLocks noChangeArrowheads="1"/>
          </p:cNvSpPr>
          <p:nvPr/>
        </p:nvSpPr>
        <p:spPr bwMode="auto">
          <a:xfrm>
            <a:off x="6369050" y="5029200"/>
            <a:ext cx="4764088" cy="519113"/>
          </a:xfrm>
          <a:prstGeom prst="rect">
            <a:avLst/>
          </a:prstGeom>
          <a:noFill/>
          <a:ln w="9525">
            <a:noFill/>
            <a:miter lim="800000"/>
            <a:headEnd/>
            <a:tailEnd/>
          </a:ln>
        </p:spPr>
        <p:txBody>
          <a:bodyPr>
            <a:spAutoFit/>
          </a:bodyPr>
          <a:lstStyle/>
          <a:p>
            <a:r>
              <a:rPr lang="en-US" altLang="zh-CN" sz="2800">
                <a:solidFill>
                  <a:schemeClr val="hlink"/>
                </a:solidFill>
                <a:latin typeface="微软雅黑" pitchFamily="34" charset="-122"/>
                <a:ea typeface="微软雅黑" pitchFamily="34" charset="-122"/>
                <a:cs typeface="方正静蕾简体"/>
              </a:rPr>
              <a:t>4.</a:t>
            </a:r>
            <a:r>
              <a:rPr lang="zh-CN" altLang="en-US" sz="2800">
                <a:solidFill>
                  <a:schemeClr val="hlink"/>
                </a:solidFill>
                <a:latin typeface="微软雅黑" pitchFamily="34" charset="-122"/>
                <a:ea typeface="微软雅黑" pitchFamily="34" charset="-122"/>
                <a:cs typeface="方正静蕾简体"/>
              </a:rPr>
              <a:t>类层次需求</a:t>
            </a:r>
          </a:p>
        </p:txBody>
      </p:sp>
      <p:sp>
        <p:nvSpPr>
          <p:cNvPr id="105" name="任意多边形 104"/>
          <p:cNvSpPr/>
          <p:nvPr/>
        </p:nvSpPr>
        <p:spPr>
          <a:xfrm>
            <a:off x="5943600" y="5540375"/>
            <a:ext cx="5259388" cy="381000"/>
          </a:xfrm>
          <a:custGeom>
            <a:avLst/>
            <a:gdLst>
              <a:gd name="connsiteX0" fmla="*/ 0 w 9405257"/>
              <a:gd name="connsiteY0" fmla="*/ 478972 h 682172"/>
              <a:gd name="connsiteX1" fmla="*/ 290286 w 9405257"/>
              <a:gd name="connsiteY1" fmla="*/ 464457 h 682172"/>
              <a:gd name="connsiteX2" fmla="*/ 783772 w 9405257"/>
              <a:gd name="connsiteY2" fmla="*/ 449943 h 682172"/>
              <a:gd name="connsiteX3" fmla="*/ 928914 w 9405257"/>
              <a:gd name="connsiteY3" fmla="*/ 435429 h 682172"/>
              <a:gd name="connsiteX4" fmla="*/ 1465943 w 9405257"/>
              <a:gd name="connsiteY4" fmla="*/ 406400 h 682172"/>
              <a:gd name="connsiteX5" fmla="*/ 1683657 w 9405257"/>
              <a:gd name="connsiteY5" fmla="*/ 391886 h 682172"/>
              <a:gd name="connsiteX6" fmla="*/ 3352800 w 9405257"/>
              <a:gd name="connsiteY6" fmla="*/ 406400 h 682172"/>
              <a:gd name="connsiteX7" fmla="*/ 3410857 w 9405257"/>
              <a:gd name="connsiteY7" fmla="*/ 420915 h 682172"/>
              <a:gd name="connsiteX8" fmla="*/ 3701143 w 9405257"/>
              <a:gd name="connsiteY8" fmla="*/ 435429 h 682172"/>
              <a:gd name="connsiteX9" fmla="*/ 5834743 w 9405257"/>
              <a:gd name="connsiteY9" fmla="*/ 449943 h 682172"/>
              <a:gd name="connsiteX10" fmla="*/ 5878286 w 9405257"/>
              <a:gd name="connsiteY10" fmla="*/ 464457 h 682172"/>
              <a:gd name="connsiteX11" fmla="*/ 6125029 w 9405257"/>
              <a:gd name="connsiteY11" fmla="*/ 522515 h 682172"/>
              <a:gd name="connsiteX12" fmla="*/ 6212114 w 9405257"/>
              <a:gd name="connsiteY12" fmla="*/ 537029 h 682172"/>
              <a:gd name="connsiteX13" fmla="*/ 6415314 w 9405257"/>
              <a:gd name="connsiteY13" fmla="*/ 624115 h 682172"/>
              <a:gd name="connsiteX14" fmla="*/ 6458857 w 9405257"/>
              <a:gd name="connsiteY14" fmla="*/ 653143 h 682172"/>
              <a:gd name="connsiteX15" fmla="*/ 6691086 w 9405257"/>
              <a:gd name="connsiteY15" fmla="*/ 682172 h 682172"/>
              <a:gd name="connsiteX16" fmla="*/ 6908800 w 9405257"/>
              <a:gd name="connsiteY16" fmla="*/ 667657 h 682172"/>
              <a:gd name="connsiteX17" fmla="*/ 6952343 w 9405257"/>
              <a:gd name="connsiteY17" fmla="*/ 653143 h 682172"/>
              <a:gd name="connsiteX18" fmla="*/ 7010400 w 9405257"/>
              <a:gd name="connsiteY18" fmla="*/ 638629 h 682172"/>
              <a:gd name="connsiteX19" fmla="*/ 7097486 w 9405257"/>
              <a:gd name="connsiteY19" fmla="*/ 609600 h 682172"/>
              <a:gd name="connsiteX20" fmla="*/ 7199086 w 9405257"/>
              <a:gd name="connsiteY20" fmla="*/ 580572 h 682172"/>
              <a:gd name="connsiteX21" fmla="*/ 7344229 w 9405257"/>
              <a:gd name="connsiteY21" fmla="*/ 537029 h 682172"/>
              <a:gd name="connsiteX22" fmla="*/ 7387772 w 9405257"/>
              <a:gd name="connsiteY22" fmla="*/ 522515 h 682172"/>
              <a:gd name="connsiteX23" fmla="*/ 7431314 w 9405257"/>
              <a:gd name="connsiteY23" fmla="*/ 508000 h 682172"/>
              <a:gd name="connsiteX24" fmla="*/ 7576457 w 9405257"/>
              <a:gd name="connsiteY24" fmla="*/ 493486 h 682172"/>
              <a:gd name="connsiteX25" fmla="*/ 8215086 w 9405257"/>
              <a:gd name="connsiteY25" fmla="*/ 508000 h 682172"/>
              <a:gd name="connsiteX26" fmla="*/ 8258629 w 9405257"/>
              <a:gd name="connsiteY26" fmla="*/ 522515 h 682172"/>
              <a:gd name="connsiteX27" fmla="*/ 8374743 w 9405257"/>
              <a:gd name="connsiteY27" fmla="*/ 537029 h 682172"/>
              <a:gd name="connsiteX28" fmla="*/ 8432800 w 9405257"/>
              <a:gd name="connsiteY28" fmla="*/ 551543 h 682172"/>
              <a:gd name="connsiteX29" fmla="*/ 8519886 w 9405257"/>
              <a:gd name="connsiteY29" fmla="*/ 566057 h 682172"/>
              <a:gd name="connsiteX30" fmla="*/ 8694057 w 9405257"/>
              <a:gd name="connsiteY30" fmla="*/ 551543 h 682172"/>
              <a:gd name="connsiteX31" fmla="*/ 8737600 w 9405257"/>
              <a:gd name="connsiteY31" fmla="*/ 537029 h 682172"/>
              <a:gd name="connsiteX32" fmla="*/ 8810172 w 9405257"/>
              <a:gd name="connsiteY32" fmla="*/ 522515 h 682172"/>
              <a:gd name="connsiteX33" fmla="*/ 8926286 w 9405257"/>
              <a:gd name="connsiteY33" fmla="*/ 508000 h 682172"/>
              <a:gd name="connsiteX34" fmla="*/ 9071429 w 9405257"/>
              <a:gd name="connsiteY34" fmla="*/ 478972 h 682172"/>
              <a:gd name="connsiteX35" fmla="*/ 9158514 w 9405257"/>
              <a:gd name="connsiteY35" fmla="*/ 420915 h 682172"/>
              <a:gd name="connsiteX36" fmla="*/ 9202057 w 9405257"/>
              <a:gd name="connsiteY36" fmla="*/ 391886 h 682172"/>
              <a:gd name="connsiteX37" fmla="*/ 9231086 w 9405257"/>
              <a:gd name="connsiteY37" fmla="*/ 348343 h 682172"/>
              <a:gd name="connsiteX38" fmla="*/ 9274629 w 9405257"/>
              <a:gd name="connsiteY38" fmla="*/ 333829 h 682172"/>
              <a:gd name="connsiteX39" fmla="*/ 9332686 w 9405257"/>
              <a:gd name="connsiteY39" fmla="*/ 275772 h 682172"/>
              <a:gd name="connsiteX40" fmla="*/ 9405257 w 9405257"/>
              <a:gd name="connsiteY40" fmla="*/ 145143 h 682172"/>
              <a:gd name="connsiteX41" fmla="*/ 9303657 w 9405257"/>
              <a:gd name="connsiteY41" fmla="*/ 43543 h 682172"/>
              <a:gd name="connsiteX42" fmla="*/ 9216572 w 9405257"/>
              <a:gd name="connsiteY42" fmla="*/ 14515 h 682172"/>
              <a:gd name="connsiteX43" fmla="*/ 9173029 w 9405257"/>
              <a:gd name="connsiteY43" fmla="*/ 0 h 682172"/>
              <a:gd name="connsiteX44" fmla="*/ 9071429 w 9405257"/>
              <a:gd name="connsiteY44" fmla="*/ 14515 h 682172"/>
              <a:gd name="connsiteX45" fmla="*/ 9027886 w 9405257"/>
              <a:gd name="connsiteY45" fmla="*/ 43543 h 682172"/>
              <a:gd name="connsiteX46" fmla="*/ 9085943 w 9405257"/>
              <a:gd name="connsiteY46" fmla="*/ 174172 h 682172"/>
              <a:gd name="connsiteX47" fmla="*/ 9173029 w 9405257"/>
              <a:gd name="connsiteY47" fmla="*/ 217715 h 682172"/>
              <a:gd name="connsiteX48" fmla="*/ 9231086 w 9405257"/>
              <a:gd name="connsiteY48" fmla="*/ 145143 h 682172"/>
              <a:gd name="connsiteX49" fmla="*/ 9202057 w 9405257"/>
              <a:gd name="connsiteY49" fmla="*/ 145143 h 682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9405257" h="682172">
                <a:moveTo>
                  <a:pt x="0" y="478972"/>
                </a:moveTo>
                <a:lnTo>
                  <a:pt x="290286" y="464457"/>
                </a:lnTo>
                <a:lnTo>
                  <a:pt x="783772" y="449943"/>
                </a:lnTo>
                <a:cubicBezTo>
                  <a:pt x="832344" y="447735"/>
                  <a:pt x="880391" y="438526"/>
                  <a:pt x="928914" y="435429"/>
                </a:cubicBezTo>
                <a:lnTo>
                  <a:pt x="1465943" y="406400"/>
                </a:lnTo>
                <a:lnTo>
                  <a:pt x="1683657" y="391886"/>
                </a:lnTo>
                <a:lnTo>
                  <a:pt x="3352800" y="406400"/>
                </a:lnTo>
                <a:cubicBezTo>
                  <a:pt x="3372745" y="406735"/>
                  <a:pt x="3390978" y="419258"/>
                  <a:pt x="3410857" y="420915"/>
                </a:cubicBezTo>
                <a:cubicBezTo>
                  <a:pt x="3507405" y="428961"/>
                  <a:pt x="3604267" y="434269"/>
                  <a:pt x="3701143" y="435429"/>
                </a:cubicBezTo>
                <a:lnTo>
                  <a:pt x="5834743" y="449943"/>
                </a:lnTo>
                <a:cubicBezTo>
                  <a:pt x="5849257" y="454781"/>
                  <a:pt x="5863503" y="460515"/>
                  <a:pt x="5878286" y="464457"/>
                </a:cubicBezTo>
                <a:cubicBezTo>
                  <a:pt x="5969229" y="488709"/>
                  <a:pt x="6037951" y="506682"/>
                  <a:pt x="6125029" y="522515"/>
                </a:cubicBezTo>
                <a:cubicBezTo>
                  <a:pt x="6153983" y="527779"/>
                  <a:pt x="6183564" y="529892"/>
                  <a:pt x="6212114" y="537029"/>
                </a:cubicBezTo>
                <a:cubicBezTo>
                  <a:pt x="6274047" y="552512"/>
                  <a:pt x="6365460" y="590880"/>
                  <a:pt x="6415314" y="624115"/>
                </a:cubicBezTo>
                <a:cubicBezTo>
                  <a:pt x="6429828" y="633791"/>
                  <a:pt x="6442308" y="647627"/>
                  <a:pt x="6458857" y="653143"/>
                </a:cubicBezTo>
                <a:cubicBezTo>
                  <a:pt x="6497439" y="666003"/>
                  <a:pt x="6676038" y="680667"/>
                  <a:pt x="6691086" y="682172"/>
                </a:cubicBezTo>
                <a:cubicBezTo>
                  <a:pt x="6763657" y="677334"/>
                  <a:pt x="6836512" y="675689"/>
                  <a:pt x="6908800" y="667657"/>
                </a:cubicBezTo>
                <a:cubicBezTo>
                  <a:pt x="6924006" y="665967"/>
                  <a:pt x="6937632" y="657346"/>
                  <a:pt x="6952343" y="653143"/>
                </a:cubicBezTo>
                <a:cubicBezTo>
                  <a:pt x="6971523" y="647663"/>
                  <a:pt x="6991293" y="644361"/>
                  <a:pt x="7010400" y="638629"/>
                </a:cubicBezTo>
                <a:cubicBezTo>
                  <a:pt x="7039708" y="629836"/>
                  <a:pt x="7067801" y="617021"/>
                  <a:pt x="7097486" y="609600"/>
                </a:cubicBezTo>
                <a:cubicBezTo>
                  <a:pt x="7278929" y="564240"/>
                  <a:pt x="7053370" y="622206"/>
                  <a:pt x="7199086" y="580572"/>
                </a:cubicBezTo>
                <a:cubicBezTo>
                  <a:pt x="7352635" y="536700"/>
                  <a:pt x="7137275" y="606012"/>
                  <a:pt x="7344229" y="537029"/>
                </a:cubicBezTo>
                <a:lnTo>
                  <a:pt x="7387772" y="522515"/>
                </a:lnTo>
                <a:cubicBezTo>
                  <a:pt x="7402286" y="517677"/>
                  <a:pt x="7416091" y="509522"/>
                  <a:pt x="7431314" y="508000"/>
                </a:cubicBezTo>
                <a:lnTo>
                  <a:pt x="7576457" y="493486"/>
                </a:lnTo>
                <a:lnTo>
                  <a:pt x="8215086" y="508000"/>
                </a:lnTo>
                <a:cubicBezTo>
                  <a:pt x="8230372" y="508650"/>
                  <a:pt x="8243576" y="519778"/>
                  <a:pt x="8258629" y="522515"/>
                </a:cubicBezTo>
                <a:cubicBezTo>
                  <a:pt x="8297006" y="529493"/>
                  <a:pt x="8336268" y="530617"/>
                  <a:pt x="8374743" y="537029"/>
                </a:cubicBezTo>
                <a:cubicBezTo>
                  <a:pt x="8394420" y="540308"/>
                  <a:pt x="8413239" y="547631"/>
                  <a:pt x="8432800" y="551543"/>
                </a:cubicBezTo>
                <a:cubicBezTo>
                  <a:pt x="8461658" y="557314"/>
                  <a:pt x="8490857" y="561219"/>
                  <a:pt x="8519886" y="566057"/>
                </a:cubicBezTo>
                <a:cubicBezTo>
                  <a:pt x="8577943" y="561219"/>
                  <a:pt x="8636310" y="559242"/>
                  <a:pt x="8694057" y="551543"/>
                </a:cubicBezTo>
                <a:cubicBezTo>
                  <a:pt x="8709222" y="549521"/>
                  <a:pt x="8722757" y="540740"/>
                  <a:pt x="8737600" y="537029"/>
                </a:cubicBezTo>
                <a:cubicBezTo>
                  <a:pt x="8761533" y="531046"/>
                  <a:pt x="8785789" y="526266"/>
                  <a:pt x="8810172" y="522515"/>
                </a:cubicBezTo>
                <a:cubicBezTo>
                  <a:pt x="8848724" y="516584"/>
                  <a:pt x="8887672" y="513516"/>
                  <a:pt x="8926286" y="508000"/>
                </a:cubicBezTo>
                <a:cubicBezTo>
                  <a:pt x="9009328" y="496137"/>
                  <a:pt x="9000900" y="496604"/>
                  <a:pt x="9071429" y="478972"/>
                </a:cubicBezTo>
                <a:lnTo>
                  <a:pt x="9158514" y="420915"/>
                </a:lnTo>
                <a:lnTo>
                  <a:pt x="9202057" y="391886"/>
                </a:lnTo>
                <a:cubicBezTo>
                  <a:pt x="9211733" y="377372"/>
                  <a:pt x="9217464" y="359240"/>
                  <a:pt x="9231086" y="348343"/>
                </a:cubicBezTo>
                <a:cubicBezTo>
                  <a:pt x="9243033" y="338786"/>
                  <a:pt x="9263811" y="344647"/>
                  <a:pt x="9274629" y="333829"/>
                </a:cubicBezTo>
                <a:cubicBezTo>
                  <a:pt x="9352038" y="256420"/>
                  <a:pt x="9216571" y="314476"/>
                  <a:pt x="9332686" y="275772"/>
                </a:cubicBezTo>
                <a:cubicBezTo>
                  <a:pt x="9399230" y="175956"/>
                  <a:pt x="9379711" y="221784"/>
                  <a:pt x="9405257" y="145143"/>
                </a:cubicBezTo>
                <a:cubicBezTo>
                  <a:pt x="9385182" y="84917"/>
                  <a:pt x="9390996" y="72656"/>
                  <a:pt x="9303657" y="43543"/>
                </a:cubicBezTo>
                <a:lnTo>
                  <a:pt x="9216572" y="14515"/>
                </a:lnTo>
                <a:lnTo>
                  <a:pt x="9173029" y="0"/>
                </a:lnTo>
                <a:cubicBezTo>
                  <a:pt x="9139162" y="4838"/>
                  <a:pt x="9104197" y="4685"/>
                  <a:pt x="9071429" y="14515"/>
                </a:cubicBezTo>
                <a:cubicBezTo>
                  <a:pt x="9054721" y="19527"/>
                  <a:pt x="9031307" y="26438"/>
                  <a:pt x="9027886" y="43543"/>
                </a:cubicBezTo>
                <a:cubicBezTo>
                  <a:pt x="8999283" y="186554"/>
                  <a:pt x="9023052" y="142727"/>
                  <a:pt x="9085943" y="174172"/>
                </a:cubicBezTo>
                <a:cubicBezTo>
                  <a:pt x="9198489" y="230445"/>
                  <a:pt x="9063582" y="181231"/>
                  <a:pt x="9173029" y="217715"/>
                </a:cubicBezTo>
                <a:cubicBezTo>
                  <a:pt x="9191930" y="205114"/>
                  <a:pt x="9243833" y="183383"/>
                  <a:pt x="9231086" y="145143"/>
                </a:cubicBezTo>
                <a:cubicBezTo>
                  <a:pt x="9228026" y="135963"/>
                  <a:pt x="9211733" y="145143"/>
                  <a:pt x="9202057" y="145143"/>
                </a:cubicBezTo>
              </a:path>
            </a:pathLst>
          </a:custGeom>
          <a:noFill/>
          <a:ln w="28575">
            <a:solidFill>
              <a:schemeClr val="accent3"/>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0"/>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headEnd/>
            <a:tailEnd/>
          </a:ln>
        </p:spPr>
        <p:txBody>
          <a:bodyPr/>
          <a:lstStyle/>
          <a:p>
            <a:endParaRPr lang="zh-CN" altLang="en-US"/>
          </a:p>
        </p:txBody>
      </p:sp>
      <p:sp>
        <p:nvSpPr>
          <p:cNvPr id="47106" name="文本框 35"/>
          <p:cNvSpPr txBox="1">
            <a:spLocks noChangeArrowheads="1"/>
          </p:cNvSpPr>
          <p:nvPr/>
        </p:nvSpPr>
        <p:spPr bwMode="auto">
          <a:xfrm>
            <a:off x="1319213" y="257175"/>
            <a:ext cx="3416300" cy="523875"/>
          </a:xfrm>
          <a:prstGeom prst="rect">
            <a:avLst/>
          </a:prstGeom>
          <a:noFill/>
          <a:ln w="9525">
            <a:noFill/>
            <a:miter lim="800000"/>
            <a:headEnd/>
            <a:tailEnd/>
          </a:ln>
        </p:spPr>
        <p:txBody>
          <a:bodyPr wrap="none">
            <a:spAutoFit/>
          </a:bodyPr>
          <a:lstStyle/>
          <a:p>
            <a:r>
              <a:rPr lang="zh-CN" altLang="en-US" sz="2800">
                <a:solidFill>
                  <a:srgbClr val="70AD47"/>
                </a:solidFill>
                <a:latin typeface="微软雅黑" pitchFamily="34" charset="-122"/>
                <a:ea typeface="微软雅黑" pitchFamily="34" charset="-122"/>
              </a:rPr>
              <a:t>地图类与抓取目标类</a:t>
            </a:r>
            <a:endParaRPr lang="en-US" altLang="zh-CN" sz="2800">
              <a:solidFill>
                <a:srgbClr val="70AD47"/>
              </a:solidFill>
              <a:latin typeface="微软雅黑" pitchFamily="34" charset="-122"/>
              <a:ea typeface="微软雅黑" pitchFamily="34" charset="-122"/>
            </a:endParaRPr>
          </a:p>
        </p:txBody>
      </p:sp>
      <p:sp>
        <p:nvSpPr>
          <p:cNvPr id="47107" name="文本框 2"/>
          <p:cNvSpPr txBox="1">
            <a:spLocks noChangeArrowheads="1"/>
          </p:cNvSpPr>
          <p:nvPr/>
        </p:nvSpPr>
        <p:spPr bwMode="auto">
          <a:xfrm>
            <a:off x="790575" y="1228725"/>
            <a:ext cx="10902950" cy="830263"/>
          </a:xfrm>
          <a:prstGeom prst="rect">
            <a:avLst/>
          </a:prstGeom>
          <a:noFill/>
          <a:ln w="9525">
            <a:noFill/>
            <a:miter lim="800000"/>
            <a:headEnd/>
            <a:tailEnd/>
          </a:ln>
        </p:spPr>
        <p:txBody>
          <a:bodyPr>
            <a:spAutoFit/>
          </a:bodyPr>
          <a:lstStyle/>
          <a:p>
            <a:r>
              <a:rPr lang="zh-CN" altLang="en-US" sz="2400">
                <a:solidFill>
                  <a:schemeClr val="bg1"/>
                </a:solidFill>
              </a:rPr>
              <a:t>    系统信息存储的地方，其中目标类存有目标的坐标、宽度、高度、形状等信息。</a:t>
            </a:r>
            <a:endParaRPr lang="en-US" altLang="zh-CN" sz="2400">
              <a:solidFill>
                <a:schemeClr val="bg1"/>
              </a:solidFill>
            </a:endParaRPr>
          </a:p>
        </p:txBody>
      </p:sp>
      <p:sp>
        <p:nvSpPr>
          <p:cNvPr id="47108" name="Freeform 5"/>
          <p:cNvSpPr>
            <a:spLocks noEditPoints="1"/>
          </p:cNvSpPr>
          <p:nvPr/>
        </p:nvSpPr>
        <p:spPr bwMode="auto">
          <a:xfrm>
            <a:off x="107950" y="2824163"/>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headEnd/>
            <a:tailEnd/>
          </a:ln>
        </p:spPr>
        <p:txBody>
          <a:bodyPr/>
          <a:lstStyle/>
          <a:p>
            <a:endParaRPr lang="zh-CN" altLang="en-US"/>
          </a:p>
        </p:txBody>
      </p:sp>
      <p:sp>
        <p:nvSpPr>
          <p:cNvPr id="47109" name="文本框 35"/>
          <p:cNvSpPr txBox="1">
            <a:spLocks noChangeArrowheads="1"/>
          </p:cNvSpPr>
          <p:nvPr/>
        </p:nvSpPr>
        <p:spPr bwMode="auto">
          <a:xfrm>
            <a:off x="1327150" y="2925763"/>
            <a:ext cx="1979613" cy="522287"/>
          </a:xfrm>
          <a:prstGeom prst="rect">
            <a:avLst/>
          </a:prstGeom>
          <a:noFill/>
          <a:ln w="9525">
            <a:noFill/>
            <a:miter lim="800000"/>
            <a:headEnd/>
            <a:tailEnd/>
          </a:ln>
        </p:spPr>
        <p:txBody>
          <a:bodyPr wrap="none">
            <a:spAutoFit/>
          </a:bodyPr>
          <a:lstStyle/>
          <a:p>
            <a:r>
              <a:rPr lang="zh-CN" altLang="en-US" sz="2800">
                <a:solidFill>
                  <a:srgbClr val="70AD47"/>
                </a:solidFill>
                <a:latin typeface="微软雅黑" pitchFamily="34" charset="-122"/>
                <a:ea typeface="微软雅黑" pitchFamily="34" charset="-122"/>
              </a:rPr>
              <a:t>异常处理类</a:t>
            </a:r>
            <a:endParaRPr lang="en-US" altLang="zh-CN" sz="2800">
              <a:solidFill>
                <a:srgbClr val="70AD47"/>
              </a:solidFill>
              <a:latin typeface="微软雅黑" pitchFamily="34" charset="-122"/>
              <a:ea typeface="微软雅黑" pitchFamily="34" charset="-122"/>
            </a:endParaRPr>
          </a:p>
        </p:txBody>
      </p:sp>
      <p:sp>
        <p:nvSpPr>
          <p:cNvPr id="47110" name="文本框 23"/>
          <p:cNvSpPr txBox="1">
            <a:spLocks noChangeArrowheads="1"/>
          </p:cNvSpPr>
          <p:nvPr/>
        </p:nvSpPr>
        <p:spPr bwMode="auto">
          <a:xfrm>
            <a:off x="798513" y="3895725"/>
            <a:ext cx="10902950" cy="1201738"/>
          </a:xfrm>
          <a:prstGeom prst="rect">
            <a:avLst/>
          </a:prstGeom>
          <a:noFill/>
          <a:ln w="9525">
            <a:noFill/>
            <a:miter lim="800000"/>
            <a:headEnd/>
            <a:tailEnd/>
          </a:ln>
        </p:spPr>
        <p:txBody>
          <a:bodyPr>
            <a:spAutoFit/>
          </a:bodyPr>
          <a:lstStyle/>
          <a:p>
            <a:r>
              <a:rPr lang="en-US" altLang="zh-CN" sz="2400">
                <a:solidFill>
                  <a:schemeClr val="bg1"/>
                </a:solidFill>
              </a:rPr>
              <a:t>    </a:t>
            </a:r>
            <a:r>
              <a:rPr lang="zh-CN" altLang="en-US" sz="2400">
                <a:solidFill>
                  <a:schemeClr val="bg1"/>
                </a:solidFill>
              </a:rPr>
              <a:t>异常处理类用于对系统稳态之外的情况进行紧急处理。例如小车硬件出现问题、小车出现侧翻、系统启动后小车一直在同一个地方运动，这些情况需要由管理员处理。异常处理是保证系统稳定性十分重要的一环。</a:t>
            </a:r>
            <a:endParaRPr lang="en-US" altLang="zh-CN" sz="2400">
              <a:solidFill>
                <a:schemeClr val="bg1"/>
              </a:solidFill>
            </a:endParaRPr>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文本框 5"/>
          <p:cNvSpPr txBox="1">
            <a:spLocks noChangeArrowheads="1"/>
          </p:cNvSpPr>
          <p:nvPr/>
        </p:nvSpPr>
        <p:spPr bwMode="auto">
          <a:xfrm>
            <a:off x="3254375" y="4106863"/>
            <a:ext cx="5670550" cy="914400"/>
          </a:xfrm>
          <a:prstGeom prst="rect">
            <a:avLst/>
          </a:prstGeom>
          <a:noFill/>
          <a:ln w="9525">
            <a:noFill/>
            <a:miter lim="800000"/>
            <a:headEnd/>
            <a:tailEnd/>
          </a:ln>
        </p:spPr>
        <p:txBody>
          <a:bodyPr wrap="none">
            <a:spAutoFit/>
          </a:bodyPr>
          <a:lstStyle/>
          <a:p>
            <a:pPr algn="ctr" defTabSz="514350"/>
            <a:r>
              <a:rPr lang="zh-CN" altLang="en-US" sz="5400">
                <a:solidFill>
                  <a:schemeClr val="bg1"/>
                </a:solidFill>
                <a:latin typeface="微软雅黑" pitchFamily="34" charset="-122"/>
                <a:ea typeface="微软雅黑" pitchFamily="34" charset="-122"/>
                <a:cs typeface="幼圆"/>
              </a:rPr>
              <a:t>感谢您付出的时间</a:t>
            </a:r>
          </a:p>
        </p:txBody>
      </p:sp>
      <p:sp>
        <p:nvSpPr>
          <p:cNvPr id="59395" name="Freeform 5"/>
          <p:cNvSpPr>
            <a:spLocks noEditPoints="1"/>
          </p:cNvSpPr>
          <p:nvPr/>
        </p:nvSpPr>
        <p:spPr bwMode="auto">
          <a:xfrm rot="-5400000">
            <a:off x="2478881" y="1483520"/>
            <a:ext cx="2041525" cy="1262062"/>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headEnd/>
            <a:tailEnd/>
          </a:ln>
        </p:spPr>
        <p:txBody>
          <a:bodyPr/>
          <a:lstStyle/>
          <a:p>
            <a:endParaRPr lang="zh-CN" altLang="en-US"/>
          </a:p>
        </p:txBody>
      </p:sp>
      <p:sp>
        <p:nvSpPr>
          <p:cNvPr id="59396" name="Freeform 5"/>
          <p:cNvSpPr>
            <a:spLocks noEditPoints="1"/>
          </p:cNvSpPr>
          <p:nvPr/>
        </p:nvSpPr>
        <p:spPr bwMode="auto">
          <a:xfrm rot="-5400000">
            <a:off x="4371975" y="1563688"/>
            <a:ext cx="2041525" cy="12636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F3E3E"/>
          </a:solidFill>
          <a:ln w="9525">
            <a:noFill/>
            <a:round/>
            <a:headEnd/>
            <a:tailEnd/>
          </a:ln>
        </p:spPr>
        <p:txBody>
          <a:bodyPr/>
          <a:lstStyle/>
          <a:p>
            <a:endParaRPr lang="zh-CN" altLang="en-US"/>
          </a:p>
        </p:txBody>
      </p:sp>
      <p:sp>
        <p:nvSpPr>
          <p:cNvPr id="59397" name="Freeform 5"/>
          <p:cNvSpPr>
            <a:spLocks noEditPoints="1"/>
          </p:cNvSpPr>
          <p:nvPr/>
        </p:nvSpPr>
        <p:spPr bwMode="auto">
          <a:xfrm rot="-5400000">
            <a:off x="6107113" y="1598613"/>
            <a:ext cx="2043112" cy="1262062"/>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76AADB"/>
          </a:solidFill>
          <a:ln w="9525">
            <a:noFill/>
            <a:round/>
            <a:headEnd/>
            <a:tailEnd/>
          </a:ln>
        </p:spPr>
        <p:txBody>
          <a:bodyPr/>
          <a:lstStyle/>
          <a:p>
            <a:endParaRPr lang="zh-CN" altLang="en-US"/>
          </a:p>
        </p:txBody>
      </p:sp>
      <p:sp>
        <p:nvSpPr>
          <p:cNvPr id="59398" name="Freeform 5"/>
          <p:cNvSpPr>
            <a:spLocks noEditPoints="1"/>
          </p:cNvSpPr>
          <p:nvPr/>
        </p:nvSpPr>
        <p:spPr bwMode="auto">
          <a:xfrm rot="-5400000">
            <a:off x="7962106" y="1696245"/>
            <a:ext cx="2041525" cy="1262062"/>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70AD47"/>
          </a:solidFill>
          <a:ln w="9525">
            <a:noFill/>
            <a:round/>
            <a:headEnd/>
            <a:tailEnd/>
          </a:ln>
        </p:spPr>
        <p:txBody>
          <a:bodyPr/>
          <a:lstStyle/>
          <a:p>
            <a:endParaRPr lang="zh-CN" altLang="en-US"/>
          </a:p>
        </p:txBody>
      </p:sp>
      <p:sp>
        <p:nvSpPr>
          <p:cNvPr id="4" name="任意多边形 3"/>
          <p:cNvSpPr/>
          <p:nvPr/>
        </p:nvSpPr>
        <p:spPr>
          <a:xfrm>
            <a:off x="1887538" y="3265488"/>
            <a:ext cx="9404350" cy="682625"/>
          </a:xfrm>
          <a:custGeom>
            <a:avLst/>
            <a:gdLst>
              <a:gd name="connsiteX0" fmla="*/ 0 w 9405257"/>
              <a:gd name="connsiteY0" fmla="*/ 478972 h 682172"/>
              <a:gd name="connsiteX1" fmla="*/ 290286 w 9405257"/>
              <a:gd name="connsiteY1" fmla="*/ 464457 h 682172"/>
              <a:gd name="connsiteX2" fmla="*/ 783772 w 9405257"/>
              <a:gd name="connsiteY2" fmla="*/ 449943 h 682172"/>
              <a:gd name="connsiteX3" fmla="*/ 928914 w 9405257"/>
              <a:gd name="connsiteY3" fmla="*/ 435429 h 682172"/>
              <a:gd name="connsiteX4" fmla="*/ 1465943 w 9405257"/>
              <a:gd name="connsiteY4" fmla="*/ 406400 h 682172"/>
              <a:gd name="connsiteX5" fmla="*/ 1683657 w 9405257"/>
              <a:gd name="connsiteY5" fmla="*/ 391886 h 682172"/>
              <a:gd name="connsiteX6" fmla="*/ 3352800 w 9405257"/>
              <a:gd name="connsiteY6" fmla="*/ 406400 h 682172"/>
              <a:gd name="connsiteX7" fmla="*/ 3410857 w 9405257"/>
              <a:gd name="connsiteY7" fmla="*/ 420915 h 682172"/>
              <a:gd name="connsiteX8" fmla="*/ 3701143 w 9405257"/>
              <a:gd name="connsiteY8" fmla="*/ 435429 h 682172"/>
              <a:gd name="connsiteX9" fmla="*/ 5834743 w 9405257"/>
              <a:gd name="connsiteY9" fmla="*/ 449943 h 682172"/>
              <a:gd name="connsiteX10" fmla="*/ 5878286 w 9405257"/>
              <a:gd name="connsiteY10" fmla="*/ 464457 h 682172"/>
              <a:gd name="connsiteX11" fmla="*/ 6125029 w 9405257"/>
              <a:gd name="connsiteY11" fmla="*/ 522515 h 682172"/>
              <a:gd name="connsiteX12" fmla="*/ 6212114 w 9405257"/>
              <a:gd name="connsiteY12" fmla="*/ 537029 h 682172"/>
              <a:gd name="connsiteX13" fmla="*/ 6415314 w 9405257"/>
              <a:gd name="connsiteY13" fmla="*/ 624115 h 682172"/>
              <a:gd name="connsiteX14" fmla="*/ 6458857 w 9405257"/>
              <a:gd name="connsiteY14" fmla="*/ 653143 h 682172"/>
              <a:gd name="connsiteX15" fmla="*/ 6691086 w 9405257"/>
              <a:gd name="connsiteY15" fmla="*/ 682172 h 682172"/>
              <a:gd name="connsiteX16" fmla="*/ 6908800 w 9405257"/>
              <a:gd name="connsiteY16" fmla="*/ 667657 h 682172"/>
              <a:gd name="connsiteX17" fmla="*/ 6952343 w 9405257"/>
              <a:gd name="connsiteY17" fmla="*/ 653143 h 682172"/>
              <a:gd name="connsiteX18" fmla="*/ 7010400 w 9405257"/>
              <a:gd name="connsiteY18" fmla="*/ 638629 h 682172"/>
              <a:gd name="connsiteX19" fmla="*/ 7097486 w 9405257"/>
              <a:gd name="connsiteY19" fmla="*/ 609600 h 682172"/>
              <a:gd name="connsiteX20" fmla="*/ 7199086 w 9405257"/>
              <a:gd name="connsiteY20" fmla="*/ 580572 h 682172"/>
              <a:gd name="connsiteX21" fmla="*/ 7344229 w 9405257"/>
              <a:gd name="connsiteY21" fmla="*/ 537029 h 682172"/>
              <a:gd name="connsiteX22" fmla="*/ 7387772 w 9405257"/>
              <a:gd name="connsiteY22" fmla="*/ 522515 h 682172"/>
              <a:gd name="connsiteX23" fmla="*/ 7431314 w 9405257"/>
              <a:gd name="connsiteY23" fmla="*/ 508000 h 682172"/>
              <a:gd name="connsiteX24" fmla="*/ 7576457 w 9405257"/>
              <a:gd name="connsiteY24" fmla="*/ 493486 h 682172"/>
              <a:gd name="connsiteX25" fmla="*/ 8215086 w 9405257"/>
              <a:gd name="connsiteY25" fmla="*/ 508000 h 682172"/>
              <a:gd name="connsiteX26" fmla="*/ 8258629 w 9405257"/>
              <a:gd name="connsiteY26" fmla="*/ 522515 h 682172"/>
              <a:gd name="connsiteX27" fmla="*/ 8374743 w 9405257"/>
              <a:gd name="connsiteY27" fmla="*/ 537029 h 682172"/>
              <a:gd name="connsiteX28" fmla="*/ 8432800 w 9405257"/>
              <a:gd name="connsiteY28" fmla="*/ 551543 h 682172"/>
              <a:gd name="connsiteX29" fmla="*/ 8519886 w 9405257"/>
              <a:gd name="connsiteY29" fmla="*/ 566057 h 682172"/>
              <a:gd name="connsiteX30" fmla="*/ 8694057 w 9405257"/>
              <a:gd name="connsiteY30" fmla="*/ 551543 h 682172"/>
              <a:gd name="connsiteX31" fmla="*/ 8737600 w 9405257"/>
              <a:gd name="connsiteY31" fmla="*/ 537029 h 682172"/>
              <a:gd name="connsiteX32" fmla="*/ 8810172 w 9405257"/>
              <a:gd name="connsiteY32" fmla="*/ 522515 h 682172"/>
              <a:gd name="connsiteX33" fmla="*/ 8926286 w 9405257"/>
              <a:gd name="connsiteY33" fmla="*/ 508000 h 682172"/>
              <a:gd name="connsiteX34" fmla="*/ 9071429 w 9405257"/>
              <a:gd name="connsiteY34" fmla="*/ 478972 h 682172"/>
              <a:gd name="connsiteX35" fmla="*/ 9158514 w 9405257"/>
              <a:gd name="connsiteY35" fmla="*/ 420915 h 682172"/>
              <a:gd name="connsiteX36" fmla="*/ 9202057 w 9405257"/>
              <a:gd name="connsiteY36" fmla="*/ 391886 h 682172"/>
              <a:gd name="connsiteX37" fmla="*/ 9231086 w 9405257"/>
              <a:gd name="connsiteY37" fmla="*/ 348343 h 682172"/>
              <a:gd name="connsiteX38" fmla="*/ 9274629 w 9405257"/>
              <a:gd name="connsiteY38" fmla="*/ 333829 h 682172"/>
              <a:gd name="connsiteX39" fmla="*/ 9332686 w 9405257"/>
              <a:gd name="connsiteY39" fmla="*/ 275772 h 682172"/>
              <a:gd name="connsiteX40" fmla="*/ 9405257 w 9405257"/>
              <a:gd name="connsiteY40" fmla="*/ 145143 h 682172"/>
              <a:gd name="connsiteX41" fmla="*/ 9303657 w 9405257"/>
              <a:gd name="connsiteY41" fmla="*/ 43543 h 682172"/>
              <a:gd name="connsiteX42" fmla="*/ 9216572 w 9405257"/>
              <a:gd name="connsiteY42" fmla="*/ 14515 h 682172"/>
              <a:gd name="connsiteX43" fmla="*/ 9173029 w 9405257"/>
              <a:gd name="connsiteY43" fmla="*/ 0 h 682172"/>
              <a:gd name="connsiteX44" fmla="*/ 9071429 w 9405257"/>
              <a:gd name="connsiteY44" fmla="*/ 14515 h 682172"/>
              <a:gd name="connsiteX45" fmla="*/ 9027886 w 9405257"/>
              <a:gd name="connsiteY45" fmla="*/ 43543 h 682172"/>
              <a:gd name="connsiteX46" fmla="*/ 9085943 w 9405257"/>
              <a:gd name="connsiteY46" fmla="*/ 174172 h 682172"/>
              <a:gd name="connsiteX47" fmla="*/ 9173029 w 9405257"/>
              <a:gd name="connsiteY47" fmla="*/ 217715 h 682172"/>
              <a:gd name="connsiteX48" fmla="*/ 9231086 w 9405257"/>
              <a:gd name="connsiteY48" fmla="*/ 145143 h 682172"/>
              <a:gd name="connsiteX49" fmla="*/ 9202057 w 9405257"/>
              <a:gd name="connsiteY49" fmla="*/ 145143 h 682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9405257" h="682172">
                <a:moveTo>
                  <a:pt x="0" y="478972"/>
                </a:moveTo>
                <a:lnTo>
                  <a:pt x="290286" y="464457"/>
                </a:lnTo>
                <a:lnTo>
                  <a:pt x="783772" y="449943"/>
                </a:lnTo>
                <a:cubicBezTo>
                  <a:pt x="832344" y="447735"/>
                  <a:pt x="880391" y="438526"/>
                  <a:pt x="928914" y="435429"/>
                </a:cubicBezTo>
                <a:lnTo>
                  <a:pt x="1465943" y="406400"/>
                </a:lnTo>
                <a:lnTo>
                  <a:pt x="1683657" y="391886"/>
                </a:lnTo>
                <a:lnTo>
                  <a:pt x="3352800" y="406400"/>
                </a:lnTo>
                <a:cubicBezTo>
                  <a:pt x="3372745" y="406735"/>
                  <a:pt x="3390978" y="419258"/>
                  <a:pt x="3410857" y="420915"/>
                </a:cubicBezTo>
                <a:cubicBezTo>
                  <a:pt x="3507405" y="428961"/>
                  <a:pt x="3604267" y="434269"/>
                  <a:pt x="3701143" y="435429"/>
                </a:cubicBezTo>
                <a:lnTo>
                  <a:pt x="5834743" y="449943"/>
                </a:lnTo>
                <a:cubicBezTo>
                  <a:pt x="5849257" y="454781"/>
                  <a:pt x="5863503" y="460515"/>
                  <a:pt x="5878286" y="464457"/>
                </a:cubicBezTo>
                <a:cubicBezTo>
                  <a:pt x="5969229" y="488709"/>
                  <a:pt x="6037951" y="506682"/>
                  <a:pt x="6125029" y="522515"/>
                </a:cubicBezTo>
                <a:cubicBezTo>
                  <a:pt x="6153983" y="527779"/>
                  <a:pt x="6183564" y="529892"/>
                  <a:pt x="6212114" y="537029"/>
                </a:cubicBezTo>
                <a:cubicBezTo>
                  <a:pt x="6274047" y="552512"/>
                  <a:pt x="6365460" y="590880"/>
                  <a:pt x="6415314" y="624115"/>
                </a:cubicBezTo>
                <a:cubicBezTo>
                  <a:pt x="6429828" y="633791"/>
                  <a:pt x="6442308" y="647627"/>
                  <a:pt x="6458857" y="653143"/>
                </a:cubicBezTo>
                <a:cubicBezTo>
                  <a:pt x="6497439" y="666003"/>
                  <a:pt x="6676038" y="680667"/>
                  <a:pt x="6691086" y="682172"/>
                </a:cubicBezTo>
                <a:cubicBezTo>
                  <a:pt x="6763657" y="677334"/>
                  <a:pt x="6836512" y="675689"/>
                  <a:pt x="6908800" y="667657"/>
                </a:cubicBezTo>
                <a:cubicBezTo>
                  <a:pt x="6924006" y="665967"/>
                  <a:pt x="6937632" y="657346"/>
                  <a:pt x="6952343" y="653143"/>
                </a:cubicBezTo>
                <a:cubicBezTo>
                  <a:pt x="6971523" y="647663"/>
                  <a:pt x="6991293" y="644361"/>
                  <a:pt x="7010400" y="638629"/>
                </a:cubicBezTo>
                <a:cubicBezTo>
                  <a:pt x="7039708" y="629836"/>
                  <a:pt x="7067801" y="617021"/>
                  <a:pt x="7097486" y="609600"/>
                </a:cubicBezTo>
                <a:cubicBezTo>
                  <a:pt x="7278929" y="564240"/>
                  <a:pt x="7053370" y="622206"/>
                  <a:pt x="7199086" y="580572"/>
                </a:cubicBezTo>
                <a:cubicBezTo>
                  <a:pt x="7352635" y="536700"/>
                  <a:pt x="7137275" y="606012"/>
                  <a:pt x="7344229" y="537029"/>
                </a:cubicBezTo>
                <a:lnTo>
                  <a:pt x="7387772" y="522515"/>
                </a:lnTo>
                <a:cubicBezTo>
                  <a:pt x="7402286" y="517677"/>
                  <a:pt x="7416091" y="509522"/>
                  <a:pt x="7431314" y="508000"/>
                </a:cubicBezTo>
                <a:lnTo>
                  <a:pt x="7576457" y="493486"/>
                </a:lnTo>
                <a:lnTo>
                  <a:pt x="8215086" y="508000"/>
                </a:lnTo>
                <a:cubicBezTo>
                  <a:pt x="8230372" y="508650"/>
                  <a:pt x="8243576" y="519778"/>
                  <a:pt x="8258629" y="522515"/>
                </a:cubicBezTo>
                <a:cubicBezTo>
                  <a:pt x="8297006" y="529493"/>
                  <a:pt x="8336268" y="530617"/>
                  <a:pt x="8374743" y="537029"/>
                </a:cubicBezTo>
                <a:cubicBezTo>
                  <a:pt x="8394420" y="540308"/>
                  <a:pt x="8413239" y="547631"/>
                  <a:pt x="8432800" y="551543"/>
                </a:cubicBezTo>
                <a:cubicBezTo>
                  <a:pt x="8461658" y="557314"/>
                  <a:pt x="8490857" y="561219"/>
                  <a:pt x="8519886" y="566057"/>
                </a:cubicBezTo>
                <a:cubicBezTo>
                  <a:pt x="8577943" y="561219"/>
                  <a:pt x="8636310" y="559242"/>
                  <a:pt x="8694057" y="551543"/>
                </a:cubicBezTo>
                <a:cubicBezTo>
                  <a:pt x="8709222" y="549521"/>
                  <a:pt x="8722757" y="540740"/>
                  <a:pt x="8737600" y="537029"/>
                </a:cubicBezTo>
                <a:cubicBezTo>
                  <a:pt x="8761533" y="531046"/>
                  <a:pt x="8785789" y="526266"/>
                  <a:pt x="8810172" y="522515"/>
                </a:cubicBezTo>
                <a:cubicBezTo>
                  <a:pt x="8848724" y="516584"/>
                  <a:pt x="8887672" y="513516"/>
                  <a:pt x="8926286" y="508000"/>
                </a:cubicBezTo>
                <a:cubicBezTo>
                  <a:pt x="9009328" y="496137"/>
                  <a:pt x="9000900" y="496604"/>
                  <a:pt x="9071429" y="478972"/>
                </a:cubicBezTo>
                <a:lnTo>
                  <a:pt x="9158514" y="420915"/>
                </a:lnTo>
                <a:lnTo>
                  <a:pt x="9202057" y="391886"/>
                </a:lnTo>
                <a:cubicBezTo>
                  <a:pt x="9211733" y="377372"/>
                  <a:pt x="9217464" y="359240"/>
                  <a:pt x="9231086" y="348343"/>
                </a:cubicBezTo>
                <a:cubicBezTo>
                  <a:pt x="9243033" y="338786"/>
                  <a:pt x="9263811" y="344647"/>
                  <a:pt x="9274629" y="333829"/>
                </a:cubicBezTo>
                <a:cubicBezTo>
                  <a:pt x="9352038" y="256420"/>
                  <a:pt x="9216571" y="314476"/>
                  <a:pt x="9332686" y="275772"/>
                </a:cubicBezTo>
                <a:cubicBezTo>
                  <a:pt x="9399230" y="175956"/>
                  <a:pt x="9379711" y="221784"/>
                  <a:pt x="9405257" y="145143"/>
                </a:cubicBezTo>
                <a:cubicBezTo>
                  <a:pt x="9385182" y="84917"/>
                  <a:pt x="9390996" y="72656"/>
                  <a:pt x="9303657" y="43543"/>
                </a:cubicBezTo>
                <a:lnTo>
                  <a:pt x="9216572" y="14515"/>
                </a:lnTo>
                <a:lnTo>
                  <a:pt x="9173029" y="0"/>
                </a:lnTo>
                <a:cubicBezTo>
                  <a:pt x="9139162" y="4838"/>
                  <a:pt x="9104197" y="4685"/>
                  <a:pt x="9071429" y="14515"/>
                </a:cubicBezTo>
                <a:cubicBezTo>
                  <a:pt x="9054721" y="19527"/>
                  <a:pt x="9031307" y="26438"/>
                  <a:pt x="9027886" y="43543"/>
                </a:cubicBezTo>
                <a:cubicBezTo>
                  <a:pt x="8999283" y="186554"/>
                  <a:pt x="9023052" y="142727"/>
                  <a:pt x="9085943" y="174172"/>
                </a:cubicBezTo>
                <a:cubicBezTo>
                  <a:pt x="9198489" y="230445"/>
                  <a:pt x="9063582" y="181231"/>
                  <a:pt x="9173029" y="217715"/>
                </a:cubicBezTo>
                <a:cubicBezTo>
                  <a:pt x="9191930" y="205114"/>
                  <a:pt x="9243833" y="183383"/>
                  <a:pt x="9231086" y="145143"/>
                </a:cubicBezTo>
                <a:cubicBezTo>
                  <a:pt x="9228026" y="135963"/>
                  <a:pt x="9211733" y="145143"/>
                  <a:pt x="9202057" y="145143"/>
                </a:cubicBezTo>
              </a:path>
            </a:pathLst>
          </a:custGeom>
          <a:noFill/>
          <a:ln w="28575">
            <a:solidFill>
              <a:schemeClr val="accent2"/>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0"/>
          </a:p>
        </p:txBody>
      </p:sp>
      <p:pic>
        <p:nvPicPr>
          <p:cNvPr id="169" name="图片 168"/>
          <p:cNvPicPr>
            <a:picLocks noChangeAspect="1"/>
          </p:cNvPicPr>
          <p:nvPr/>
        </p:nvPicPr>
        <p:blipFill>
          <a:blip r:embed="rId3" cstate="print">
            <a:duotone>
              <a:schemeClr val="accent4">
                <a:shade val="45000"/>
                <a:satMod val="135000"/>
              </a:schemeClr>
              <a:prstClr val="white"/>
            </a:duotone>
            <a:extLst/>
          </a:blip>
          <a:stretch>
            <a:fillRect/>
          </a:stretch>
        </p:blipFill>
        <p:spPr>
          <a:xfrm>
            <a:off x="398256" y="2650147"/>
            <a:ext cx="1430484" cy="1396667"/>
          </a:xfrm>
          <a:prstGeom prst="rect">
            <a:avLst/>
          </a:prstGeom>
        </p:spPr>
      </p:pic>
      <p:sp>
        <p:nvSpPr>
          <p:cNvPr id="59401" name="文本框 21"/>
          <p:cNvSpPr txBox="1">
            <a:spLocks noChangeArrowheads="1"/>
          </p:cNvSpPr>
          <p:nvPr/>
        </p:nvSpPr>
        <p:spPr bwMode="auto">
          <a:xfrm>
            <a:off x="2974975" y="5307013"/>
            <a:ext cx="6119813" cy="449262"/>
          </a:xfrm>
          <a:prstGeom prst="rect">
            <a:avLst/>
          </a:prstGeom>
          <a:noFill/>
          <a:ln w="9525">
            <a:noFill/>
            <a:miter lim="800000"/>
            <a:headEnd/>
            <a:tailEnd/>
          </a:ln>
        </p:spPr>
        <p:txBody>
          <a:bodyPr>
            <a:spAutoFit/>
          </a:bodyPr>
          <a:lstStyle/>
          <a:p>
            <a:pPr algn="ctr">
              <a:lnSpc>
                <a:spcPct val="130000"/>
              </a:lnSpc>
            </a:pPr>
            <a:r>
              <a:rPr lang="en-US" altLang="zh-CN" b="0">
                <a:solidFill>
                  <a:schemeClr val="bg1"/>
                </a:solidFill>
              </a:rPr>
              <a:t>2019</a:t>
            </a:r>
            <a:r>
              <a:rPr lang="zh-CN" altLang="en-US" b="0">
                <a:solidFill>
                  <a:schemeClr val="bg1"/>
                </a:solidFill>
              </a:rPr>
              <a:t>春季学期 软件工程</a:t>
            </a:r>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duotone>
              <a:schemeClr val="accent3">
                <a:shade val="45000"/>
                <a:satMod val="135000"/>
              </a:schemeClr>
              <a:prstClr val="white"/>
            </a:duotone>
            <a:extLst/>
          </a:blip>
          <a:stretch>
            <a:fillRect/>
          </a:stretch>
        </p:blipFill>
        <p:spPr>
          <a:xfrm rot="16200000">
            <a:off x="4527551" y="-114633"/>
            <a:ext cx="3238498" cy="6858000"/>
          </a:xfrm>
          <a:prstGeom prst="rect">
            <a:avLst/>
          </a:prstGeom>
        </p:spPr>
      </p:pic>
      <p:sp>
        <p:nvSpPr>
          <p:cNvPr id="55299" name="TextBox 76"/>
          <p:cNvSpPr txBox="1">
            <a:spLocks noChangeArrowheads="1"/>
          </p:cNvSpPr>
          <p:nvPr/>
        </p:nvSpPr>
        <p:spPr bwMode="auto">
          <a:xfrm>
            <a:off x="5027613" y="2151063"/>
            <a:ext cx="2016125" cy="579437"/>
          </a:xfrm>
          <a:prstGeom prst="rect">
            <a:avLst/>
          </a:prstGeom>
          <a:noFill/>
          <a:ln w="9525">
            <a:noFill/>
            <a:miter lim="800000"/>
            <a:headEnd/>
            <a:tailEnd/>
          </a:ln>
        </p:spPr>
        <p:txBody>
          <a:bodyPr>
            <a:spAutoFit/>
          </a:bodyPr>
          <a:lstStyle/>
          <a:p>
            <a:pPr algn="ctr"/>
            <a:r>
              <a:rPr lang="zh-CN" altLang="en-US" sz="3200">
                <a:solidFill>
                  <a:schemeClr val="bg1"/>
                </a:solidFill>
                <a:latin typeface="微软雅黑" pitchFamily="34" charset="-122"/>
                <a:ea typeface="微软雅黑" pitchFamily="34" charset="-122"/>
              </a:rPr>
              <a:t>第一章节</a:t>
            </a:r>
          </a:p>
        </p:txBody>
      </p:sp>
      <p:sp>
        <p:nvSpPr>
          <p:cNvPr id="55300" name="文本框 21"/>
          <p:cNvSpPr txBox="1">
            <a:spLocks noChangeArrowheads="1"/>
          </p:cNvSpPr>
          <p:nvPr/>
        </p:nvSpPr>
        <p:spPr bwMode="auto">
          <a:xfrm>
            <a:off x="2974975" y="3663950"/>
            <a:ext cx="6119813" cy="644525"/>
          </a:xfrm>
          <a:prstGeom prst="rect">
            <a:avLst/>
          </a:prstGeom>
          <a:noFill/>
          <a:ln w="9525">
            <a:noFill/>
            <a:miter lim="800000"/>
            <a:headEnd/>
            <a:tailEnd/>
          </a:ln>
        </p:spPr>
        <p:txBody>
          <a:bodyPr>
            <a:spAutoFit/>
          </a:bodyPr>
          <a:lstStyle/>
          <a:p>
            <a:pPr algn="ctr">
              <a:lnSpc>
                <a:spcPct val="130000"/>
              </a:lnSpc>
            </a:pPr>
            <a:r>
              <a:rPr lang="en-US" altLang="zh-CN" sz="1400">
                <a:solidFill>
                  <a:schemeClr val="bg1"/>
                </a:solidFill>
                <a:latin typeface="微软雅黑" pitchFamily="34" charset="-122"/>
                <a:ea typeface="微软雅黑" pitchFamily="34" charset="-122"/>
              </a:rPr>
              <a:t>Chapter 1</a:t>
            </a:r>
          </a:p>
          <a:p>
            <a:pPr algn="ctr">
              <a:lnSpc>
                <a:spcPct val="130000"/>
              </a:lnSpc>
            </a:pPr>
            <a:r>
              <a:rPr lang="en-US" altLang="zh-CN" sz="1400">
                <a:solidFill>
                  <a:schemeClr val="bg1"/>
                </a:solidFill>
                <a:latin typeface="微软雅黑" pitchFamily="34" charset="-122"/>
                <a:ea typeface="微软雅黑" pitchFamily="34" charset="-122"/>
              </a:rPr>
              <a:t>Non-function Needs</a:t>
            </a:r>
          </a:p>
        </p:txBody>
      </p:sp>
      <p:sp>
        <p:nvSpPr>
          <p:cNvPr id="55301" name="TextBox 76"/>
          <p:cNvSpPr txBox="1">
            <a:spLocks noChangeArrowheads="1"/>
          </p:cNvSpPr>
          <p:nvPr/>
        </p:nvSpPr>
        <p:spPr bwMode="auto">
          <a:xfrm>
            <a:off x="3309938" y="2846388"/>
            <a:ext cx="5449887" cy="701675"/>
          </a:xfrm>
          <a:prstGeom prst="rect">
            <a:avLst/>
          </a:prstGeom>
          <a:noFill/>
          <a:ln w="9525">
            <a:noFill/>
            <a:miter lim="800000"/>
            <a:headEnd/>
            <a:tailEnd/>
          </a:ln>
        </p:spPr>
        <p:txBody>
          <a:bodyPr>
            <a:spAutoFit/>
          </a:bodyPr>
          <a:lstStyle/>
          <a:p>
            <a:pPr algn="ctr"/>
            <a:r>
              <a:rPr lang="zh-CN" altLang="en-US" sz="4000">
                <a:solidFill>
                  <a:schemeClr val="accent1"/>
                </a:solidFill>
                <a:latin typeface="微软雅黑" pitchFamily="34" charset="-122"/>
                <a:ea typeface="微软雅黑" pitchFamily="34" charset="-122"/>
              </a:rPr>
              <a:t>非功能需求</a:t>
            </a:r>
          </a:p>
        </p:txBody>
      </p:sp>
      <p:pic>
        <p:nvPicPr>
          <p:cNvPr id="4" name="图片 3"/>
          <p:cNvPicPr>
            <a:picLocks noChangeAspect="1"/>
          </p:cNvPicPr>
          <p:nvPr/>
        </p:nvPicPr>
        <p:blipFill>
          <a:blip r:embed="rId4" cstate="print">
            <a:duotone>
              <a:schemeClr val="accent4">
                <a:shade val="45000"/>
                <a:satMod val="135000"/>
              </a:schemeClr>
              <a:prstClr val="white"/>
            </a:duotone>
            <a:extLst/>
          </a:blip>
          <a:stretch>
            <a:fillRect/>
          </a:stretch>
        </p:blipFill>
        <p:spPr>
          <a:xfrm>
            <a:off x="8373361" y="5061664"/>
            <a:ext cx="2633477" cy="521209"/>
          </a:xfrm>
          <a:prstGeom prst="rect">
            <a:avLst/>
          </a:prstGeom>
        </p:spPr>
      </p:pic>
      <p:pic>
        <p:nvPicPr>
          <p:cNvPr id="5" name="图片 4"/>
          <p:cNvPicPr>
            <a:picLocks noChangeAspect="1"/>
          </p:cNvPicPr>
          <p:nvPr/>
        </p:nvPicPr>
        <p:blipFill>
          <a:blip r:embed="rId5" cstate="print">
            <a:duotone>
              <a:schemeClr val="accent6">
                <a:shade val="45000"/>
                <a:satMod val="135000"/>
              </a:schemeClr>
              <a:prstClr val="white"/>
            </a:duotone>
            <a:extLst/>
          </a:blip>
          <a:stretch>
            <a:fillRect/>
          </a:stretch>
        </p:blipFill>
        <p:spPr>
          <a:xfrm>
            <a:off x="83199" y="669956"/>
            <a:ext cx="2708440" cy="2644411"/>
          </a:xfrm>
          <a:prstGeom prst="rect">
            <a:avLst/>
          </a:prstGeom>
        </p:spPr>
      </p:pic>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headEnd/>
            <a:tailEnd/>
          </a:ln>
        </p:spPr>
        <p:txBody>
          <a:bodyPr/>
          <a:lstStyle/>
          <a:p>
            <a:endParaRPr lang="zh-CN" altLang="en-US"/>
          </a:p>
        </p:txBody>
      </p:sp>
      <p:sp>
        <p:nvSpPr>
          <p:cNvPr id="57347" name="文本框 45"/>
          <p:cNvSpPr txBox="1">
            <a:spLocks noChangeArrowheads="1"/>
          </p:cNvSpPr>
          <p:nvPr/>
        </p:nvSpPr>
        <p:spPr bwMode="auto">
          <a:xfrm>
            <a:off x="1266825" y="225425"/>
            <a:ext cx="1962150" cy="519113"/>
          </a:xfrm>
          <a:prstGeom prst="rect">
            <a:avLst/>
          </a:prstGeom>
          <a:noFill/>
          <a:ln w="9525">
            <a:noFill/>
            <a:miter lim="800000"/>
            <a:headEnd/>
            <a:tailEnd/>
          </a:ln>
        </p:spPr>
        <p:txBody>
          <a:bodyPr wrap="none">
            <a:spAutoFit/>
          </a:bodyPr>
          <a:lstStyle/>
          <a:p>
            <a:r>
              <a:rPr lang="zh-CN" altLang="en-US" sz="2800">
                <a:solidFill>
                  <a:schemeClr val="accent1"/>
                </a:solidFill>
                <a:latin typeface="微软雅黑" pitchFamily="34" charset="-122"/>
                <a:ea typeface="微软雅黑" pitchFamily="34" charset="-122"/>
              </a:rPr>
              <a:t>非功能需求</a:t>
            </a:r>
            <a:endParaRPr lang="en-US" altLang="zh-CN" sz="2400">
              <a:solidFill>
                <a:schemeClr val="accent1"/>
              </a:solidFill>
              <a:latin typeface="微软雅黑" pitchFamily="34" charset="-122"/>
              <a:ea typeface="微软雅黑" pitchFamily="34" charset="-122"/>
            </a:endParaRPr>
          </a:p>
        </p:txBody>
      </p:sp>
      <p:sp>
        <p:nvSpPr>
          <p:cNvPr id="57348" name="TextBox 1"/>
          <p:cNvSpPr txBox="1">
            <a:spLocks noChangeArrowheads="1"/>
          </p:cNvSpPr>
          <p:nvPr/>
        </p:nvSpPr>
        <p:spPr bwMode="auto">
          <a:xfrm>
            <a:off x="1158875" y="1539875"/>
            <a:ext cx="9875838" cy="4054475"/>
          </a:xfrm>
          <a:prstGeom prst="rect">
            <a:avLst/>
          </a:prstGeom>
          <a:noFill/>
          <a:ln w="9525">
            <a:noFill/>
            <a:miter lim="800000"/>
            <a:headEnd/>
            <a:tailEnd/>
          </a:ln>
        </p:spPr>
        <p:txBody>
          <a:bodyPr>
            <a:spAutoFit/>
          </a:bodyPr>
          <a:lstStyle/>
          <a:p>
            <a:pPr marL="342900" indent="-342900">
              <a:buFont typeface="Wingdings" pitchFamily="2" charset="2"/>
              <a:buChar char="Ø"/>
            </a:pPr>
            <a:r>
              <a:rPr lang="zh-CN" altLang="en-US" sz="2000">
                <a:solidFill>
                  <a:schemeClr val="accent1"/>
                </a:solidFill>
                <a:latin typeface="微软雅黑" pitchFamily="34" charset="-122"/>
                <a:ea typeface="微软雅黑" pitchFamily="34" charset="-122"/>
              </a:rPr>
              <a:t>可靠性需求：</a:t>
            </a:r>
            <a:r>
              <a:rPr lang="zh-CN" altLang="en-US" sz="2000">
                <a:solidFill>
                  <a:schemeClr val="hlink"/>
                </a:solidFill>
                <a:latin typeface="微软雅黑" pitchFamily="34" charset="-122"/>
                <a:ea typeface="微软雅黑" pitchFamily="34" charset="-122"/>
              </a:rPr>
              <a:t>系统应具备软件、硬件故障在线恢复的能力。重大故障时间间隔应大于</a:t>
            </a:r>
            <a:r>
              <a:rPr lang="en-US" altLang="zh-CN" sz="2000">
                <a:solidFill>
                  <a:schemeClr val="hlink"/>
                </a:solidFill>
                <a:latin typeface="微软雅黑" pitchFamily="34" charset="-122"/>
                <a:ea typeface="微软雅黑" pitchFamily="34" charset="-122"/>
              </a:rPr>
              <a:t>1</a:t>
            </a:r>
            <a:r>
              <a:rPr lang="zh-CN" altLang="en-US" sz="2000">
                <a:solidFill>
                  <a:schemeClr val="hlink"/>
                </a:solidFill>
                <a:latin typeface="微软雅黑" pitchFamily="34" charset="-122"/>
                <a:ea typeface="微软雅黑" pitchFamily="34" charset="-122"/>
              </a:rPr>
              <a:t>年，故障平均修复时间小于</a:t>
            </a:r>
            <a:r>
              <a:rPr lang="en-US" altLang="zh-CN" sz="2000">
                <a:solidFill>
                  <a:schemeClr val="hlink"/>
                </a:solidFill>
                <a:latin typeface="微软雅黑" pitchFamily="34" charset="-122"/>
                <a:ea typeface="微软雅黑" pitchFamily="34" charset="-122"/>
              </a:rPr>
              <a:t>1</a:t>
            </a:r>
            <a:r>
              <a:rPr lang="zh-CN" altLang="en-US" sz="2000">
                <a:solidFill>
                  <a:schemeClr val="hlink"/>
                </a:solidFill>
                <a:latin typeface="微软雅黑" pitchFamily="34" charset="-122"/>
                <a:ea typeface="微软雅黑" pitchFamily="34" charset="-122"/>
              </a:rPr>
              <a:t>小时。系统应保证</a:t>
            </a:r>
            <a:r>
              <a:rPr lang="en-US" altLang="zh-CN" sz="2000">
                <a:solidFill>
                  <a:schemeClr val="hlink"/>
                </a:solidFill>
                <a:latin typeface="微软雅黑" pitchFamily="34" charset="-122"/>
                <a:ea typeface="微软雅黑" pitchFamily="34" charset="-122"/>
              </a:rPr>
              <a:t>7×24</a:t>
            </a:r>
            <a:r>
              <a:rPr lang="zh-CN" altLang="en-US" sz="2000">
                <a:solidFill>
                  <a:schemeClr val="hlink"/>
                </a:solidFill>
                <a:latin typeface="微软雅黑" pitchFamily="34" charset="-122"/>
                <a:ea typeface="微软雅黑" pitchFamily="34" charset="-122"/>
              </a:rPr>
              <a:t>小时不间断运行，系统硬件构成应具有冗余等安全措施。 </a:t>
            </a:r>
            <a:endParaRPr lang="en-US" altLang="zh-CN" sz="2000">
              <a:solidFill>
                <a:schemeClr val="hlink"/>
              </a:solidFill>
              <a:latin typeface="微软雅黑" pitchFamily="34" charset="-122"/>
              <a:ea typeface="微软雅黑" pitchFamily="34" charset="-122"/>
            </a:endParaRPr>
          </a:p>
          <a:p>
            <a:pPr marL="342900" indent="-342900">
              <a:buFont typeface="Wingdings" pitchFamily="2" charset="2"/>
              <a:buChar char="Ø"/>
            </a:pPr>
            <a:endParaRPr lang="zh-CN" altLang="en-US" sz="2000">
              <a:solidFill>
                <a:schemeClr val="hlink"/>
              </a:solidFill>
              <a:latin typeface="微软雅黑" pitchFamily="34" charset="-122"/>
              <a:ea typeface="微软雅黑" pitchFamily="34" charset="-122"/>
            </a:endParaRPr>
          </a:p>
          <a:p>
            <a:pPr marL="342900" indent="-342900">
              <a:buFont typeface="Wingdings" pitchFamily="2" charset="2"/>
              <a:buChar char="Ø"/>
            </a:pPr>
            <a:r>
              <a:rPr lang="zh-CN" altLang="en-US" sz="2000">
                <a:solidFill>
                  <a:schemeClr val="accent1"/>
                </a:solidFill>
                <a:latin typeface="微软雅黑" pitchFamily="34" charset="-122"/>
                <a:ea typeface="微软雅黑" pitchFamily="34" charset="-122"/>
              </a:rPr>
              <a:t>可扩展性需求：</a:t>
            </a:r>
            <a:r>
              <a:rPr lang="zh-CN" altLang="en-US" sz="2000">
                <a:solidFill>
                  <a:schemeClr val="hlink"/>
                </a:solidFill>
                <a:latin typeface="微软雅黑" pitchFamily="34" charset="-122"/>
                <a:ea typeface="微软雅黑" pitchFamily="34" charset="-122"/>
              </a:rPr>
              <a:t>机器人设备应具备良好的可扩展性，能够适应系统容量的扩大和管理内容的增加，包括软硬件平台、系统结构、功能设计、管理对象。 随着管理功能的增加，要求系统具有灵活的扩展性。</a:t>
            </a:r>
            <a:r>
              <a:rPr lang="zh-CN" altLang="en-US" sz="2000">
                <a:solidFill>
                  <a:schemeClr val="folHlink"/>
                </a:solidFill>
                <a:latin typeface="微软雅黑" pitchFamily="34" charset="-122"/>
                <a:ea typeface="微软雅黑" pitchFamily="34" charset="-122"/>
              </a:rPr>
              <a:t> </a:t>
            </a:r>
            <a:endParaRPr lang="en-US" altLang="zh-CN" sz="2000">
              <a:solidFill>
                <a:schemeClr val="folHlink"/>
              </a:solidFill>
              <a:latin typeface="微软雅黑" pitchFamily="34" charset="-122"/>
              <a:ea typeface="微软雅黑" pitchFamily="34" charset="-122"/>
            </a:endParaRPr>
          </a:p>
          <a:p>
            <a:pPr marL="342900" indent="-342900">
              <a:buFont typeface="Wingdings" pitchFamily="2" charset="2"/>
              <a:buChar char="Ø"/>
            </a:pPr>
            <a:endParaRPr lang="zh-CN" altLang="en-US" sz="2000">
              <a:solidFill>
                <a:schemeClr val="folHlink"/>
              </a:solidFill>
              <a:latin typeface="微软雅黑" pitchFamily="34" charset="-122"/>
              <a:ea typeface="微软雅黑" pitchFamily="34" charset="-122"/>
            </a:endParaRPr>
          </a:p>
          <a:p>
            <a:pPr marL="342900" indent="-342900">
              <a:buFont typeface="Wingdings" pitchFamily="2" charset="2"/>
              <a:buChar char="Ø"/>
            </a:pPr>
            <a:r>
              <a:rPr lang="zh-CN" altLang="en-US" sz="2000">
                <a:solidFill>
                  <a:schemeClr val="accent1"/>
                </a:solidFill>
                <a:latin typeface="微软雅黑" pitchFamily="34" charset="-122"/>
                <a:ea typeface="微软雅黑" pitchFamily="34" charset="-122"/>
              </a:rPr>
              <a:t>易用性需求：</a:t>
            </a:r>
            <a:r>
              <a:rPr lang="zh-CN" altLang="en-US" sz="2000">
                <a:solidFill>
                  <a:schemeClr val="hlink"/>
                </a:solidFill>
                <a:latin typeface="微软雅黑" pitchFamily="34" charset="-122"/>
                <a:ea typeface="微软雅黑" pitchFamily="34" charset="-122"/>
              </a:rPr>
              <a:t>我们希望让使用者在使用该机器人的过程中不会产生压力或感到挫折，并能让使用者在使用机器人的各项功能时，能用最少的努力发挥机器人最大的效能。 </a:t>
            </a:r>
          </a:p>
          <a:p>
            <a:pPr marL="342900" indent="-342900">
              <a:buFont typeface="Wingdings" pitchFamily="2" charset="2"/>
              <a:buChar char="Ø"/>
            </a:pPr>
            <a:endParaRPr lang="zh-CN" altLang="en-US" sz="2000">
              <a:solidFill>
                <a:schemeClr val="hlink"/>
              </a:solidFill>
              <a:latin typeface="微软雅黑" pitchFamily="34" charset="-122"/>
              <a:ea typeface="微软雅黑" pitchFamily="34" charset="-122"/>
            </a:endParaRPr>
          </a:p>
          <a:p>
            <a:pPr marL="342900" indent="-342900">
              <a:buFont typeface="Wingdings" pitchFamily="2" charset="2"/>
              <a:buChar char="Ø"/>
            </a:pPr>
            <a:r>
              <a:rPr lang="zh-CN" altLang="en-US" sz="2000">
                <a:solidFill>
                  <a:schemeClr val="accent1"/>
                </a:solidFill>
                <a:latin typeface="微软雅黑" pitchFamily="34" charset="-122"/>
                <a:ea typeface="微软雅黑" pitchFamily="34" charset="-122"/>
              </a:rPr>
              <a:t>安全性需求：</a:t>
            </a:r>
            <a:r>
              <a:rPr lang="zh-CN" altLang="en-US" sz="2000">
                <a:solidFill>
                  <a:schemeClr val="hlink"/>
                </a:solidFill>
                <a:latin typeface="微软雅黑" pitchFamily="34" charset="-122"/>
                <a:ea typeface="微软雅黑" pitchFamily="34" charset="-122"/>
              </a:rPr>
              <a:t>包括系统保密性、完整性、可用性、抗毁性和防病毒的要求。</a:t>
            </a: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duotone>
              <a:schemeClr val="accent3">
                <a:shade val="45000"/>
                <a:satMod val="135000"/>
              </a:schemeClr>
              <a:prstClr val="white"/>
            </a:duotone>
            <a:extLst/>
          </a:blip>
          <a:stretch>
            <a:fillRect/>
          </a:stretch>
        </p:blipFill>
        <p:spPr>
          <a:xfrm rot="16200000">
            <a:off x="4527551" y="-114633"/>
            <a:ext cx="3238498" cy="6858000"/>
          </a:xfrm>
          <a:prstGeom prst="rect">
            <a:avLst/>
          </a:prstGeom>
        </p:spPr>
      </p:pic>
      <p:sp>
        <p:nvSpPr>
          <p:cNvPr id="16386" name="TextBox 76"/>
          <p:cNvSpPr txBox="1">
            <a:spLocks noChangeArrowheads="1"/>
          </p:cNvSpPr>
          <p:nvPr/>
        </p:nvSpPr>
        <p:spPr bwMode="auto">
          <a:xfrm>
            <a:off x="5027613" y="2151063"/>
            <a:ext cx="2016125" cy="579437"/>
          </a:xfrm>
          <a:prstGeom prst="rect">
            <a:avLst/>
          </a:prstGeom>
          <a:noFill/>
          <a:ln w="9525">
            <a:noFill/>
            <a:miter lim="800000"/>
            <a:headEnd/>
            <a:tailEnd/>
          </a:ln>
        </p:spPr>
        <p:txBody>
          <a:bodyPr>
            <a:spAutoFit/>
          </a:bodyPr>
          <a:lstStyle/>
          <a:p>
            <a:pPr algn="ctr"/>
            <a:r>
              <a:rPr lang="zh-CN" altLang="en-US" sz="3200">
                <a:solidFill>
                  <a:schemeClr val="bg1"/>
                </a:solidFill>
                <a:latin typeface="微软雅黑" pitchFamily="34" charset="-122"/>
                <a:ea typeface="微软雅黑" pitchFamily="34" charset="-122"/>
              </a:rPr>
              <a:t>第二章节</a:t>
            </a:r>
          </a:p>
        </p:txBody>
      </p:sp>
      <p:sp>
        <p:nvSpPr>
          <p:cNvPr id="16387" name="文本框 21"/>
          <p:cNvSpPr txBox="1">
            <a:spLocks noChangeArrowheads="1"/>
          </p:cNvSpPr>
          <p:nvPr/>
        </p:nvSpPr>
        <p:spPr bwMode="auto">
          <a:xfrm>
            <a:off x="2974975" y="3663950"/>
            <a:ext cx="6119813" cy="644525"/>
          </a:xfrm>
          <a:prstGeom prst="rect">
            <a:avLst/>
          </a:prstGeom>
          <a:noFill/>
          <a:ln w="9525">
            <a:noFill/>
            <a:miter lim="800000"/>
            <a:headEnd/>
            <a:tailEnd/>
          </a:ln>
        </p:spPr>
        <p:txBody>
          <a:bodyPr>
            <a:spAutoFit/>
          </a:bodyPr>
          <a:lstStyle/>
          <a:p>
            <a:pPr algn="ctr">
              <a:lnSpc>
                <a:spcPct val="130000"/>
              </a:lnSpc>
            </a:pPr>
            <a:r>
              <a:rPr lang="en-US" altLang="zh-CN" sz="1400">
                <a:solidFill>
                  <a:schemeClr val="bg1"/>
                </a:solidFill>
                <a:latin typeface="微软雅黑" pitchFamily="34" charset="-122"/>
                <a:ea typeface="微软雅黑" pitchFamily="34" charset="-122"/>
              </a:rPr>
              <a:t>Chapter 3</a:t>
            </a:r>
          </a:p>
          <a:p>
            <a:pPr algn="ctr">
              <a:lnSpc>
                <a:spcPct val="130000"/>
              </a:lnSpc>
            </a:pPr>
            <a:r>
              <a:rPr lang="en-US" altLang="zh-CN" sz="1400">
                <a:solidFill>
                  <a:schemeClr val="bg1"/>
                </a:solidFill>
                <a:latin typeface="微软雅黑" pitchFamily="34" charset="-122"/>
                <a:ea typeface="微软雅黑" pitchFamily="34" charset="-122"/>
              </a:rPr>
              <a:t>Business need</a:t>
            </a:r>
          </a:p>
        </p:txBody>
      </p:sp>
      <p:sp>
        <p:nvSpPr>
          <p:cNvPr id="16388" name="TextBox 76"/>
          <p:cNvSpPr txBox="1">
            <a:spLocks noChangeArrowheads="1"/>
          </p:cNvSpPr>
          <p:nvPr/>
        </p:nvSpPr>
        <p:spPr bwMode="auto">
          <a:xfrm>
            <a:off x="3373438" y="2871788"/>
            <a:ext cx="5449887" cy="701675"/>
          </a:xfrm>
          <a:prstGeom prst="rect">
            <a:avLst/>
          </a:prstGeom>
          <a:noFill/>
          <a:ln w="9525">
            <a:noFill/>
            <a:miter lim="800000"/>
            <a:headEnd/>
            <a:tailEnd/>
          </a:ln>
        </p:spPr>
        <p:txBody>
          <a:bodyPr>
            <a:spAutoFit/>
          </a:bodyPr>
          <a:lstStyle/>
          <a:p>
            <a:pPr algn="ctr"/>
            <a:r>
              <a:rPr lang="zh-CN" altLang="en-US" sz="4000">
                <a:solidFill>
                  <a:schemeClr val="accent2"/>
                </a:solidFill>
                <a:latin typeface="微软雅黑" pitchFamily="34" charset="-122"/>
                <a:ea typeface="微软雅黑" pitchFamily="34" charset="-122"/>
              </a:rPr>
              <a:t>业务需求</a:t>
            </a:r>
          </a:p>
        </p:txBody>
      </p:sp>
      <p:pic>
        <p:nvPicPr>
          <p:cNvPr id="5" name="图片 4"/>
          <p:cNvPicPr>
            <a:picLocks noChangeAspect="1"/>
          </p:cNvPicPr>
          <p:nvPr/>
        </p:nvPicPr>
        <p:blipFill>
          <a:blip r:embed="rId4" cstate="print">
            <a:duotone>
              <a:schemeClr val="accent6">
                <a:shade val="45000"/>
                <a:satMod val="135000"/>
              </a:schemeClr>
              <a:prstClr val="white"/>
            </a:duotone>
            <a:extLst/>
          </a:blip>
          <a:stretch>
            <a:fillRect/>
          </a:stretch>
        </p:blipFill>
        <p:spPr>
          <a:xfrm>
            <a:off x="83199" y="669956"/>
            <a:ext cx="2708440" cy="2644411"/>
          </a:xfrm>
          <a:prstGeom prst="rect">
            <a:avLst/>
          </a:prstGeom>
        </p:spPr>
      </p:pic>
      <p:pic>
        <p:nvPicPr>
          <p:cNvPr id="4" name="图片 3"/>
          <p:cNvPicPr>
            <a:picLocks noChangeAspect="1"/>
          </p:cNvPicPr>
          <p:nvPr/>
        </p:nvPicPr>
        <p:blipFill>
          <a:blip r:embed="rId5" cstate="print">
            <a:duotone>
              <a:schemeClr val="accent4">
                <a:shade val="45000"/>
                <a:satMod val="135000"/>
              </a:schemeClr>
              <a:prstClr val="white"/>
            </a:duotone>
            <a:extLst/>
          </a:blip>
          <a:stretch>
            <a:fillRect/>
          </a:stretch>
        </p:blipFill>
        <p:spPr>
          <a:xfrm>
            <a:off x="8373361" y="5061664"/>
            <a:ext cx="2633477" cy="521209"/>
          </a:xfrm>
          <a:prstGeom prst="rect">
            <a:avLst/>
          </a:prstGeom>
        </p:spPr>
      </p:pic>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headEnd/>
            <a:tailEnd/>
          </a:ln>
        </p:spPr>
        <p:txBody>
          <a:bodyPr/>
          <a:lstStyle/>
          <a:p>
            <a:endParaRPr lang="zh-CN" altLang="en-US"/>
          </a:p>
        </p:txBody>
      </p:sp>
      <p:sp>
        <p:nvSpPr>
          <p:cNvPr id="18434" name="文本框 45"/>
          <p:cNvSpPr txBox="1">
            <a:spLocks noChangeArrowheads="1"/>
          </p:cNvSpPr>
          <p:nvPr/>
        </p:nvSpPr>
        <p:spPr bwMode="auto">
          <a:xfrm>
            <a:off x="1244600" y="236538"/>
            <a:ext cx="1606550" cy="519112"/>
          </a:xfrm>
          <a:prstGeom prst="rect">
            <a:avLst/>
          </a:prstGeom>
          <a:noFill/>
          <a:ln w="9525">
            <a:noFill/>
            <a:miter lim="800000"/>
            <a:headEnd/>
            <a:tailEnd/>
          </a:ln>
        </p:spPr>
        <p:txBody>
          <a:bodyPr wrap="none">
            <a:spAutoFit/>
          </a:bodyPr>
          <a:lstStyle/>
          <a:p>
            <a:r>
              <a:rPr lang="zh-CN" altLang="en-US" sz="2800">
                <a:solidFill>
                  <a:schemeClr val="accent2"/>
                </a:solidFill>
                <a:latin typeface="微软雅黑" pitchFamily="34" charset="-122"/>
                <a:ea typeface="微软雅黑" pitchFamily="34" charset="-122"/>
              </a:rPr>
              <a:t>业务需求</a:t>
            </a:r>
            <a:endParaRPr lang="en-US" altLang="zh-CN" sz="2400">
              <a:solidFill>
                <a:schemeClr val="accent2"/>
              </a:solidFill>
              <a:latin typeface="微软雅黑" pitchFamily="34" charset="-122"/>
              <a:ea typeface="微软雅黑" pitchFamily="34" charset="-122"/>
            </a:endParaRPr>
          </a:p>
        </p:txBody>
      </p:sp>
      <p:sp>
        <p:nvSpPr>
          <p:cNvPr id="18435" name="TextBox 1"/>
          <p:cNvSpPr txBox="1">
            <a:spLocks noChangeArrowheads="1"/>
          </p:cNvSpPr>
          <p:nvPr/>
        </p:nvSpPr>
        <p:spPr bwMode="auto">
          <a:xfrm>
            <a:off x="1158875" y="1346200"/>
            <a:ext cx="9875838" cy="4760913"/>
          </a:xfrm>
          <a:prstGeom prst="rect">
            <a:avLst/>
          </a:prstGeom>
          <a:noFill/>
          <a:ln w="9525">
            <a:noFill/>
            <a:miter lim="800000"/>
            <a:headEnd/>
            <a:tailEnd/>
          </a:ln>
        </p:spPr>
        <p:txBody>
          <a:bodyPr>
            <a:spAutoFit/>
          </a:bodyPr>
          <a:lstStyle/>
          <a:p>
            <a:pPr marL="342900" indent="-342900">
              <a:buFont typeface="Wingdings" pitchFamily="2" charset="2"/>
              <a:buChar char="Ø"/>
            </a:pPr>
            <a:r>
              <a:rPr lang="zh-CN" altLang="en-US">
                <a:solidFill>
                  <a:srgbClr val="70AD47"/>
                </a:solidFill>
                <a:latin typeface="微软雅黑" pitchFamily="34" charset="-122"/>
                <a:ea typeface="微软雅黑" pitchFamily="34" charset="-122"/>
              </a:rPr>
              <a:t>机器人使用于有限空间的家庭环境中，可以通过管理员和普通用户操作，负责在不同地点之间运送物品，可以抓取并携带轻量级的货物，并在指定地点释放货物，比如鞋子，水果等。</a:t>
            </a:r>
            <a:endParaRPr lang="en-US" altLang="zh-CN">
              <a:solidFill>
                <a:srgbClr val="70AD47"/>
              </a:solidFill>
              <a:latin typeface="微软雅黑" pitchFamily="34" charset="-122"/>
              <a:ea typeface="微软雅黑" pitchFamily="34" charset="-122"/>
            </a:endParaRPr>
          </a:p>
          <a:p>
            <a:pPr marL="342900" indent="-342900">
              <a:buFont typeface="Wingdings" pitchFamily="2" charset="2"/>
              <a:buChar char="Ø"/>
            </a:pPr>
            <a:endParaRPr lang="zh-CN" altLang="en-US">
              <a:solidFill>
                <a:srgbClr val="70AD47"/>
              </a:solidFill>
              <a:latin typeface="微软雅黑" pitchFamily="34" charset="-122"/>
              <a:ea typeface="微软雅黑" pitchFamily="34" charset="-122"/>
            </a:endParaRPr>
          </a:p>
          <a:p>
            <a:pPr marL="342900" indent="-342900">
              <a:buFont typeface="Wingdings" pitchFamily="2" charset="2"/>
              <a:buChar char="Ø"/>
            </a:pPr>
            <a:r>
              <a:rPr lang="zh-CN" altLang="en-US">
                <a:solidFill>
                  <a:srgbClr val="70AD47"/>
                </a:solidFill>
                <a:latin typeface="微软雅黑" pitchFamily="34" charset="-122"/>
                <a:ea typeface="微软雅黑" pitchFamily="34" charset="-122"/>
              </a:rPr>
              <a:t>系统应该允许用户在本地网站上注册、登陆，并在网页上发送文字或语音请求，可以使用手机或电脑操作。一个请求中可以包含：目的地点，请求类型（是否返回出发地，是否携带物品等等），目的用户，备注信息（给目的用户的留言）。</a:t>
            </a:r>
            <a:endParaRPr lang="en-US" altLang="zh-CN">
              <a:solidFill>
                <a:srgbClr val="70AD47"/>
              </a:solidFill>
              <a:latin typeface="微软雅黑" pitchFamily="34" charset="-122"/>
              <a:ea typeface="微软雅黑" pitchFamily="34" charset="-122"/>
            </a:endParaRPr>
          </a:p>
          <a:p>
            <a:pPr marL="342900" indent="-342900">
              <a:buFont typeface="Wingdings" pitchFamily="2" charset="2"/>
              <a:buChar char="Ø"/>
            </a:pPr>
            <a:endParaRPr lang="zh-CN" altLang="en-US">
              <a:solidFill>
                <a:srgbClr val="70AD47"/>
              </a:solidFill>
              <a:latin typeface="微软雅黑" pitchFamily="34" charset="-122"/>
              <a:ea typeface="微软雅黑" pitchFamily="34" charset="-122"/>
            </a:endParaRPr>
          </a:p>
          <a:p>
            <a:pPr marL="342900" indent="-342900">
              <a:buFont typeface="Wingdings" pitchFamily="2" charset="2"/>
              <a:buChar char="Ø"/>
            </a:pPr>
            <a:r>
              <a:rPr lang="zh-CN" altLang="en-US">
                <a:solidFill>
                  <a:srgbClr val="70AD47"/>
                </a:solidFill>
                <a:latin typeface="微软雅黑" pitchFamily="34" charset="-122"/>
                <a:ea typeface="微软雅黑" pitchFamily="34" charset="-122"/>
              </a:rPr>
              <a:t>系统网页中要显示家庭地图，允许用户在地图上选择合理地点来指定请求发出地或目标地点。</a:t>
            </a:r>
            <a:endParaRPr lang="en-US" altLang="zh-CN">
              <a:solidFill>
                <a:srgbClr val="70AD47"/>
              </a:solidFill>
              <a:latin typeface="微软雅黑" pitchFamily="34" charset="-122"/>
              <a:ea typeface="微软雅黑" pitchFamily="34" charset="-122"/>
            </a:endParaRPr>
          </a:p>
          <a:p>
            <a:pPr marL="342900" indent="-342900">
              <a:buFont typeface="Wingdings" pitchFamily="2" charset="2"/>
              <a:buChar char="Ø"/>
            </a:pPr>
            <a:endParaRPr lang="zh-CN" altLang="en-US">
              <a:solidFill>
                <a:srgbClr val="70AD47"/>
              </a:solidFill>
              <a:latin typeface="微软雅黑" pitchFamily="34" charset="-122"/>
              <a:ea typeface="微软雅黑" pitchFamily="34" charset="-122"/>
            </a:endParaRPr>
          </a:p>
          <a:p>
            <a:pPr marL="342900" indent="-342900">
              <a:buFont typeface="Wingdings" pitchFamily="2" charset="2"/>
              <a:buChar char="Ø"/>
            </a:pPr>
            <a:r>
              <a:rPr lang="zh-CN" altLang="en-US">
                <a:solidFill>
                  <a:srgbClr val="70AD47"/>
                </a:solidFill>
                <a:latin typeface="微软雅黑" pitchFamily="34" charset="-122"/>
                <a:ea typeface="微软雅黑" pitchFamily="34" charset="-122"/>
              </a:rPr>
              <a:t>机器人能够在管理员的遥控下整个家庭环境空间，形成地图信息，建模时能够反馈是地图信息是否完成。</a:t>
            </a:r>
            <a:endParaRPr lang="en-US" altLang="zh-CN">
              <a:solidFill>
                <a:srgbClr val="70AD47"/>
              </a:solidFill>
              <a:latin typeface="微软雅黑" pitchFamily="34" charset="-122"/>
              <a:ea typeface="微软雅黑" pitchFamily="34" charset="-122"/>
            </a:endParaRPr>
          </a:p>
          <a:p>
            <a:pPr marL="342900" indent="-342900">
              <a:buFont typeface="Wingdings" pitchFamily="2" charset="2"/>
              <a:buChar char="Ø"/>
            </a:pPr>
            <a:endParaRPr lang="zh-CN" altLang="en-US">
              <a:solidFill>
                <a:srgbClr val="70AD47"/>
              </a:solidFill>
              <a:latin typeface="微软雅黑" pitchFamily="34" charset="-122"/>
              <a:ea typeface="微软雅黑" pitchFamily="34" charset="-122"/>
            </a:endParaRPr>
          </a:p>
          <a:p>
            <a:pPr marL="342900" indent="-342900">
              <a:buFont typeface="Wingdings" pitchFamily="2" charset="2"/>
              <a:buChar char="Ø"/>
            </a:pPr>
            <a:r>
              <a:rPr lang="zh-CN" altLang="en-US">
                <a:solidFill>
                  <a:srgbClr val="70AD47"/>
                </a:solidFill>
                <a:latin typeface="微软雅黑" pitchFamily="34" charset="-122"/>
                <a:ea typeface="微软雅黑" pitchFamily="34" charset="-122"/>
              </a:rPr>
              <a:t>用户可以在网页选择命令，要求机器人接取或放下货物，机器人能够通过机械臂完成接受和放下的动作。</a:t>
            </a:r>
            <a:endParaRPr lang="en-US" altLang="zh-CN">
              <a:solidFill>
                <a:srgbClr val="70AD47"/>
              </a:solidFill>
              <a:latin typeface="微软雅黑" pitchFamily="34" charset="-122"/>
              <a:ea typeface="微软雅黑" pitchFamily="34" charset="-122"/>
            </a:endParaRPr>
          </a:p>
          <a:p>
            <a:pPr marL="342900" indent="-342900">
              <a:buFont typeface="Wingdings" pitchFamily="2" charset="2"/>
              <a:buChar char="Ø"/>
            </a:pPr>
            <a:endParaRPr lang="zh-CN" altLang="en-US">
              <a:solidFill>
                <a:srgbClr val="70AD47"/>
              </a:solidFill>
              <a:latin typeface="微软雅黑" pitchFamily="34" charset="-122"/>
              <a:ea typeface="微软雅黑" pitchFamily="34" charset="-122"/>
            </a:endParaRPr>
          </a:p>
          <a:p>
            <a:pPr marL="342900" indent="-342900">
              <a:buFont typeface="Wingdings" pitchFamily="2" charset="2"/>
              <a:buChar char="Ø"/>
            </a:pPr>
            <a:r>
              <a:rPr lang="zh-CN" altLang="en-US">
                <a:solidFill>
                  <a:srgbClr val="70AD47"/>
                </a:solidFill>
                <a:latin typeface="微软雅黑" pitchFamily="34" charset="-122"/>
                <a:ea typeface="微软雅黑" pitchFamily="34" charset="-122"/>
              </a:rPr>
              <a:t>机器人可以收到多个用户请求时，要按顺序逐一响应，当一个用户的所有请求完成时，再响应下一条用户请求。</a:t>
            </a:r>
            <a:endParaRPr lang="en-US">
              <a:solidFill>
                <a:srgbClr val="70AD47"/>
              </a:solidFill>
              <a:latin typeface="微软雅黑" pitchFamily="34" charset="-122"/>
              <a:ea typeface="微软雅黑" pitchFamily="34" charset="-122"/>
            </a:endParaRP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headEnd/>
            <a:tailEnd/>
          </a:ln>
        </p:spPr>
        <p:txBody>
          <a:bodyPr/>
          <a:lstStyle/>
          <a:p>
            <a:endParaRPr lang="zh-CN" altLang="en-US"/>
          </a:p>
        </p:txBody>
      </p:sp>
      <p:sp>
        <p:nvSpPr>
          <p:cNvPr id="20482" name="文本框 45"/>
          <p:cNvSpPr txBox="1">
            <a:spLocks noChangeArrowheads="1"/>
          </p:cNvSpPr>
          <p:nvPr/>
        </p:nvSpPr>
        <p:spPr bwMode="auto">
          <a:xfrm>
            <a:off x="1266825" y="225425"/>
            <a:ext cx="2698750" cy="523875"/>
          </a:xfrm>
          <a:prstGeom prst="rect">
            <a:avLst/>
          </a:prstGeom>
          <a:noFill/>
          <a:ln w="9525">
            <a:noFill/>
            <a:miter lim="800000"/>
            <a:headEnd/>
            <a:tailEnd/>
          </a:ln>
        </p:spPr>
        <p:txBody>
          <a:bodyPr wrap="none">
            <a:spAutoFit/>
          </a:bodyPr>
          <a:lstStyle/>
          <a:p>
            <a:r>
              <a:rPr lang="zh-CN" altLang="en-US" sz="2800">
                <a:solidFill>
                  <a:srgbClr val="76AADB"/>
                </a:solidFill>
                <a:latin typeface="微软雅黑" pitchFamily="34" charset="-122"/>
                <a:ea typeface="微软雅黑" pitchFamily="34" charset="-122"/>
              </a:rPr>
              <a:t>业务需求活动图</a:t>
            </a:r>
            <a:endParaRPr lang="en-US" altLang="zh-CN" sz="2400">
              <a:solidFill>
                <a:srgbClr val="76AADB"/>
              </a:solidFill>
              <a:latin typeface="微软雅黑" pitchFamily="34" charset="-122"/>
              <a:ea typeface="微软雅黑" pitchFamily="34" charset="-122"/>
            </a:endParaRPr>
          </a:p>
        </p:txBody>
      </p:sp>
      <p:sp>
        <p:nvSpPr>
          <p:cNvPr id="9" name="矩形 8">
            <a:extLst>
              <a:ext uri="{FF2B5EF4-FFF2-40B4-BE49-F238E27FC236}"/>
            </a:extLst>
          </p:cNvPr>
          <p:cNvSpPr/>
          <p:nvPr/>
        </p:nvSpPr>
        <p:spPr>
          <a:xfrm>
            <a:off x="2635250" y="912813"/>
            <a:ext cx="6921500" cy="5602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20484" name="图片 5"/>
          <p:cNvPicPr>
            <a:picLocks noChangeAspect="1"/>
          </p:cNvPicPr>
          <p:nvPr/>
        </p:nvPicPr>
        <p:blipFill>
          <a:blip r:embed="rId3"/>
          <a:srcRect/>
          <a:stretch>
            <a:fillRect/>
          </a:stretch>
        </p:blipFill>
        <p:spPr bwMode="auto">
          <a:xfrm>
            <a:off x="3814763" y="1133475"/>
            <a:ext cx="4562475" cy="5162550"/>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duotone>
              <a:schemeClr val="accent3">
                <a:shade val="45000"/>
                <a:satMod val="135000"/>
              </a:schemeClr>
              <a:prstClr val="white"/>
            </a:duotone>
          </a:blip>
          <a:stretch>
            <a:fillRect/>
          </a:stretch>
        </p:blipFill>
        <p:spPr>
          <a:xfrm rot="16200000">
            <a:off x="4527551" y="-114633"/>
            <a:ext cx="3238498" cy="6858000"/>
          </a:xfrm>
          <a:prstGeom prst="rect">
            <a:avLst/>
          </a:prstGeom>
        </p:spPr>
      </p:pic>
      <p:sp>
        <p:nvSpPr>
          <p:cNvPr id="22530" name="TextBox 76"/>
          <p:cNvSpPr txBox="1">
            <a:spLocks noChangeArrowheads="1"/>
          </p:cNvSpPr>
          <p:nvPr/>
        </p:nvSpPr>
        <p:spPr bwMode="auto">
          <a:xfrm>
            <a:off x="5027613" y="2151063"/>
            <a:ext cx="2016125" cy="584200"/>
          </a:xfrm>
          <a:prstGeom prst="rect">
            <a:avLst/>
          </a:prstGeom>
          <a:noFill/>
          <a:ln w="9525">
            <a:noFill/>
            <a:miter lim="800000"/>
            <a:headEnd/>
            <a:tailEnd/>
          </a:ln>
        </p:spPr>
        <p:txBody>
          <a:bodyPr>
            <a:spAutoFit/>
          </a:bodyPr>
          <a:lstStyle/>
          <a:p>
            <a:pPr algn="ctr"/>
            <a:r>
              <a:rPr lang="zh-CN" altLang="en-US" sz="3200">
                <a:solidFill>
                  <a:schemeClr val="bg1"/>
                </a:solidFill>
                <a:latin typeface="微软雅黑" pitchFamily="34" charset="-122"/>
                <a:ea typeface="微软雅黑" pitchFamily="34" charset="-122"/>
              </a:rPr>
              <a:t>第三章节</a:t>
            </a:r>
          </a:p>
        </p:txBody>
      </p:sp>
      <p:sp>
        <p:nvSpPr>
          <p:cNvPr id="22531" name="文本框 21"/>
          <p:cNvSpPr txBox="1">
            <a:spLocks noChangeArrowheads="1"/>
          </p:cNvSpPr>
          <p:nvPr/>
        </p:nvSpPr>
        <p:spPr bwMode="auto">
          <a:xfrm>
            <a:off x="2974975" y="3663950"/>
            <a:ext cx="6119813" cy="650875"/>
          </a:xfrm>
          <a:prstGeom prst="rect">
            <a:avLst/>
          </a:prstGeom>
          <a:noFill/>
          <a:ln w="9525">
            <a:noFill/>
            <a:miter lim="800000"/>
            <a:headEnd/>
            <a:tailEnd/>
          </a:ln>
        </p:spPr>
        <p:txBody>
          <a:bodyPr>
            <a:spAutoFit/>
          </a:bodyPr>
          <a:lstStyle/>
          <a:p>
            <a:pPr algn="ctr">
              <a:lnSpc>
                <a:spcPct val="130000"/>
              </a:lnSpc>
            </a:pPr>
            <a:r>
              <a:rPr lang="en-US" altLang="zh-CN" sz="1400">
                <a:solidFill>
                  <a:schemeClr val="bg1"/>
                </a:solidFill>
                <a:latin typeface="微软雅黑" pitchFamily="34" charset="-122"/>
                <a:ea typeface="微软雅黑" pitchFamily="34" charset="-122"/>
              </a:rPr>
              <a:t>Chapter 3</a:t>
            </a:r>
          </a:p>
          <a:p>
            <a:pPr algn="ctr">
              <a:lnSpc>
                <a:spcPct val="130000"/>
              </a:lnSpc>
            </a:pPr>
            <a:r>
              <a:rPr lang="en-US" altLang="zh-CN" sz="1400">
                <a:solidFill>
                  <a:schemeClr val="bg1"/>
                </a:solidFill>
                <a:latin typeface="微软雅黑" pitchFamily="34" charset="-122"/>
                <a:ea typeface="微软雅黑" pitchFamily="34" charset="-122"/>
              </a:rPr>
              <a:t>Functional Requirements</a:t>
            </a:r>
          </a:p>
        </p:txBody>
      </p:sp>
      <p:sp>
        <p:nvSpPr>
          <p:cNvPr id="22532" name="TextBox 76"/>
          <p:cNvSpPr txBox="1">
            <a:spLocks noChangeArrowheads="1"/>
          </p:cNvSpPr>
          <p:nvPr/>
        </p:nvSpPr>
        <p:spPr bwMode="auto">
          <a:xfrm>
            <a:off x="3309938" y="2846388"/>
            <a:ext cx="5449887" cy="701675"/>
          </a:xfrm>
          <a:prstGeom prst="rect">
            <a:avLst/>
          </a:prstGeom>
          <a:noFill/>
          <a:ln w="9525">
            <a:noFill/>
            <a:miter lim="800000"/>
            <a:headEnd/>
            <a:tailEnd/>
          </a:ln>
        </p:spPr>
        <p:txBody>
          <a:bodyPr>
            <a:spAutoFit/>
          </a:bodyPr>
          <a:lstStyle/>
          <a:p>
            <a:pPr algn="ctr"/>
            <a:r>
              <a:rPr lang="zh-CN" altLang="en-US" sz="4000">
                <a:solidFill>
                  <a:srgbClr val="70AD47"/>
                </a:solidFill>
                <a:latin typeface="微软雅黑" pitchFamily="34" charset="-122"/>
                <a:ea typeface="微软雅黑" pitchFamily="34" charset="-122"/>
              </a:rPr>
              <a:t>功能需求</a:t>
            </a:r>
          </a:p>
        </p:txBody>
      </p:sp>
      <p:pic>
        <p:nvPicPr>
          <p:cNvPr id="4" name="图片 3"/>
          <p:cNvPicPr>
            <a:picLocks noChangeAspect="1"/>
          </p:cNvPicPr>
          <p:nvPr/>
        </p:nvPicPr>
        <p:blipFill>
          <a:blip r:embed="rId4" cstate="print">
            <a:duotone>
              <a:schemeClr val="accent4">
                <a:shade val="45000"/>
                <a:satMod val="135000"/>
              </a:schemeClr>
              <a:prstClr val="white"/>
            </a:duotone>
          </a:blip>
          <a:stretch>
            <a:fillRect/>
          </a:stretch>
        </p:blipFill>
        <p:spPr>
          <a:xfrm>
            <a:off x="8373361" y="5061664"/>
            <a:ext cx="2633477" cy="521209"/>
          </a:xfrm>
          <a:prstGeom prst="rect">
            <a:avLst/>
          </a:prstGeom>
        </p:spPr>
      </p:pic>
      <p:pic>
        <p:nvPicPr>
          <p:cNvPr id="5" name="图片 4"/>
          <p:cNvPicPr>
            <a:picLocks noChangeAspect="1"/>
          </p:cNvPicPr>
          <p:nvPr/>
        </p:nvPicPr>
        <p:blipFill>
          <a:blip r:embed="rId5" cstate="print">
            <a:duotone>
              <a:schemeClr val="accent6">
                <a:shade val="45000"/>
                <a:satMod val="135000"/>
              </a:schemeClr>
              <a:prstClr val="white"/>
            </a:duotone>
          </a:blip>
          <a:stretch>
            <a:fillRect/>
          </a:stretch>
        </p:blipFill>
        <p:spPr>
          <a:xfrm>
            <a:off x="83199" y="669956"/>
            <a:ext cx="2708440" cy="2644411"/>
          </a:xfrm>
          <a:prstGeom prst="rect">
            <a:avLst/>
          </a:prstGeom>
        </p:spPr>
      </p:pic>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7" name="组合 2"/>
          <p:cNvGrpSpPr>
            <a:grpSpLocks/>
          </p:cNvGrpSpPr>
          <p:nvPr/>
        </p:nvGrpSpPr>
        <p:grpSpPr bwMode="auto">
          <a:xfrm>
            <a:off x="8024813" y="468313"/>
            <a:ext cx="2830512" cy="2820987"/>
            <a:chOff x="12355" y="627"/>
            <a:chExt cx="5814" cy="5792"/>
          </a:xfrm>
        </p:grpSpPr>
        <p:grpSp>
          <p:nvGrpSpPr>
            <p:cNvPr id="24584" name="组合 1"/>
            <p:cNvGrpSpPr>
              <a:grpSpLocks/>
            </p:cNvGrpSpPr>
            <p:nvPr/>
          </p:nvGrpSpPr>
          <p:grpSpPr bwMode="auto">
            <a:xfrm rot="10800000">
              <a:off x="12355" y="627"/>
              <a:ext cx="5814" cy="5792"/>
              <a:chOff x="12355" y="627"/>
              <a:chExt cx="5814" cy="5792"/>
            </a:xfrm>
          </p:grpSpPr>
          <p:sp>
            <p:nvSpPr>
              <p:cNvPr id="24607" name="Freeform 5"/>
              <p:cNvSpPr>
                <a:spLocks/>
              </p:cNvSpPr>
              <p:nvPr/>
            </p:nvSpPr>
            <p:spPr bwMode="auto">
              <a:xfrm>
                <a:off x="15265" y="942"/>
                <a:ext cx="2905" cy="2968"/>
              </a:xfrm>
              <a:custGeom>
                <a:avLst/>
                <a:gdLst>
                  <a:gd name="T0" fmla="*/ 0 w 376"/>
                  <a:gd name="T1" fmla="*/ 2147483647 h 384"/>
                  <a:gd name="T2" fmla="*/ 0 w 376"/>
                  <a:gd name="T3" fmla="*/ 0 h 384"/>
                  <a:gd name="T4" fmla="*/ 2147483647 w 376"/>
                  <a:gd name="T5" fmla="*/ 2147483647 h 384"/>
                  <a:gd name="T6" fmla="*/ 2147483647 w 376"/>
                  <a:gd name="T7" fmla="*/ 2147483647 h 384"/>
                  <a:gd name="T8" fmla="*/ 2147483647 w 376"/>
                  <a:gd name="T9" fmla="*/ 2147483647 h 384"/>
                  <a:gd name="T10" fmla="*/ 2147483647 w 376"/>
                  <a:gd name="T11" fmla="*/ 2147483647 h 384"/>
                  <a:gd name="T12" fmla="*/ 2147483647 w 376"/>
                  <a:gd name="T13" fmla="*/ 2147483647 h 384"/>
                  <a:gd name="T14" fmla="*/ 2147483647 w 376"/>
                  <a:gd name="T15" fmla="*/ 2147483647 h 384"/>
                  <a:gd name="T16" fmla="*/ 0 w 376"/>
                  <a:gd name="T17" fmla="*/ 2147483647 h 3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76"/>
                  <a:gd name="T28" fmla="*/ 0 h 384"/>
                  <a:gd name="T29" fmla="*/ 376 w 376"/>
                  <a:gd name="T30" fmla="*/ 384 h 3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76" h="384">
                    <a:moveTo>
                      <a:pt x="0" y="109"/>
                    </a:moveTo>
                    <a:cubicBezTo>
                      <a:pt x="0" y="0"/>
                      <a:pt x="0" y="0"/>
                      <a:pt x="0" y="0"/>
                    </a:cubicBezTo>
                    <a:cubicBezTo>
                      <a:pt x="186" y="0"/>
                      <a:pt x="336" y="150"/>
                      <a:pt x="337" y="336"/>
                    </a:cubicBezTo>
                    <a:cubicBezTo>
                      <a:pt x="376" y="336"/>
                      <a:pt x="376" y="336"/>
                      <a:pt x="376" y="336"/>
                    </a:cubicBezTo>
                    <a:cubicBezTo>
                      <a:pt x="285" y="384"/>
                      <a:pt x="285" y="384"/>
                      <a:pt x="285" y="384"/>
                    </a:cubicBezTo>
                    <a:cubicBezTo>
                      <a:pt x="194" y="336"/>
                      <a:pt x="194" y="336"/>
                      <a:pt x="194" y="336"/>
                    </a:cubicBezTo>
                    <a:cubicBezTo>
                      <a:pt x="232" y="336"/>
                      <a:pt x="232" y="336"/>
                      <a:pt x="232" y="336"/>
                    </a:cubicBezTo>
                    <a:cubicBezTo>
                      <a:pt x="230" y="210"/>
                      <a:pt x="128" y="109"/>
                      <a:pt x="2" y="109"/>
                    </a:cubicBezTo>
                    <a:cubicBezTo>
                      <a:pt x="1" y="109"/>
                      <a:pt x="1" y="109"/>
                      <a:pt x="0" y="109"/>
                    </a:cubicBezTo>
                    <a:close/>
                  </a:path>
                </a:pathLst>
              </a:custGeom>
              <a:blipFill dpi="0" rotWithShape="1">
                <a:blip r:embed="rId3"/>
                <a:srcRect/>
                <a:stretch>
                  <a:fillRect/>
                </a:stretch>
              </a:blipFill>
              <a:ln w="28575">
                <a:solidFill>
                  <a:schemeClr val="bg1"/>
                </a:solidFill>
                <a:round/>
                <a:headEnd/>
                <a:tailEnd/>
              </a:ln>
            </p:spPr>
            <p:txBody>
              <a:bodyPr lIns="121888" tIns="60944" rIns="121888" bIns="60944"/>
              <a:lstStyle/>
              <a:p>
                <a:endParaRPr lang="zh-CN" altLang="en-US"/>
              </a:p>
            </p:txBody>
          </p:sp>
          <p:sp>
            <p:nvSpPr>
              <p:cNvPr id="24608" name="Freeform 6"/>
              <p:cNvSpPr>
                <a:spLocks/>
              </p:cNvSpPr>
              <p:nvPr/>
            </p:nvSpPr>
            <p:spPr bwMode="auto">
              <a:xfrm>
                <a:off x="12665" y="627"/>
                <a:ext cx="2972" cy="2920"/>
              </a:xfrm>
              <a:custGeom>
                <a:avLst/>
                <a:gdLst>
                  <a:gd name="T0" fmla="*/ 2147483647 w 385"/>
                  <a:gd name="T1" fmla="*/ 2147483647 h 378"/>
                  <a:gd name="T2" fmla="*/ 0 w 385"/>
                  <a:gd name="T3" fmla="*/ 2147483647 h 378"/>
                  <a:gd name="T4" fmla="*/ 2147483647 w 385"/>
                  <a:gd name="T5" fmla="*/ 2147483647 h 378"/>
                  <a:gd name="T6" fmla="*/ 2147483647 w 385"/>
                  <a:gd name="T7" fmla="*/ 2147483647 h 378"/>
                  <a:gd name="T8" fmla="*/ 2147483647 w 385"/>
                  <a:gd name="T9" fmla="*/ 2147483647 h 378"/>
                  <a:gd name="T10" fmla="*/ 2147483647 w 385"/>
                  <a:gd name="T11" fmla="*/ 2147483647 h 378"/>
                  <a:gd name="T12" fmla="*/ 2147483647 w 385"/>
                  <a:gd name="T13" fmla="*/ 2147483647 h 378"/>
                  <a:gd name="T14" fmla="*/ 2147483647 w 385"/>
                  <a:gd name="T15" fmla="*/ 0 h 378"/>
                  <a:gd name="T16" fmla="*/ 2147483647 w 385"/>
                  <a:gd name="T17" fmla="*/ 2147483647 h 37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5"/>
                  <a:gd name="T28" fmla="*/ 0 h 378"/>
                  <a:gd name="T29" fmla="*/ 385 w 385"/>
                  <a:gd name="T30" fmla="*/ 378 h 37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5" h="378">
                    <a:moveTo>
                      <a:pt x="337" y="41"/>
                    </a:moveTo>
                    <a:cubicBezTo>
                      <a:pt x="151" y="41"/>
                      <a:pt x="0" y="192"/>
                      <a:pt x="0" y="378"/>
                    </a:cubicBezTo>
                    <a:cubicBezTo>
                      <a:pt x="105" y="378"/>
                      <a:pt x="105" y="378"/>
                      <a:pt x="105" y="378"/>
                    </a:cubicBezTo>
                    <a:cubicBezTo>
                      <a:pt x="106" y="252"/>
                      <a:pt x="209" y="150"/>
                      <a:pt x="335" y="150"/>
                    </a:cubicBezTo>
                    <a:cubicBezTo>
                      <a:pt x="335" y="150"/>
                      <a:pt x="336" y="150"/>
                      <a:pt x="337" y="150"/>
                    </a:cubicBezTo>
                    <a:cubicBezTo>
                      <a:pt x="337" y="182"/>
                      <a:pt x="337" y="182"/>
                      <a:pt x="337" y="182"/>
                    </a:cubicBezTo>
                    <a:cubicBezTo>
                      <a:pt x="385" y="91"/>
                      <a:pt x="385" y="91"/>
                      <a:pt x="385" y="91"/>
                    </a:cubicBezTo>
                    <a:cubicBezTo>
                      <a:pt x="337" y="0"/>
                      <a:pt x="337" y="0"/>
                      <a:pt x="337" y="0"/>
                    </a:cubicBezTo>
                    <a:lnTo>
                      <a:pt x="337" y="41"/>
                    </a:lnTo>
                    <a:close/>
                  </a:path>
                </a:pathLst>
              </a:custGeom>
              <a:blipFill dpi="0" rotWithShape="1">
                <a:blip r:embed="rId4"/>
                <a:srcRect/>
                <a:stretch>
                  <a:fillRect/>
                </a:stretch>
              </a:blipFill>
              <a:ln w="28575">
                <a:solidFill>
                  <a:schemeClr val="bg1"/>
                </a:solidFill>
                <a:round/>
                <a:headEnd/>
                <a:tailEnd/>
              </a:ln>
            </p:spPr>
            <p:txBody>
              <a:bodyPr lIns="121888" tIns="60944" rIns="121888" bIns="60944"/>
              <a:lstStyle/>
              <a:p>
                <a:endParaRPr lang="zh-CN" altLang="en-US"/>
              </a:p>
            </p:txBody>
          </p:sp>
          <p:sp>
            <p:nvSpPr>
              <p:cNvPr id="24609" name="Freeform 7"/>
              <p:cNvSpPr>
                <a:spLocks/>
              </p:cNvSpPr>
              <p:nvPr/>
            </p:nvSpPr>
            <p:spPr bwMode="auto">
              <a:xfrm>
                <a:off x="12355" y="3182"/>
                <a:ext cx="2910" cy="2960"/>
              </a:xfrm>
              <a:custGeom>
                <a:avLst/>
                <a:gdLst>
                  <a:gd name="T0" fmla="*/ 0 w 377"/>
                  <a:gd name="T1" fmla="*/ 2147483647 h 383"/>
                  <a:gd name="T2" fmla="*/ 2147483647 w 377"/>
                  <a:gd name="T3" fmla="*/ 2147483647 h 383"/>
                  <a:gd name="T4" fmla="*/ 2147483647 w 377"/>
                  <a:gd name="T5" fmla="*/ 2147483647 h 383"/>
                  <a:gd name="T6" fmla="*/ 2147483647 w 377"/>
                  <a:gd name="T7" fmla="*/ 2147483647 h 383"/>
                  <a:gd name="T8" fmla="*/ 2147483647 w 377"/>
                  <a:gd name="T9" fmla="*/ 2147483647 h 383"/>
                  <a:gd name="T10" fmla="*/ 2147483647 w 377"/>
                  <a:gd name="T11" fmla="*/ 2147483647 h 383"/>
                  <a:gd name="T12" fmla="*/ 2147483647 w 377"/>
                  <a:gd name="T13" fmla="*/ 2147483647 h 383"/>
                  <a:gd name="T14" fmla="*/ 2147483647 w 377"/>
                  <a:gd name="T15" fmla="*/ 0 h 383"/>
                  <a:gd name="T16" fmla="*/ 0 w 377"/>
                  <a:gd name="T17" fmla="*/ 2147483647 h 38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77"/>
                  <a:gd name="T28" fmla="*/ 0 h 383"/>
                  <a:gd name="T29" fmla="*/ 377 w 377"/>
                  <a:gd name="T30" fmla="*/ 383 h 38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77" h="383">
                    <a:moveTo>
                      <a:pt x="0" y="49"/>
                    </a:moveTo>
                    <a:cubicBezTo>
                      <a:pt x="40" y="49"/>
                      <a:pt x="40" y="49"/>
                      <a:pt x="40" y="49"/>
                    </a:cubicBezTo>
                    <a:cubicBezTo>
                      <a:pt x="41" y="234"/>
                      <a:pt x="192" y="383"/>
                      <a:pt x="377" y="383"/>
                    </a:cubicBezTo>
                    <a:cubicBezTo>
                      <a:pt x="377" y="275"/>
                      <a:pt x="377" y="275"/>
                      <a:pt x="377" y="275"/>
                    </a:cubicBezTo>
                    <a:cubicBezTo>
                      <a:pt x="376" y="275"/>
                      <a:pt x="376" y="275"/>
                      <a:pt x="375" y="275"/>
                    </a:cubicBezTo>
                    <a:cubicBezTo>
                      <a:pt x="249" y="275"/>
                      <a:pt x="147" y="174"/>
                      <a:pt x="145" y="49"/>
                    </a:cubicBezTo>
                    <a:cubicBezTo>
                      <a:pt x="182" y="49"/>
                      <a:pt x="182" y="49"/>
                      <a:pt x="182" y="49"/>
                    </a:cubicBezTo>
                    <a:cubicBezTo>
                      <a:pt x="91" y="0"/>
                      <a:pt x="91" y="0"/>
                      <a:pt x="91" y="0"/>
                    </a:cubicBezTo>
                    <a:lnTo>
                      <a:pt x="0" y="49"/>
                    </a:lnTo>
                    <a:close/>
                  </a:path>
                </a:pathLst>
              </a:custGeom>
              <a:blipFill dpi="0" rotWithShape="1">
                <a:blip r:embed="rId5"/>
                <a:srcRect/>
                <a:stretch>
                  <a:fillRect/>
                </a:stretch>
              </a:blipFill>
              <a:ln w="28575">
                <a:solidFill>
                  <a:schemeClr val="bg1"/>
                </a:solidFill>
                <a:round/>
                <a:headEnd/>
                <a:tailEnd/>
              </a:ln>
            </p:spPr>
            <p:txBody>
              <a:bodyPr lIns="121888" tIns="60944" rIns="121888" bIns="60944"/>
              <a:lstStyle/>
              <a:p>
                <a:endParaRPr lang="zh-CN" altLang="en-US"/>
              </a:p>
            </p:txBody>
          </p:sp>
          <p:sp>
            <p:nvSpPr>
              <p:cNvPr id="24610" name="Freeform 8"/>
              <p:cNvSpPr>
                <a:spLocks/>
              </p:cNvSpPr>
              <p:nvPr/>
            </p:nvSpPr>
            <p:spPr bwMode="auto">
              <a:xfrm>
                <a:off x="14895" y="3685"/>
                <a:ext cx="2965" cy="2735"/>
              </a:xfrm>
              <a:custGeom>
                <a:avLst/>
                <a:gdLst>
                  <a:gd name="T0" fmla="*/ 2147483647 w 384"/>
                  <a:gd name="T1" fmla="*/ 2147483647 h 354"/>
                  <a:gd name="T2" fmla="*/ 2147483647 w 384"/>
                  <a:gd name="T3" fmla="*/ 2147483647 h 354"/>
                  <a:gd name="T4" fmla="*/ 2147483647 w 384"/>
                  <a:gd name="T5" fmla="*/ 2147483647 h 354"/>
                  <a:gd name="T6" fmla="*/ 2147483647 w 384"/>
                  <a:gd name="T7" fmla="*/ 0 h 354"/>
                  <a:gd name="T8" fmla="*/ 2147483647 w 384"/>
                  <a:gd name="T9" fmla="*/ 2147483647 h 354"/>
                  <a:gd name="T10" fmla="*/ 2147483647 w 384"/>
                  <a:gd name="T11" fmla="*/ 2147483647 h 354"/>
                  <a:gd name="T12" fmla="*/ 2147483647 w 384"/>
                  <a:gd name="T13" fmla="*/ 2147483647 h 354"/>
                  <a:gd name="T14" fmla="*/ 0 w 384"/>
                  <a:gd name="T15" fmla="*/ 2147483647 h 354"/>
                  <a:gd name="T16" fmla="*/ 2147483647 w 384"/>
                  <a:gd name="T17" fmla="*/ 2147483647 h 354"/>
                  <a:gd name="T18" fmla="*/ 2147483647 w 384"/>
                  <a:gd name="T19" fmla="*/ 2147483647 h 3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4"/>
                  <a:gd name="T31" fmla="*/ 0 h 354"/>
                  <a:gd name="T32" fmla="*/ 384 w 384"/>
                  <a:gd name="T33" fmla="*/ 354 h 3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4" h="354">
                    <a:moveTo>
                      <a:pt x="48" y="318"/>
                    </a:moveTo>
                    <a:cubicBezTo>
                      <a:pt x="227" y="318"/>
                      <a:pt x="374" y="178"/>
                      <a:pt x="384" y="2"/>
                    </a:cubicBezTo>
                    <a:cubicBezTo>
                      <a:pt x="333" y="29"/>
                      <a:pt x="333" y="29"/>
                      <a:pt x="333" y="29"/>
                    </a:cubicBezTo>
                    <a:cubicBezTo>
                      <a:pt x="279" y="0"/>
                      <a:pt x="279" y="0"/>
                      <a:pt x="279" y="0"/>
                    </a:cubicBezTo>
                    <a:cubicBezTo>
                      <a:pt x="268" y="118"/>
                      <a:pt x="170" y="210"/>
                      <a:pt x="50" y="210"/>
                    </a:cubicBezTo>
                    <a:cubicBezTo>
                      <a:pt x="49" y="210"/>
                      <a:pt x="49" y="210"/>
                      <a:pt x="48" y="210"/>
                    </a:cubicBezTo>
                    <a:cubicBezTo>
                      <a:pt x="48" y="172"/>
                      <a:pt x="48" y="172"/>
                      <a:pt x="48" y="172"/>
                    </a:cubicBezTo>
                    <a:cubicBezTo>
                      <a:pt x="0" y="263"/>
                      <a:pt x="0" y="263"/>
                      <a:pt x="0" y="263"/>
                    </a:cubicBezTo>
                    <a:cubicBezTo>
                      <a:pt x="48" y="354"/>
                      <a:pt x="48" y="354"/>
                      <a:pt x="48" y="354"/>
                    </a:cubicBezTo>
                    <a:lnTo>
                      <a:pt x="48" y="318"/>
                    </a:lnTo>
                    <a:close/>
                  </a:path>
                </a:pathLst>
              </a:custGeom>
              <a:blipFill dpi="0" rotWithShape="1">
                <a:blip r:embed="rId6"/>
                <a:srcRect/>
                <a:stretch>
                  <a:fillRect/>
                </a:stretch>
              </a:blipFill>
              <a:ln w="28575">
                <a:solidFill>
                  <a:schemeClr val="bg1"/>
                </a:solidFill>
                <a:round/>
                <a:headEnd/>
                <a:tailEnd/>
              </a:ln>
            </p:spPr>
            <p:txBody>
              <a:bodyPr lIns="121888" tIns="60944" rIns="121888" bIns="60944"/>
              <a:lstStyle/>
              <a:p>
                <a:endParaRPr lang="zh-CN" altLang="en-US"/>
              </a:p>
            </p:txBody>
          </p:sp>
        </p:grpSp>
        <p:grpSp>
          <p:nvGrpSpPr>
            <p:cNvPr id="24585" name="Group 8"/>
            <p:cNvGrpSpPr>
              <a:grpSpLocks/>
            </p:cNvGrpSpPr>
            <p:nvPr/>
          </p:nvGrpSpPr>
          <p:grpSpPr bwMode="auto">
            <a:xfrm>
              <a:off x="14060" y="2340"/>
              <a:ext cx="2405" cy="2415"/>
              <a:chOff x="6256338" y="0"/>
              <a:chExt cx="3441701" cy="3457575"/>
            </a:xfrm>
          </p:grpSpPr>
          <p:sp>
            <p:nvSpPr>
              <p:cNvPr id="9" name="Freeform 7"/>
              <p:cNvSpPr>
                <a:spLocks noEditPoints="1"/>
              </p:cNvSpPr>
              <p:nvPr/>
            </p:nvSpPr>
            <p:spPr bwMode="auto">
              <a:xfrm>
                <a:off x="7488835" y="1551381"/>
                <a:ext cx="993945" cy="909975"/>
              </a:xfrm>
              <a:custGeom>
                <a:avLst/>
                <a:gdLst>
                  <a:gd name="T0" fmla="*/ 553 w 623"/>
                  <a:gd name="T1" fmla="*/ 11 h 574"/>
                  <a:gd name="T2" fmla="*/ 475 w 623"/>
                  <a:gd name="T3" fmla="*/ 50 h 574"/>
                  <a:gd name="T4" fmla="*/ 433 w 623"/>
                  <a:gd name="T5" fmla="*/ 133 h 574"/>
                  <a:gd name="T6" fmla="*/ 382 w 623"/>
                  <a:gd name="T7" fmla="*/ 117 h 574"/>
                  <a:gd name="T8" fmla="*/ 404 w 623"/>
                  <a:gd name="T9" fmla="*/ 78 h 574"/>
                  <a:gd name="T10" fmla="*/ 386 w 623"/>
                  <a:gd name="T11" fmla="*/ 31 h 574"/>
                  <a:gd name="T12" fmla="*/ 311 w 623"/>
                  <a:gd name="T13" fmla="*/ 0 h 574"/>
                  <a:gd name="T14" fmla="*/ 249 w 623"/>
                  <a:gd name="T15" fmla="*/ 21 h 574"/>
                  <a:gd name="T16" fmla="*/ 220 w 623"/>
                  <a:gd name="T17" fmla="*/ 68 h 574"/>
                  <a:gd name="T18" fmla="*/ 233 w 623"/>
                  <a:gd name="T19" fmla="*/ 109 h 574"/>
                  <a:gd name="T20" fmla="*/ 190 w 623"/>
                  <a:gd name="T21" fmla="*/ 133 h 574"/>
                  <a:gd name="T22" fmla="*/ 148 w 623"/>
                  <a:gd name="T23" fmla="*/ 50 h 574"/>
                  <a:gd name="T24" fmla="*/ 85 w 623"/>
                  <a:gd name="T25" fmla="*/ 13 h 574"/>
                  <a:gd name="T26" fmla="*/ 33 w 623"/>
                  <a:gd name="T27" fmla="*/ 21 h 574"/>
                  <a:gd name="T28" fmla="*/ 2 w 623"/>
                  <a:gd name="T29" fmla="*/ 58 h 574"/>
                  <a:gd name="T30" fmla="*/ 5 w 623"/>
                  <a:gd name="T31" fmla="*/ 97 h 574"/>
                  <a:gd name="T32" fmla="*/ 39 w 623"/>
                  <a:gd name="T33" fmla="*/ 141 h 574"/>
                  <a:gd name="T34" fmla="*/ 104 w 623"/>
                  <a:gd name="T35" fmla="*/ 172 h 574"/>
                  <a:gd name="T36" fmla="*/ 174 w 623"/>
                  <a:gd name="T37" fmla="*/ 276 h 574"/>
                  <a:gd name="T38" fmla="*/ 200 w 623"/>
                  <a:gd name="T39" fmla="*/ 551 h 574"/>
                  <a:gd name="T40" fmla="*/ 220 w 623"/>
                  <a:gd name="T41" fmla="*/ 574 h 574"/>
                  <a:gd name="T42" fmla="*/ 246 w 623"/>
                  <a:gd name="T43" fmla="*/ 560 h 574"/>
                  <a:gd name="T44" fmla="*/ 233 w 623"/>
                  <a:gd name="T45" fmla="*/ 351 h 574"/>
                  <a:gd name="T46" fmla="*/ 226 w 623"/>
                  <a:gd name="T47" fmla="*/ 177 h 574"/>
                  <a:gd name="T48" fmla="*/ 311 w 623"/>
                  <a:gd name="T49" fmla="*/ 154 h 574"/>
                  <a:gd name="T50" fmla="*/ 373 w 623"/>
                  <a:gd name="T51" fmla="*/ 172 h 574"/>
                  <a:gd name="T52" fmla="*/ 397 w 623"/>
                  <a:gd name="T53" fmla="*/ 293 h 574"/>
                  <a:gd name="T54" fmla="*/ 376 w 623"/>
                  <a:gd name="T55" fmla="*/ 550 h 574"/>
                  <a:gd name="T56" fmla="*/ 399 w 623"/>
                  <a:gd name="T57" fmla="*/ 574 h 574"/>
                  <a:gd name="T58" fmla="*/ 423 w 623"/>
                  <a:gd name="T59" fmla="*/ 551 h 574"/>
                  <a:gd name="T60" fmla="*/ 441 w 623"/>
                  <a:gd name="T61" fmla="*/ 328 h 574"/>
                  <a:gd name="T62" fmla="*/ 493 w 623"/>
                  <a:gd name="T63" fmla="*/ 177 h 574"/>
                  <a:gd name="T64" fmla="*/ 575 w 623"/>
                  <a:gd name="T65" fmla="*/ 149 h 574"/>
                  <a:gd name="T66" fmla="*/ 614 w 623"/>
                  <a:gd name="T67" fmla="*/ 107 h 574"/>
                  <a:gd name="T68" fmla="*/ 623 w 623"/>
                  <a:gd name="T69" fmla="*/ 66 h 574"/>
                  <a:gd name="T70" fmla="*/ 599 w 623"/>
                  <a:gd name="T71" fmla="*/ 26 h 574"/>
                  <a:gd name="T72" fmla="*/ 59 w 623"/>
                  <a:gd name="T73" fmla="*/ 96 h 574"/>
                  <a:gd name="T74" fmla="*/ 49 w 623"/>
                  <a:gd name="T75" fmla="*/ 68 h 574"/>
                  <a:gd name="T76" fmla="*/ 65 w 623"/>
                  <a:gd name="T77" fmla="*/ 58 h 574"/>
                  <a:gd name="T78" fmla="*/ 104 w 623"/>
                  <a:gd name="T79" fmla="*/ 73 h 574"/>
                  <a:gd name="T80" fmla="*/ 133 w 623"/>
                  <a:gd name="T81" fmla="*/ 115 h 574"/>
                  <a:gd name="T82" fmla="*/ 94 w 623"/>
                  <a:gd name="T83" fmla="*/ 120 h 574"/>
                  <a:gd name="T84" fmla="*/ 277 w 623"/>
                  <a:gd name="T85" fmla="*/ 84 h 574"/>
                  <a:gd name="T86" fmla="*/ 269 w 623"/>
                  <a:gd name="T87" fmla="*/ 68 h 574"/>
                  <a:gd name="T88" fmla="*/ 311 w 623"/>
                  <a:gd name="T89" fmla="*/ 47 h 574"/>
                  <a:gd name="T90" fmla="*/ 352 w 623"/>
                  <a:gd name="T91" fmla="*/ 63 h 574"/>
                  <a:gd name="T92" fmla="*/ 355 w 623"/>
                  <a:gd name="T93" fmla="*/ 76 h 574"/>
                  <a:gd name="T94" fmla="*/ 542 w 623"/>
                  <a:gd name="T95" fmla="*/ 114 h 574"/>
                  <a:gd name="T96" fmla="*/ 482 w 623"/>
                  <a:gd name="T97" fmla="*/ 131 h 574"/>
                  <a:gd name="T98" fmla="*/ 509 w 623"/>
                  <a:gd name="T99" fmla="*/ 81 h 574"/>
                  <a:gd name="T100" fmla="*/ 550 w 623"/>
                  <a:gd name="T101" fmla="*/ 58 h 574"/>
                  <a:gd name="T102" fmla="*/ 571 w 623"/>
                  <a:gd name="T103" fmla="*/ 65 h 574"/>
                  <a:gd name="T104" fmla="*/ 571 w 623"/>
                  <a:gd name="T105" fmla="*/ 86 h 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3" h="574">
                    <a:moveTo>
                      <a:pt x="591" y="21"/>
                    </a:moveTo>
                    <a:lnTo>
                      <a:pt x="591" y="21"/>
                    </a:lnTo>
                    <a:lnTo>
                      <a:pt x="579" y="16"/>
                    </a:lnTo>
                    <a:lnTo>
                      <a:pt x="566" y="13"/>
                    </a:lnTo>
                    <a:lnTo>
                      <a:pt x="553" y="11"/>
                    </a:lnTo>
                    <a:lnTo>
                      <a:pt x="539" y="13"/>
                    </a:lnTo>
                    <a:lnTo>
                      <a:pt x="522" y="16"/>
                    </a:lnTo>
                    <a:lnTo>
                      <a:pt x="508" y="24"/>
                    </a:lnTo>
                    <a:lnTo>
                      <a:pt x="492" y="35"/>
                    </a:lnTo>
                    <a:lnTo>
                      <a:pt x="475" y="50"/>
                    </a:lnTo>
                    <a:lnTo>
                      <a:pt x="475" y="50"/>
                    </a:lnTo>
                    <a:lnTo>
                      <a:pt x="462" y="65"/>
                    </a:lnTo>
                    <a:lnTo>
                      <a:pt x="452" y="84"/>
                    </a:lnTo>
                    <a:lnTo>
                      <a:pt x="441" y="107"/>
                    </a:lnTo>
                    <a:lnTo>
                      <a:pt x="433" y="133"/>
                    </a:lnTo>
                    <a:lnTo>
                      <a:pt x="433" y="133"/>
                    </a:lnTo>
                    <a:lnTo>
                      <a:pt x="402" y="130"/>
                    </a:lnTo>
                    <a:lnTo>
                      <a:pt x="371" y="123"/>
                    </a:lnTo>
                    <a:lnTo>
                      <a:pt x="371" y="123"/>
                    </a:lnTo>
                    <a:lnTo>
                      <a:pt x="382" y="117"/>
                    </a:lnTo>
                    <a:lnTo>
                      <a:pt x="389" y="109"/>
                    </a:lnTo>
                    <a:lnTo>
                      <a:pt x="395" y="101"/>
                    </a:lnTo>
                    <a:lnTo>
                      <a:pt x="399" y="92"/>
                    </a:lnTo>
                    <a:lnTo>
                      <a:pt x="402" y="84"/>
                    </a:lnTo>
                    <a:lnTo>
                      <a:pt x="404" y="78"/>
                    </a:lnTo>
                    <a:lnTo>
                      <a:pt x="404" y="68"/>
                    </a:lnTo>
                    <a:lnTo>
                      <a:pt x="404" y="68"/>
                    </a:lnTo>
                    <a:lnTo>
                      <a:pt x="400" y="55"/>
                    </a:lnTo>
                    <a:lnTo>
                      <a:pt x="395" y="42"/>
                    </a:lnTo>
                    <a:lnTo>
                      <a:pt x="386" y="31"/>
                    </a:lnTo>
                    <a:lnTo>
                      <a:pt x="374" y="21"/>
                    </a:lnTo>
                    <a:lnTo>
                      <a:pt x="361" y="11"/>
                    </a:lnTo>
                    <a:lnTo>
                      <a:pt x="345" y="5"/>
                    </a:lnTo>
                    <a:lnTo>
                      <a:pt x="329" y="1"/>
                    </a:lnTo>
                    <a:lnTo>
                      <a:pt x="311" y="0"/>
                    </a:lnTo>
                    <a:lnTo>
                      <a:pt x="311" y="0"/>
                    </a:lnTo>
                    <a:lnTo>
                      <a:pt x="295" y="1"/>
                    </a:lnTo>
                    <a:lnTo>
                      <a:pt x="277" y="5"/>
                    </a:lnTo>
                    <a:lnTo>
                      <a:pt x="262" y="11"/>
                    </a:lnTo>
                    <a:lnTo>
                      <a:pt x="249" y="21"/>
                    </a:lnTo>
                    <a:lnTo>
                      <a:pt x="238" y="31"/>
                    </a:lnTo>
                    <a:lnTo>
                      <a:pt x="228" y="42"/>
                    </a:lnTo>
                    <a:lnTo>
                      <a:pt x="221" y="55"/>
                    </a:lnTo>
                    <a:lnTo>
                      <a:pt x="220" y="68"/>
                    </a:lnTo>
                    <a:lnTo>
                      <a:pt x="220" y="68"/>
                    </a:lnTo>
                    <a:lnTo>
                      <a:pt x="220" y="78"/>
                    </a:lnTo>
                    <a:lnTo>
                      <a:pt x="221" y="84"/>
                    </a:lnTo>
                    <a:lnTo>
                      <a:pt x="223" y="92"/>
                    </a:lnTo>
                    <a:lnTo>
                      <a:pt x="228" y="101"/>
                    </a:lnTo>
                    <a:lnTo>
                      <a:pt x="233" y="109"/>
                    </a:lnTo>
                    <a:lnTo>
                      <a:pt x="241" y="117"/>
                    </a:lnTo>
                    <a:lnTo>
                      <a:pt x="251" y="123"/>
                    </a:lnTo>
                    <a:lnTo>
                      <a:pt x="251" y="123"/>
                    </a:lnTo>
                    <a:lnTo>
                      <a:pt x="221" y="130"/>
                    </a:lnTo>
                    <a:lnTo>
                      <a:pt x="190" y="133"/>
                    </a:lnTo>
                    <a:lnTo>
                      <a:pt x="190" y="133"/>
                    </a:lnTo>
                    <a:lnTo>
                      <a:pt x="181" y="107"/>
                    </a:lnTo>
                    <a:lnTo>
                      <a:pt x="171" y="84"/>
                    </a:lnTo>
                    <a:lnTo>
                      <a:pt x="159" y="65"/>
                    </a:lnTo>
                    <a:lnTo>
                      <a:pt x="148" y="50"/>
                    </a:lnTo>
                    <a:lnTo>
                      <a:pt x="148" y="50"/>
                    </a:lnTo>
                    <a:lnTo>
                      <a:pt x="132" y="35"/>
                    </a:lnTo>
                    <a:lnTo>
                      <a:pt x="116" y="24"/>
                    </a:lnTo>
                    <a:lnTo>
                      <a:pt x="99" y="16"/>
                    </a:lnTo>
                    <a:lnTo>
                      <a:pt x="85" y="13"/>
                    </a:lnTo>
                    <a:lnTo>
                      <a:pt x="70" y="11"/>
                    </a:lnTo>
                    <a:lnTo>
                      <a:pt x="55" y="13"/>
                    </a:lnTo>
                    <a:lnTo>
                      <a:pt x="42" y="16"/>
                    </a:lnTo>
                    <a:lnTo>
                      <a:pt x="33" y="21"/>
                    </a:lnTo>
                    <a:lnTo>
                      <a:pt x="33" y="21"/>
                    </a:lnTo>
                    <a:lnTo>
                      <a:pt x="23" y="26"/>
                    </a:lnTo>
                    <a:lnTo>
                      <a:pt x="16" y="32"/>
                    </a:lnTo>
                    <a:lnTo>
                      <a:pt x="10" y="40"/>
                    </a:lnTo>
                    <a:lnTo>
                      <a:pt x="5" y="48"/>
                    </a:lnTo>
                    <a:lnTo>
                      <a:pt x="2" y="58"/>
                    </a:lnTo>
                    <a:lnTo>
                      <a:pt x="0" y="66"/>
                    </a:lnTo>
                    <a:lnTo>
                      <a:pt x="0" y="76"/>
                    </a:lnTo>
                    <a:lnTo>
                      <a:pt x="2" y="86"/>
                    </a:lnTo>
                    <a:lnTo>
                      <a:pt x="2" y="86"/>
                    </a:lnTo>
                    <a:lnTo>
                      <a:pt x="5" y="97"/>
                    </a:lnTo>
                    <a:lnTo>
                      <a:pt x="10" y="107"/>
                    </a:lnTo>
                    <a:lnTo>
                      <a:pt x="15" y="117"/>
                    </a:lnTo>
                    <a:lnTo>
                      <a:pt x="21" y="125"/>
                    </a:lnTo>
                    <a:lnTo>
                      <a:pt x="29" y="135"/>
                    </a:lnTo>
                    <a:lnTo>
                      <a:pt x="39" y="141"/>
                    </a:lnTo>
                    <a:lnTo>
                      <a:pt x="47" y="149"/>
                    </a:lnTo>
                    <a:lnTo>
                      <a:pt x="59" y="156"/>
                    </a:lnTo>
                    <a:lnTo>
                      <a:pt x="59" y="156"/>
                    </a:lnTo>
                    <a:lnTo>
                      <a:pt x="80" y="166"/>
                    </a:lnTo>
                    <a:lnTo>
                      <a:pt x="104" y="172"/>
                    </a:lnTo>
                    <a:lnTo>
                      <a:pt x="129" y="177"/>
                    </a:lnTo>
                    <a:lnTo>
                      <a:pt x="155" y="180"/>
                    </a:lnTo>
                    <a:lnTo>
                      <a:pt x="155" y="180"/>
                    </a:lnTo>
                    <a:lnTo>
                      <a:pt x="166" y="226"/>
                    </a:lnTo>
                    <a:lnTo>
                      <a:pt x="174" y="276"/>
                    </a:lnTo>
                    <a:lnTo>
                      <a:pt x="182" y="328"/>
                    </a:lnTo>
                    <a:lnTo>
                      <a:pt x="189" y="379"/>
                    </a:lnTo>
                    <a:lnTo>
                      <a:pt x="192" y="429"/>
                    </a:lnTo>
                    <a:lnTo>
                      <a:pt x="197" y="477"/>
                    </a:lnTo>
                    <a:lnTo>
                      <a:pt x="200" y="551"/>
                    </a:lnTo>
                    <a:lnTo>
                      <a:pt x="200" y="551"/>
                    </a:lnTo>
                    <a:lnTo>
                      <a:pt x="202" y="560"/>
                    </a:lnTo>
                    <a:lnTo>
                      <a:pt x="207" y="568"/>
                    </a:lnTo>
                    <a:lnTo>
                      <a:pt x="215" y="573"/>
                    </a:lnTo>
                    <a:lnTo>
                      <a:pt x="220" y="574"/>
                    </a:lnTo>
                    <a:lnTo>
                      <a:pt x="225" y="574"/>
                    </a:lnTo>
                    <a:lnTo>
                      <a:pt x="225" y="574"/>
                    </a:lnTo>
                    <a:lnTo>
                      <a:pt x="233" y="571"/>
                    </a:lnTo>
                    <a:lnTo>
                      <a:pt x="241" y="566"/>
                    </a:lnTo>
                    <a:lnTo>
                      <a:pt x="246" y="560"/>
                    </a:lnTo>
                    <a:lnTo>
                      <a:pt x="247" y="550"/>
                    </a:lnTo>
                    <a:lnTo>
                      <a:pt x="247" y="550"/>
                    </a:lnTo>
                    <a:lnTo>
                      <a:pt x="246" y="499"/>
                    </a:lnTo>
                    <a:lnTo>
                      <a:pt x="239" y="407"/>
                    </a:lnTo>
                    <a:lnTo>
                      <a:pt x="233" y="351"/>
                    </a:lnTo>
                    <a:lnTo>
                      <a:pt x="226" y="293"/>
                    </a:lnTo>
                    <a:lnTo>
                      <a:pt x="216" y="234"/>
                    </a:lnTo>
                    <a:lnTo>
                      <a:pt x="203" y="179"/>
                    </a:lnTo>
                    <a:lnTo>
                      <a:pt x="203" y="179"/>
                    </a:lnTo>
                    <a:lnTo>
                      <a:pt x="226" y="177"/>
                    </a:lnTo>
                    <a:lnTo>
                      <a:pt x="249" y="172"/>
                    </a:lnTo>
                    <a:lnTo>
                      <a:pt x="270" y="167"/>
                    </a:lnTo>
                    <a:lnTo>
                      <a:pt x="291" y="162"/>
                    </a:lnTo>
                    <a:lnTo>
                      <a:pt x="291" y="162"/>
                    </a:lnTo>
                    <a:lnTo>
                      <a:pt x="311" y="154"/>
                    </a:lnTo>
                    <a:lnTo>
                      <a:pt x="311" y="154"/>
                    </a:lnTo>
                    <a:lnTo>
                      <a:pt x="332" y="162"/>
                    </a:lnTo>
                    <a:lnTo>
                      <a:pt x="332" y="162"/>
                    </a:lnTo>
                    <a:lnTo>
                      <a:pt x="352" y="167"/>
                    </a:lnTo>
                    <a:lnTo>
                      <a:pt x="373" y="172"/>
                    </a:lnTo>
                    <a:lnTo>
                      <a:pt x="395" y="177"/>
                    </a:lnTo>
                    <a:lnTo>
                      <a:pt x="418" y="179"/>
                    </a:lnTo>
                    <a:lnTo>
                      <a:pt x="418" y="179"/>
                    </a:lnTo>
                    <a:lnTo>
                      <a:pt x="407" y="234"/>
                    </a:lnTo>
                    <a:lnTo>
                      <a:pt x="397" y="293"/>
                    </a:lnTo>
                    <a:lnTo>
                      <a:pt x="389" y="351"/>
                    </a:lnTo>
                    <a:lnTo>
                      <a:pt x="384" y="407"/>
                    </a:lnTo>
                    <a:lnTo>
                      <a:pt x="378" y="499"/>
                    </a:lnTo>
                    <a:lnTo>
                      <a:pt x="376" y="550"/>
                    </a:lnTo>
                    <a:lnTo>
                      <a:pt x="376" y="550"/>
                    </a:lnTo>
                    <a:lnTo>
                      <a:pt x="378" y="560"/>
                    </a:lnTo>
                    <a:lnTo>
                      <a:pt x="382" y="566"/>
                    </a:lnTo>
                    <a:lnTo>
                      <a:pt x="389" y="571"/>
                    </a:lnTo>
                    <a:lnTo>
                      <a:pt x="399" y="574"/>
                    </a:lnTo>
                    <a:lnTo>
                      <a:pt x="399" y="574"/>
                    </a:lnTo>
                    <a:lnTo>
                      <a:pt x="404" y="574"/>
                    </a:lnTo>
                    <a:lnTo>
                      <a:pt x="409" y="573"/>
                    </a:lnTo>
                    <a:lnTo>
                      <a:pt x="415" y="568"/>
                    </a:lnTo>
                    <a:lnTo>
                      <a:pt x="422" y="560"/>
                    </a:lnTo>
                    <a:lnTo>
                      <a:pt x="423" y="551"/>
                    </a:lnTo>
                    <a:lnTo>
                      <a:pt x="423" y="551"/>
                    </a:lnTo>
                    <a:lnTo>
                      <a:pt x="426" y="477"/>
                    </a:lnTo>
                    <a:lnTo>
                      <a:pt x="430" y="429"/>
                    </a:lnTo>
                    <a:lnTo>
                      <a:pt x="435" y="379"/>
                    </a:lnTo>
                    <a:lnTo>
                      <a:pt x="441" y="328"/>
                    </a:lnTo>
                    <a:lnTo>
                      <a:pt x="448" y="276"/>
                    </a:lnTo>
                    <a:lnTo>
                      <a:pt x="457" y="226"/>
                    </a:lnTo>
                    <a:lnTo>
                      <a:pt x="467" y="180"/>
                    </a:lnTo>
                    <a:lnTo>
                      <a:pt x="467" y="180"/>
                    </a:lnTo>
                    <a:lnTo>
                      <a:pt x="493" y="177"/>
                    </a:lnTo>
                    <a:lnTo>
                      <a:pt x="519" y="172"/>
                    </a:lnTo>
                    <a:lnTo>
                      <a:pt x="542" y="166"/>
                    </a:lnTo>
                    <a:lnTo>
                      <a:pt x="565" y="156"/>
                    </a:lnTo>
                    <a:lnTo>
                      <a:pt x="565" y="156"/>
                    </a:lnTo>
                    <a:lnTo>
                      <a:pt x="575" y="149"/>
                    </a:lnTo>
                    <a:lnTo>
                      <a:pt x="584" y="141"/>
                    </a:lnTo>
                    <a:lnTo>
                      <a:pt x="592" y="135"/>
                    </a:lnTo>
                    <a:lnTo>
                      <a:pt x="601" y="125"/>
                    </a:lnTo>
                    <a:lnTo>
                      <a:pt x="607" y="117"/>
                    </a:lnTo>
                    <a:lnTo>
                      <a:pt x="614" y="107"/>
                    </a:lnTo>
                    <a:lnTo>
                      <a:pt x="618" y="97"/>
                    </a:lnTo>
                    <a:lnTo>
                      <a:pt x="622" y="86"/>
                    </a:lnTo>
                    <a:lnTo>
                      <a:pt x="622" y="86"/>
                    </a:lnTo>
                    <a:lnTo>
                      <a:pt x="623" y="76"/>
                    </a:lnTo>
                    <a:lnTo>
                      <a:pt x="623" y="66"/>
                    </a:lnTo>
                    <a:lnTo>
                      <a:pt x="622" y="58"/>
                    </a:lnTo>
                    <a:lnTo>
                      <a:pt x="618" y="48"/>
                    </a:lnTo>
                    <a:lnTo>
                      <a:pt x="614" y="40"/>
                    </a:lnTo>
                    <a:lnTo>
                      <a:pt x="607" y="32"/>
                    </a:lnTo>
                    <a:lnTo>
                      <a:pt x="599" y="26"/>
                    </a:lnTo>
                    <a:lnTo>
                      <a:pt x="591" y="21"/>
                    </a:lnTo>
                    <a:close/>
                    <a:moveTo>
                      <a:pt x="81" y="114"/>
                    </a:moveTo>
                    <a:lnTo>
                      <a:pt x="81" y="114"/>
                    </a:lnTo>
                    <a:lnTo>
                      <a:pt x="68" y="105"/>
                    </a:lnTo>
                    <a:lnTo>
                      <a:pt x="59" y="96"/>
                    </a:lnTo>
                    <a:lnTo>
                      <a:pt x="52" y="86"/>
                    </a:lnTo>
                    <a:lnTo>
                      <a:pt x="47" y="73"/>
                    </a:lnTo>
                    <a:lnTo>
                      <a:pt x="47" y="73"/>
                    </a:lnTo>
                    <a:lnTo>
                      <a:pt x="47" y="71"/>
                    </a:lnTo>
                    <a:lnTo>
                      <a:pt x="49" y="68"/>
                    </a:lnTo>
                    <a:lnTo>
                      <a:pt x="52" y="65"/>
                    </a:lnTo>
                    <a:lnTo>
                      <a:pt x="55" y="61"/>
                    </a:lnTo>
                    <a:lnTo>
                      <a:pt x="55" y="61"/>
                    </a:lnTo>
                    <a:lnTo>
                      <a:pt x="60" y="60"/>
                    </a:lnTo>
                    <a:lnTo>
                      <a:pt x="65" y="58"/>
                    </a:lnTo>
                    <a:lnTo>
                      <a:pt x="72" y="58"/>
                    </a:lnTo>
                    <a:lnTo>
                      <a:pt x="80" y="60"/>
                    </a:lnTo>
                    <a:lnTo>
                      <a:pt x="88" y="63"/>
                    </a:lnTo>
                    <a:lnTo>
                      <a:pt x="96" y="66"/>
                    </a:lnTo>
                    <a:lnTo>
                      <a:pt x="104" y="73"/>
                    </a:lnTo>
                    <a:lnTo>
                      <a:pt x="112" y="81"/>
                    </a:lnTo>
                    <a:lnTo>
                      <a:pt x="112" y="81"/>
                    </a:lnTo>
                    <a:lnTo>
                      <a:pt x="120" y="91"/>
                    </a:lnTo>
                    <a:lnTo>
                      <a:pt x="127" y="102"/>
                    </a:lnTo>
                    <a:lnTo>
                      <a:pt x="133" y="115"/>
                    </a:lnTo>
                    <a:lnTo>
                      <a:pt x="140" y="131"/>
                    </a:lnTo>
                    <a:lnTo>
                      <a:pt x="140" y="131"/>
                    </a:lnTo>
                    <a:lnTo>
                      <a:pt x="124" y="128"/>
                    </a:lnTo>
                    <a:lnTo>
                      <a:pt x="109" y="125"/>
                    </a:lnTo>
                    <a:lnTo>
                      <a:pt x="94" y="120"/>
                    </a:lnTo>
                    <a:lnTo>
                      <a:pt x="81" y="114"/>
                    </a:lnTo>
                    <a:close/>
                    <a:moveTo>
                      <a:pt x="311" y="101"/>
                    </a:moveTo>
                    <a:lnTo>
                      <a:pt x="311" y="101"/>
                    </a:lnTo>
                    <a:lnTo>
                      <a:pt x="290" y="92"/>
                    </a:lnTo>
                    <a:lnTo>
                      <a:pt x="277" y="84"/>
                    </a:lnTo>
                    <a:lnTo>
                      <a:pt x="269" y="76"/>
                    </a:lnTo>
                    <a:lnTo>
                      <a:pt x="267" y="73"/>
                    </a:lnTo>
                    <a:lnTo>
                      <a:pt x="267" y="70"/>
                    </a:lnTo>
                    <a:lnTo>
                      <a:pt x="267" y="70"/>
                    </a:lnTo>
                    <a:lnTo>
                      <a:pt x="269" y="68"/>
                    </a:lnTo>
                    <a:lnTo>
                      <a:pt x="270" y="63"/>
                    </a:lnTo>
                    <a:lnTo>
                      <a:pt x="282" y="55"/>
                    </a:lnTo>
                    <a:lnTo>
                      <a:pt x="296" y="50"/>
                    </a:lnTo>
                    <a:lnTo>
                      <a:pt x="304" y="47"/>
                    </a:lnTo>
                    <a:lnTo>
                      <a:pt x="311" y="47"/>
                    </a:lnTo>
                    <a:lnTo>
                      <a:pt x="311" y="47"/>
                    </a:lnTo>
                    <a:lnTo>
                      <a:pt x="319" y="47"/>
                    </a:lnTo>
                    <a:lnTo>
                      <a:pt x="327" y="50"/>
                    </a:lnTo>
                    <a:lnTo>
                      <a:pt x="340" y="55"/>
                    </a:lnTo>
                    <a:lnTo>
                      <a:pt x="352" y="63"/>
                    </a:lnTo>
                    <a:lnTo>
                      <a:pt x="355" y="68"/>
                    </a:lnTo>
                    <a:lnTo>
                      <a:pt x="356" y="70"/>
                    </a:lnTo>
                    <a:lnTo>
                      <a:pt x="356" y="70"/>
                    </a:lnTo>
                    <a:lnTo>
                      <a:pt x="356" y="73"/>
                    </a:lnTo>
                    <a:lnTo>
                      <a:pt x="355" y="76"/>
                    </a:lnTo>
                    <a:lnTo>
                      <a:pt x="347" y="84"/>
                    </a:lnTo>
                    <a:lnTo>
                      <a:pt x="332" y="92"/>
                    </a:lnTo>
                    <a:lnTo>
                      <a:pt x="311" y="101"/>
                    </a:lnTo>
                    <a:close/>
                    <a:moveTo>
                      <a:pt x="542" y="114"/>
                    </a:moveTo>
                    <a:lnTo>
                      <a:pt x="542" y="114"/>
                    </a:lnTo>
                    <a:lnTo>
                      <a:pt x="529" y="120"/>
                    </a:lnTo>
                    <a:lnTo>
                      <a:pt x="514" y="125"/>
                    </a:lnTo>
                    <a:lnTo>
                      <a:pt x="498" y="128"/>
                    </a:lnTo>
                    <a:lnTo>
                      <a:pt x="482" y="131"/>
                    </a:lnTo>
                    <a:lnTo>
                      <a:pt x="482" y="131"/>
                    </a:lnTo>
                    <a:lnTo>
                      <a:pt x="488" y="115"/>
                    </a:lnTo>
                    <a:lnTo>
                      <a:pt x="495" y="102"/>
                    </a:lnTo>
                    <a:lnTo>
                      <a:pt x="503" y="91"/>
                    </a:lnTo>
                    <a:lnTo>
                      <a:pt x="509" y="81"/>
                    </a:lnTo>
                    <a:lnTo>
                      <a:pt x="509" y="81"/>
                    </a:lnTo>
                    <a:lnTo>
                      <a:pt x="519" y="73"/>
                    </a:lnTo>
                    <a:lnTo>
                      <a:pt x="527" y="66"/>
                    </a:lnTo>
                    <a:lnTo>
                      <a:pt x="535" y="63"/>
                    </a:lnTo>
                    <a:lnTo>
                      <a:pt x="544" y="60"/>
                    </a:lnTo>
                    <a:lnTo>
                      <a:pt x="550" y="58"/>
                    </a:lnTo>
                    <a:lnTo>
                      <a:pt x="557" y="58"/>
                    </a:lnTo>
                    <a:lnTo>
                      <a:pt x="563" y="60"/>
                    </a:lnTo>
                    <a:lnTo>
                      <a:pt x="568" y="61"/>
                    </a:lnTo>
                    <a:lnTo>
                      <a:pt x="568" y="61"/>
                    </a:lnTo>
                    <a:lnTo>
                      <a:pt x="571" y="65"/>
                    </a:lnTo>
                    <a:lnTo>
                      <a:pt x="575" y="68"/>
                    </a:lnTo>
                    <a:lnTo>
                      <a:pt x="576" y="71"/>
                    </a:lnTo>
                    <a:lnTo>
                      <a:pt x="576" y="73"/>
                    </a:lnTo>
                    <a:lnTo>
                      <a:pt x="576" y="73"/>
                    </a:lnTo>
                    <a:lnTo>
                      <a:pt x="571" y="86"/>
                    </a:lnTo>
                    <a:lnTo>
                      <a:pt x="563" y="96"/>
                    </a:lnTo>
                    <a:lnTo>
                      <a:pt x="553" y="105"/>
                    </a:lnTo>
                    <a:lnTo>
                      <a:pt x="542" y="114"/>
                    </a:lnTo>
                    <a:close/>
                  </a:path>
                </a:pathLst>
              </a:custGeom>
              <a:solidFill>
                <a:srgbClr val="003C4F"/>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0" name="Freeform 8"/>
              <p:cNvSpPr/>
              <p:nvPr/>
            </p:nvSpPr>
            <p:spPr bwMode="auto">
              <a:xfrm>
                <a:off x="7488835" y="1551381"/>
                <a:ext cx="993945" cy="909975"/>
              </a:xfrm>
              <a:custGeom>
                <a:avLst/>
                <a:gdLst>
                  <a:gd name="T0" fmla="*/ 579 w 623"/>
                  <a:gd name="T1" fmla="*/ 16 h 574"/>
                  <a:gd name="T2" fmla="*/ 539 w 623"/>
                  <a:gd name="T3" fmla="*/ 13 h 574"/>
                  <a:gd name="T4" fmla="*/ 492 w 623"/>
                  <a:gd name="T5" fmla="*/ 35 h 574"/>
                  <a:gd name="T6" fmla="*/ 462 w 623"/>
                  <a:gd name="T7" fmla="*/ 65 h 574"/>
                  <a:gd name="T8" fmla="*/ 433 w 623"/>
                  <a:gd name="T9" fmla="*/ 133 h 574"/>
                  <a:gd name="T10" fmla="*/ 371 w 623"/>
                  <a:gd name="T11" fmla="*/ 123 h 574"/>
                  <a:gd name="T12" fmla="*/ 389 w 623"/>
                  <a:gd name="T13" fmla="*/ 109 h 574"/>
                  <a:gd name="T14" fmla="*/ 402 w 623"/>
                  <a:gd name="T15" fmla="*/ 84 h 574"/>
                  <a:gd name="T16" fmla="*/ 404 w 623"/>
                  <a:gd name="T17" fmla="*/ 68 h 574"/>
                  <a:gd name="T18" fmla="*/ 386 w 623"/>
                  <a:gd name="T19" fmla="*/ 31 h 574"/>
                  <a:gd name="T20" fmla="*/ 345 w 623"/>
                  <a:gd name="T21" fmla="*/ 5 h 574"/>
                  <a:gd name="T22" fmla="*/ 311 w 623"/>
                  <a:gd name="T23" fmla="*/ 0 h 574"/>
                  <a:gd name="T24" fmla="*/ 262 w 623"/>
                  <a:gd name="T25" fmla="*/ 11 h 574"/>
                  <a:gd name="T26" fmla="*/ 228 w 623"/>
                  <a:gd name="T27" fmla="*/ 42 h 574"/>
                  <a:gd name="T28" fmla="*/ 220 w 623"/>
                  <a:gd name="T29" fmla="*/ 68 h 574"/>
                  <a:gd name="T30" fmla="*/ 223 w 623"/>
                  <a:gd name="T31" fmla="*/ 92 h 574"/>
                  <a:gd name="T32" fmla="*/ 241 w 623"/>
                  <a:gd name="T33" fmla="*/ 117 h 574"/>
                  <a:gd name="T34" fmla="*/ 221 w 623"/>
                  <a:gd name="T35" fmla="*/ 130 h 574"/>
                  <a:gd name="T36" fmla="*/ 181 w 623"/>
                  <a:gd name="T37" fmla="*/ 107 h 574"/>
                  <a:gd name="T38" fmla="*/ 148 w 623"/>
                  <a:gd name="T39" fmla="*/ 50 h 574"/>
                  <a:gd name="T40" fmla="*/ 116 w 623"/>
                  <a:gd name="T41" fmla="*/ 24 h 574"/>
                  <a:gd name="T42" fmla="*/ 70 w 623"/>
                  <a:gd name="T43" fmla="*/ 11 h 574"/>
                  <a:gd name="T44" fmla="*/ 33 w 623"/>
                  <a:gd name="T45" fmla="*/ 21 h 574"/>
                  <a:gd name="T46" fmla="*/ 16 w 623"/>
                  <a:gd name="T47" fmla="*/ 32 h 574"/>
                  <a:gd name="T48" fmla="*/ 2 w 623"/>
                  <a:gd name="T49" fmla="*/ 58 h 574"/>
                  <a:gd name="T50" fmla="*/ 2 w 623"/>
                  <a:gd name="T51" fmla="*/ 86 h 574"/>
                  <a:gd name="T52" fmla="*/ 10 w 623"/>
                  <a:gd name="T53" fmla="*/ 107 h 574"/>
                  <a:gd name="T54" fmla="*/ 29 w 623"/>
                  <a:gd name="T55" fmla="*/ 135 h 574"/>
                  <a:gd name="T56" fmla="*/ 59 w 623"/>
                  <a:gd name="T57" fmla="*/ 156 h 574"/>
                  <a:gd name="T58" fmla="*/ 104 w 623"/>
                  <a:gd name="T59" fmla="*/ 172 h 574"/>
                  <a:gd name="T60" fmla="*/ 155 w 623"/>
                  <a:gd name="T61" fmla="*/ 180 h 574"/>
                  <a:gd name="T62" fmla="*/ 182 w 623"/>
                  <a:gd name="T63" fmla="*/ 328 h 574"/>
                  <a:gd name="T64" fmla="*/ 197 w 623"/>
                  <a:gd name="T65" fmla="*/ 477 h 574"/>
                  <a:gd name="T66" fmla="*/ 202 w 623"/>
                  <a:gd name="T67" fmla="*/ 560 h 574"/>
                  <a:gd name="T68" fmla="*/ 220 w 623"/>
                  <a:gd name="T69" fmla="*/ 574 h 574"/>
                  <a:gd name="T70" fmla="*/ 233 w 623"/>
                  <a:gd name="T71" fmla="*/ 571 h 574"/>
                  <a:gd name="T72" fmla="*/ 247 w 623"/>
                  <a:gd name="T73" fmla="*/ 550 h 574"/>
                  <a:gd name="T74" fmla="*/ 239 w 623"/>
                  <a:gd name="T75" fmla="*/ 407 h 574"/>
                  <a:gd name="T76" fmla="*/ 216 w 623"/>
                  <a:gd name="T77" fmla="*/ 234 h 574"/>
                  <a:gd name="T78" fmla="*/ 226 w 623"/>
                  <a:gd name="T79" fmla="*/ 177 h 574"/>
                  <a:gd name="T80" fmla="*/ 291 w 623"/>
                  <a:gd name="T81" fmla="*/ 162 h 574"/>
                  <a:gd name="T82" fmla="*/ 311 w 623"/>
                  <a:gd name="T83" fmla="*/ 154 h 574"/>
                  <a:gd name="T84" fmla="*/ 352 w 623"/>
                  <a:gd name="T85" fmla="*/ 167 h 574"/>
                  <a:gd name="T86" fmla="*/ 418 w 623"/>
                  <a:gd name="T87" fmla="*/ 179 h 574"/>
                  <a:gd name="T88" fmla="*/ 397 w 623"/>
                  <a:gd name="T89" fmla="*/ 293 h 574"/>
                  <a:gd name="T90" fmla="*/ 378 w 623"/>
                  <a:gd name="T91" fmla="*/ 499 h 574"/>
                  <a:gd name="T92" fmla="*/ 378 w 623"/>
                  <a:gd name="T93" fmla="*/ 560 h 574"/>
                  <a:gd name="T94" fmla="*/ 399 w 623"/>
                  <a:gd name="T95" fmla="*/ 574 h 574"/>
                  <a:gd name="T96" fmla="*/ 409 w 623"/>
                  <a:gd name="T97" fmla="*/ 573 h 574"/>
                  <a:gd name="T98" fmla="*/ 423 w 623"/>
                  <a:gd name="T99" fmla="*/ 551 h 574"/>
                  <a:gd name="T100" fmla="*/ 430 w 623"/>
                  <a:gd name="T101" fmla="*/ 429 h 574"/>
                  <a:gd name="T102" fmla="*/ 448 w 623"/>
                  <a:gd name="T103" fmla="*/ 276 h 574"/>
                  <a:gd name="T104" fmla="*/ 467 w 623"/>
                  <a:gd name="T105" fmla="*/ 180 h 574"/>
                  <a:gd name="T106" fmla="*/ 542 w 623"/>
                  <a:gd name="T107" fmla="*/ 166 h 574"/>
                  <a:gd name="T108" fmla="*/ 575 w 623"/>
                  <a:gd name="T109" fmla="*/ 149 h 574"/>
                  <a:gd name="T110" fmla="*/ 601 w 623"/>
                  <a:gd name="T111" fmla="*/ 125 h 574"/>
                  <a:gd name="T112" fmla="*/ 618 w 623"/>
                  <a:gd name="T113" fmla="*/ 97 h 574"/>
                  <a:gd name="T114" fmla="*/ 623 w 623"/>
                  <a:gd name="T115" fmla="*/ 76 h 574"/>
                  <a:gd name="T116" fmla="*/ 618 w 623"/>
                  <a:gd name="T117" fmla="*/ 48 h 574"/>
                  <a:gd name="T118" fmla="*/ 599 w 623"/>
                  <a:gd name="T119" fmla="*/ 26 h 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23" h="574">
                    <a:moveTo>
                      <a:pt x="591" y="21"/>
                    </a:moveTo>
                    <a:lnTo>
                      <a:pt x="591" y="21"/>
                    </a:lnTo>
                    <a:lnTo>
                      <a:pt x="579" y="16"/>
                    </a:lnTo>
                    <a:lnTo>
                      <a:pt x="566" y="13"/>
                    </a:lnTo>
                    <a:lnTo>
                      <a:pt x="553" y="11"/>
                    </a:lnTo>
                    <a:lnTo>
                      <a:pt x="539" y="13"/>
                    </a:lnTo>
                    <a:lnTo>
                      <a:pt x="522" y="16"/>
                    </a:lnTo>
                    <a:lnTo>
                      <a:pt x="508" y="24"/>
                    </a:lnTo>
                    <a:lnTo>
                      <a:pt x="492" y="35"/>
                    </a:lnTo>
                    <a:lnTo>
                      <a:pt x="475" y="50"/>
                    </a:lnTo>
                    <a:lnTo>
                      <a:pt x="475" y="50"/>
                    </a:lnTo>
                    <a:lnTo>
                      <a:pt x="462" y="65"/>
                    </a:lnTo>
                    <a:lnTo>
                      <a:pt x="452" y="84"/>
                    </a:lnTo>
                    <a:lnTo>
                      <a:pt x="441" y="107"/>
                    </a:lnTo>
                    <a:lnTo>
                      <a:pt x="433" y="133"/>
                    </a:lnTo>
                    <a:lnTo>
                      <a:pt x="433" y="133"/>
                    </a:lnTo>
                    <a:lnTo>
                      <a:pt x="402" y="130"/>
                    </a:lnTo>
                    <a:lnTo>
                      <a:pt x="371" y="123"/>
                    </a:lnTo>
                    <a:lnTo>
                      <a:pt x="371" y="123"/>
                    </a:lnTo>
                    <a:lnTo>
                      <a:pt x="382" y="117"/>
                    </a:lnTo>
                    <a:lnTo>
                      <a:pt x="389" y="109"/>
                    </a:lnTo>
                    <a:lnTo>
                      <a:pt x="395" y="101"/>
                    </a:lnTo>
                    <a:lnTo>
                      <a:pt x="399" y="92"/>
                    </a:lnTo>
                    <a:lnTo>
                      <a:pt x="402" y="84"/>
                    </a:lnTo>
                    <a:lnTo>
                      <a:pt x="404" y="78"/>
                    </a:lnTo>
                    <a:lnTo>
                      <a:pt x="404" y="68"/>
                    </a:lnTo>
                    <a:lnTo>
                      <a:pt x="404" y="68"/>
                    </a:lnTo>
                    <a:lnTo>
                      <a:pt x="400" y="55"/>
                    </a:lnTo>
                    <a:lnTo>
                      <a:pt x="395" y="42"/>
                    </a:lnTo>
                    <a:lnTo>
                      <a:pt x="386" y="31"/>
                    </a:lnTo>
                    <a:lnTo>
                      <a:pt x="374" y="21"/>
                    </a:lnTo>
                    <a:lnTo>
                      <a:pt x="361" y="11"/>
                    </a:lnTo>
                    <a:lnTo>
                      <a:pt x="345" y="5"/>
                    </a:lnTo>
                    <a:lnTo>
                      <a:pt x="329" y="1"/>
                    </a:lnTo>
                    <a:lnTo>
                      <a:pt x="311" y="0"/>
                    </a:lnTo>
                    <a:lnTo>
                      <a:pt x="311" y="0"/>
                    </a:lnTo>
                    <a:lnTo>
                      <a:pt x="295" y="1"/>
                    </a:lnTo>
                    <a:lnTo>
                      <a:pt x="277" y="5"/>
                    </a:lnTo>
                    <a:lnTo>
                      <a:pt x="262" y="11"/>
                    </a:lnTo>
                    <a:lnTo>
                      <a:pt x="249" y="21"/>
                    </a:lnTo>
                    <a:lnTo>
                      <a:pt x="238" y="31"/>
                    </a:lnTo>
                    <a:lnTo>
                      <a:pt x="228" y="42"/>
                    </a:lnTo>
                    <a:lnTo>
                      <a:pt x="221" y="55"/>
                    </a:lnTo>
                    <a:lnTo>
                      <a:pt x="220" y="68"/>
                    </a:lnTo>
                    <a:lnTo>
                      <a:pt x="220" y="68"/>
                    </a:lnTo>
                    <a:lnTo>
                      <a:pt x="220" y="78"/>
                    </a:lnTo>
                    <a:lnTo>
                      <a:pt x="221" y="84"/>
                    </a:lnTo>
                    <a:lnTo>
                      <a:pt x="223" y="92"/>
                    </a:lnTo>
                    <a:lnTo>
                      <a:pt x="228" y="101"/>
                    </a:lnTo>
                    <a:lnTo>
                      <a:pt x="233" y="109"/>
                    </a:lnTo>
                    <a:lnTo>
                      <a:pt x="241" y="117"/>
                    </a:lnTo>
                    <a:lnTo>
                      <a:pt x="251" y="123"/>
                    </a:lnTo>
                    <a:lnTo>
                      <a:pt x="251" y="123"/>
                    </a:lnTo>
                    <a:lnTo>
                      <a:pt x="221" y="130"/>
                    </a:lnTo>
                    <a:lnTo>
                      <a:pt x="190" y="133"/>
                    </a:lnTo>
                    <a:lnTo>
                      <a:pt x="190" y="133"/>
                    </a:lnTo>
                    <a:lnTo>
                      <a:pt x="181" y="107"/>
                    </a:lnTo>
                    <a:lnTo>
                      <a:pt x="171" y="84"/>
                    </a:lnTo>
                    <a:lnTo>
                      <a:pt x="159" y="65"/>
                    </a:lnTo>
                    <a:lnTo>
                      <a:pt x="148" y="50"/>
                    </a:lnTo>
                    <a:lnTo>
                      <a:pt x="148" y="50"/>
                    </a:lnTo>
                    <a:lnTo>
                      <a:pt x="132" y="35"/>
                    </a:lnTo>
                    <a:lnTo>
                      <a:pt x="116" y="24"/>
                    </a:lnTo>
                    <a:lnTo>
                      <a:pt x="99" y="16"/>
                    </a:lnTo>
                    <a:lnTo>
                      <a:pt x="85" y="13"/>
                    </a:lnTo>
                    <a:lnTo>
                      <a:pt x="70" y="11"/>
                    </a:lnTo>
                    <a:lnTo>
                      <a:pt x="55" y="13"/>
                    </a:lnTo>
                    <a:lnTo>
                      <a:pt x="42" y="16"/>
                    </a:lnTo>
                    <a:lnTo>
                      <a:pt x="33" y="21"/>
                    </a:lnTo>
                    <a:lnTo>
                      <a:pt x="33" y="21"/>
                    </a:lnTo>
                    <a:lnTo>
                      <a:pt x="23" y="26"/>
                    </a:lnTo>
                    <a:lnTo>
                      <a:pt x="16" y="32"/>
                    </a:lnTo>
                    <a:lnTo>
                      <a:pt x="10" y="40"/>
                    </a:lnTo>
                    <a:lnTo>
                      <a:pt x="5" y="48"/>
                    </a:lnTo>
                    <a:lnTo>
                      <a:pt x="2" y="58"/>
                    </a:lnTo>
                    <a:lnTo>
                      <a:pt x="0" y="66"/>
                    </a:lnTo>
                    <a:lnTo>
                      <a:pt x="0" y="76"/>
                    </a:lnTo>
                    <a:lnTo>
                      <a:pt x="2" y="86"/>
                    </a:lnTo>
                    <a:lnTo>
                      <a:pt x="2" y="86"/>
                    </a:lnTo>
                    <a:lnTo>
                      <a:pt x="5" y="97"/>
                    </a:lnTo>
                    <a:lnTo>
                      <a:pt x="10" y="107"/>
                    </a:lnTo>
                    <a:lnTo>
                      <a:pt x="15" y="117"/>
                    </a:lnTo>
                    <a:lnTo>
                      <a:pt x="21" y="125"/>
                    </a:lnTo>
                    <a:lnTo>
                      <a:pt x="29" y="135"/>
                    </a:lnTo>
                    <a:lnTo>
                      <a:pt x="39" y="141"/>
                    </a:lnTo>
                    <a:lnTo>
                      <a:pt x="47" y="149"/>
                    </a:lnTo>
                    <a:lnTo>
                      <a:pt x="59" y="156"/>
                    </a:lnTo>
                    <a:lnTo>
                      <a:pt x="59" y="156"/>
                    </a:lnTo>
                    <a:lnTo>
                      <a:pt x="80" y="166"/>
                    </a:lnTo>
                    <a:lnTo>
                      <a:pt x="104" y="172"/>
                    </a:lnTo>
                    <a:lnTo>
                      <a:pt x="129" y="177"/>
                    </a:lnTo>
                    <a:lnTo>
                      <a:pt x="155" y="180"/>
                    </a:lnTo>
                    <a:lnTo>
                      <a:pt x="155" y="180"/>
                    </a:lnTo>
                    <a:lnTo>
                      <a:pt x="166" y="226"/>
                    </a:lnTo>
                    <a:lnTo>
                      <a:pt x="174" y="276"/>
                    </a:lnTo>
                    <a:lnTo>
                      <a:pt x="182" y="328"/>
                    </a:lnTo>
                    <a:lnTo>
                      <a:pt x="189" y="379"/>
                    </a:lnTo>
                    <a:lnTo>
                      <a:pt x="192" y="429"/>
                    </a:lnTo>
                    <a:lnTo>
                      <a:pt x="197" y="477"/>
                    </a:lnTo>
                    <a:lnTo>
                      <a:pt x="200" y="551"/>
                    </a:lnTo>
                    <a:lnTo>
                      <a:pt x="200" y="551"/>
                    </a:lnTo>
                    <a:lnTo>
                      <a:pt x="202" y="560"/>
                    </a:lnTo>
                    <a:lnTo>
                      <a:pt x="207" y="568"/>
                    </a:lnTo>
                    <a:lnTo>
                      <a:pt x="215" y="573"/>
                    </a:lnTo>
                    <a:lnTo>
                      <a:pt x="220" y="574"/>
                    </a:lnTo>
                    <a:lnTo>
                      <a:pt x="225" y="574"/>
                    </a:lnTo>
                    <a:lnTo>
                      <a:pt x="225" y="574"/>
                    </a:lnTo>
                    <a:lnTo>
                      <a:pt x="233" y="571"/>
                    </a:lnTo>
                    <a:lnTo>
                      <a:pt x="241" y="566"/>
                    </a:lnTo>
                    <a:lnTo>
                      <a:pt x="246" y="560"/>
                    </a:lnTo>
                    <a:lnTo>
                      <a:pt x="247" y="550"/>
                    </a:lnTo>
                    <a:lnTo>
                      <a:pt x="247" y="550"/>
                    </a:lnTo>
                    <a:lnTo>
                      <a:pt x="246" y="499"/>
                    </a:lnTo>
                    <a:lnTo>
                      <a:pt x="239" y="407"/>
                    </a:lnTo>
                    <a:lnTo>
                      <a:pt x="233" y="351"/>
                    </a:lnTo>
                    <a:lnTo>
                      <a:pt x="226" y="293"/>
                    </a:lnTo>
                    <a:lnTo>
                      <a:pt x="216" y="234"/>
                    </a:lnTo>
                    <a:lnTo>
                      <a:pt x="203" y="179"/>
                    </a:lnTo>
                    <a:lnTo>
                      <a:pt x="203" y="179"/>
                    </a:lnTo>
                    <a:lnTo>
                      <a:pt x="226" y="177"/>
                    </a:lnTo>
                    <a:lnTo>
                      <a:pt x="249" y="172"/>
                    </a:lnTo>
                    <a:lnTo>
                      <a:pt x="270" y="167"/>
                    </a:lnTo>
                    <a:lnTo>
                      <a:pt x="291" y="162"/>
                    </a:lnTo>
                    <a:lnTo>
                      <a:pt x="291" y="162"/>
                    </a:lnTo>
                    <a:lnTo>
                      <a:pt x="311" y="154"/>
                    </a:lnTo>
                    <a:lnTo>
                      <a:pt x="311" y="154"/>
                    </a:lnTo>
                    <a:lnTo>
                      <a:pt x="332" y="162"/>
                    </a:lnTo>
                    <a:lnTo>
                      <a:pt x="332" y="162"/>
                    </a:lnTo>
                    <a:lnTo>
                      <a:pt x="352" y="167"/>
                    </a:lnTo>
                    <a:lnTo>
                      <a:pt x="373" y="172"/>
                    </a:lnTo>
                    <a:lnTo>
                      <a:pt x="395" y="177"/>
                    </a:lnTo>
                    <a:lnTo>
                      <a:pt x="418" y="179"/>
                    </a:lnTo>
                    <a:lnTo>
                      <a:pt x="418" y="179"/>
                    </a:lnTo>
                    <a:lnTo>
                      <a:pt x="407" y="234"/>
                    </a:lnTo>
                    <a:lnTo>
                      <a:pt x="397" y="293"/>
                    </a:lnTo>
                    <a:lnTo>
                      <a:pt x="389" y="351"/>
                    </a:lnTo>
                    <a:lnTo>
                      <a:pt x="384" y="407"/>
                    </a:lnTo>
                    <a:lnTo>
                      <a:pt x="378" y="499"/>
                    </a:lnTo>
                    <a:lnTo>
                      <a:pt x="376" y="550"/>
                    </a:lnTo>
                    <a:lnTo>
                      <a:pt x="376" y="550"/>
                    </a:lnTo>
                    <a:lnTo>
                      <a:pt x="378" y="560"/>
                    </a:lnTo>
                    <a:lnTo>
                      <a:pt x="382" y="566"/>
                    </a:lnTo>
                    <a:lnTo>
                      <a:pt x="389" y="571"/>
                    </a:lnTo>
                    <a:lnTo>
                      <a:pt x="399" y="574"/>
                    </a:lnTo>
                    <a:lnTo>
                      <a:pt x="399" y="574"/>
                    </a:lnTo>
                    <a:lnTo>
                      <a:pt x="404" y="574"/>
                    </a:lnTo>
                    <a:lnTo>
                      <a:pt x="409" y="573"/>
                    </a:lnTo>
                    <a:lnTo>
                      <a:pt x="415" y="568"/>
                    </a:lnTo>
                    <a:lnTo>
                      <a:pt x="422" y="560"/>
                    </a:lnTo>
                    <a:lnTo>
                      <a:pt x="423" y="551"/>
                    </a:lnTo>
                    <a:lnTo>
                      <a:pt x="423" y="551"/>
                    </a:lnTo>
                    <a:lnTo>
                      <a:pt x="426" y="477"/>
                    </a:lnTo>
                    <a:lnTo>
                      <a:pt x="430" y="429"/>
                    </a:lnTo>
                    <a:lnTo>
                      <a:pt x="435" y="379"/>
                    </a:lnTo>
                    <a:lnTo>
                      <a:pt x="441" y="328"/>
                    </a:lnTo>
                    <a:lnTo>
                      <a:pt x="448" y="276"/>
                    </a:lnTo>
                    <a:lnTo>
                      <a:pt x="457" y="226"/>
                    </a:lnTo>
                    <a:lnTo>
                      <a:pt x="467" y="180"/>
                    </a:lnTo>
                    <a:lnTo>
                      <a:pt x="467" y="180"/>
                    </a:lnTo>
                    <a:lnTo>
                      <a:pt x="493" y="177"/>
                    </a:lnTo>
                    <a:lnTo>
                      <a:pt x="519" y="172"/>
                    </a:lnTo>
                    <a:lnTo>
                      <a:pt x="542" y="166"/>
                    </a:lnTo>
                    <a:lnTo>
                      <a:pt x="565" y="156"/>
                    </a:lnTo>
                    <a:lnTo>
                      <a:pt x="565" y="156"/>
                    </a:lnTo>
                    <a:lnTo>
                      <a:pt x="575" y="149"/>
                    </a:lnTo>
                    <a:lnTo>
                      <a:pt x="584" y="141"/>
                    </a:lnTo>
                    <a:lnTo>
                      <a:pt x="592" y="135"/>
                    </a:lnTo>
                    <a:lnTo>
                      <a:pt x="601" y="125"/>
                    </a:lnTo>
                    <a:lnTo>
                      <a:pt x="607" y="117"/>
                    </a:lnTo>
                    <a:lnTo>
                      <a:pt x="614" y="107"/>
                    </a:lnTo>
                    <a:lnTo>
                      <a:pt x="618" y="97"/>
                    </a:lnTo>
                    <a:lnTo>
                      <a:pt x="622" y="86"/>
                    </a:lnTo>
                    <a:lnTo>
                      <a:pt x="622" y="86"/>
                    </a:lnTo>
                    <a:lnTo>
                      <a:pt x="623" y="76"/>
                    </a:lnTo>
                    <a:lnTo>
                      <a:pt x="623" y="66"/>
                    </a:lnTo>
                    <a:lnTo>
                      <a:pt x="622" y="58"/>
                    </a:lnTo>
                    <a:lnTo>
                      <a:pt x="618" y="48"/>
                    </a:lnTo>
                    <a:lnTo>
                      <a:pt x="614" y="40"/>
                    </a:lnTo>
                    <a:lnTo>
                      <a:pt x="607" y="32"/>
                    </a:lnTo>
                    <a:lnTo>
                      <a:pt x="599" y="26"/>
                    </a:lnTo>
                    <a:lnTo>
                      <a:pt x="591" y="21"/>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1" name="Freeform 9"/>
              <p:cNvSpPr/>
              <p:nvPr/>
            </p:nvSpPr>
            <p:spPr bwMode="auto">
              <a:xfrm>
                <a:off x="7563497" y="1644712"/>
                <a:ext cx="149325" cy="111997"/>
              </a:xfrm>
              <a:custGeom>
                <a:avLst/>
                <a:gdLst>
                  <a:gd name="T0" fmla="*/ 34 w 93"/>
                  <a:gd name="T1" fmla="*/ 56 h 73"/>
                  <a:gd name="T2" fmla="*/ 34 w 93"/>
                  <a:gd name="T3" fmla="*/ 56 h 73"/>
                  <a:gd name="T4" fmla="*/ 21 w 93"/>
                  <a:gd name="T5" fmla="*/ 47 h 73"/>
                  <a:gd name="T6" fmla="*/ 12 w 93"/>
                  <a:gd name="T7" fmla="*/ 38 h 73"/>
                  <a:gd name="T8" fmla="*/ 5 w 93"/>
                  <a:gd name="T9" fmla="*/ 28 h 73"/>
                  <a:gd name="T10" fmla="*/ 0 w 93"/>
                  <a:gd name="T11" fmla="*/ 15 h 73"/>
                  <a:gd name="T12" fmla="*/ 0 w 93"/>
                  <a:gd name="T13" fmla="*/ 15 h 73"/>
                  <a:gd name="T14" fmla="*/ 0 w 93"/>
                  <a:gd name="T15" fmla="*/ 13 h 73"/>
                  <a:gd name="T16" fmla="*/ 2 w 93"/>
                  <a:gd name="T17" fmla="*/ 10 h 73"/>
                  <a:gd name="T18" fmla="*/ 5 w 93"/>
                  <a:gd name="T19" fmla="*/ 7 h 73"/>
                  <a:gd name="T20" fmla="*/ 8 w 93"/>
                  <a:gd name="T21" fmla="*/ 3 h 73"/>
                  <a:gd name="T22" fmla="*/ 8 w 93"/>
                  <a:gd name="T23" fmla="*/ 3 h 73"/>
                  <a:gd name="T24" fmla="*/ 13 w 93"/>
                  <a:gd name="T25" fmla="*/ 2 h 73"/>
                  <a:gd name="T26" fmla="*/ 18 w 93"/>
                  <a:gd name="T27" fmla="*/ 0 h 73"/>
                  <a:gd name="T28" fmla="*/ 25 w 93"/>
                  <a:gd name="T29" fmla="*/ 0 h 73"/>
                  <a:gd name="T30" fmla="*/ 33 w 93"/>
                  <a:gd name="T31" fmla="*/ 2 h 73"/>
                  <a:gd name="T32" fmla="*/ 41 w 93"/>
                  <a:gd name="T33" fmla="*/ 5 h 73"/>
                  <a:gd name="T34" fmla="*/ 49 w 93"/>
                  <a:gd name="T35" fmla="*/ 8 h 73"/>
                  <a:gd name="T36" fmla="*/ 57 w 93"/>
                  <a:gd name="T37" fmla="*/ 15 h 73"/>
                  <a:gd name="T38" fmla="*/ 65 w 93"/>
                  <a:gd name="T39" fmla="*/ 23 h 73"/>
                  <a:gd name="T40" fmla="*/ 65 w 93"/>
                  <a:gd name="T41" fmla="*/ 23 h 73"/>
                  <a:gd name="T42" fmla="*/ 73 w 93"/>
                  <a:gd name="T43" fmla="*/ 33 h 73"/>
                  <a:gd name="T44" fmla="*/ 80 w 93"/>
                  <a:gd name="T45" fmla="*/ 44 h 73"/>
                  <a:gd name="T46" fmla="*/ 86 w 93"/>
                  <a:gd name="T47" fmla="*/ 57 h 73"/>
                  <a:gd name="T48" fmla="*/ 93 w 93"/>
                  <a:gd name="T49" fmla="*/ 73 h 73"/>
                  <a:gd name="T50" fmla="*/ 93 w 93"/>
                  <a:gd name="T51" fmla="*/ 73 h 73"/>
                  <a:gd name="T52" fmla="*/ 77 w 93"/>
                  <a:gd name="T53" fmla="*/ 70 h 73"/>
                  <a:gd name="T54" fmla="*/ 62 w 93"/>
                  <a:gd name="T55" fmla="*/ 67 h 73"/>
                  <a:gd name="T56" fmla="*/ 47 w 93"/>
                  <a:gd name="T57" fmla="*/ 62 h 73"/>
                  <a:gd name="T58" fmla="*/ 34 w 93"/>
                  <a:gd name="T59" fmla="*/ 5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3" h="73">
                    <a:moveTo>
                      <a:pt x="34" y="56"/>
                    </a:moveTo>
                    <a:lnTo>
                      <a:pt x="34" y="56"/>
                    </a:lnTo>
                    <a:lnTo>
                      <a:pt x="21" y="47"/>
                    </a:lnTo>
                    <a:lnTo>
                      <a:pt x="12" y="38"/>
                    </a:lnTo>
                    <a:lnTo>
                      <a:pt x="5" y="28"/>
                    </a:lnTo>
                    <a:lnTo>
                      <a:pt x="0" y="15"/>
                    </a:lnTo>
                    <a:lnTo>
                      <a:pt x="0" y="15"/>
                    </a:lnTo>
                    <a:lnTo>
                      <a:pt x="0" y="13"/>
                    </a:lnTo>
                    <a:lnTo>
                      <a:pt x="2" y="10"/>
                    </a:lnTo>
                    <a:lnTo>
                      <a:pt x="5" y="7"/>
                    </a:lnTo>
                    <a:lnTo>
                      <a:pt x="8" y="3"/>
                    </a:lnTo>
                    <a:lnTo>
                      <a:pt x="8" y="3"/>
                    </a:lnTo>
                    <a:lnTo>
                      <a:pt x="13" y="2"/>
                    </a:lnTo>
                    <a:lnTo>
                      <a:pt x="18" y="0"/>
                    </a:lnTo>
                    <a:lnTo>
                      <a:pt x="25" y="0"/>
                    </a:lnTo>
                    <a:lnTo>
                      <a:pt x="33" y="2"/>
                    </a:lnTo>
                    <a:lnTo>
                      <a:pt x="41" y="5"/>
                    </a:lnTo>
                    <a:lnTo>
                      <a:pt x="49" y="8"/>
                    </a:lnTo>
                    <a:lnTo>
                      <a:pt x="57" y="15"/>
                    </a:lnTo>
                    <a:lnTo>
                      <a:pt x="65" y="23"/>
                    </a:lnTo>
                    <a:lnTo>
                      <a:pt x="65" y="23"/>
                    </a:lnTo>
                    <a:lnTo>
                      <a:pt x="73" y="33"/>
                    </a:lnTo>
                    <a:lnTo>
                      <a:pt x="80" y="44"/>
                    </a:lnTo>
                    <a:lnTo>
                      <a:pt x="86" y="57"/>
                    </a:lnTo>
                    <a:lnTo>
                      <a:pt x="93" y="73"/>
                    </a:lnTo>
                    <a:lnTo>
                      <a:pt x="93" y="73"/>
                    </a:lnTo>
                    <a:lnTo>
                      <a:pt x="77" y="70"/>
                    </a:lnTo>
                    <a:lnTo>
                      <a:pt x="62" y="67"/>
                    </a:lnTo>
                    <a:lnTo>
                      <a:pt x="47" y="62"/>
                    </a:lnTo>
                    <a:lnTo>
                      <a:pt x="34" y="56"/>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2" name="Freeform 10"/>
              <p:cNvSpPr/>
              <p:nvPr/>
            </p:nvSpPr>
            <p:spPr bwMode="auto">
              <a:xfrm>
                <a:off x="7913479" y="1626046"/>
                <a:ext cx="139992" cy="83998"/>
              </a:xfrm>
              <a:custGeom>
                <a:avLst/>
                <a:gdLst>
                  <a:gd name="T0" fmla="*/ 44 w 89"/>
                  <a:gd name="T1" fmla="*/ 54 h 54"/>
                  <a:gd name="T2" fmla="*/ 44 w 89"/>
                  <a:gd name="T3" fmla="*/ 54 h 54"/>
                  <a:gd name="T4" fmla="*/ 23 w 89"/>
                  <a:gd name="T5" fmla="*/ 45 h 54"/>
                  <a:gd name="T6" fmla="*/ 10 w 89"/>
                  <a:gd name="T7" fmla="*/ 37 h 54"/>
                  <a:gd name="T8" fmla="*/ 2 w 89"/>
                  <a:gd name="T9" fmla="*/ 29 h 54"/>
                  <a:gd name="T10" fmla="*/ 0 w 89"/>
                  <a:gd name="T11" fmla="*/ 26 h 54"/>
                  <a:gd name="T12" fmla="*/ 0 w 89"/>
                  <a:gd name="T13" fmla="*/ 23 h 54"/>
                  <a:gd name="T14" fmla="*/ 0 w 89"/>
                  <a:gd name="T15" fmla="*/ 23 h 54"/>
                  <a:gd name="T16" fmla="*/ 2 w 89"/>
                  <a:gd name="T17" fmla="*/ 21 h 54"/>
                  <a:gd name="T18" fmla="*/ 3 w 89"/>
                  <a:gd name="T19" fmla="*/ 16 h 54"/>
                  <a:gd name="T20" fmla="*/ 15 w 89"/>
                  <a:gd name="T21" fmla="*/ 8 h 54"/>
                  <a:gd name="T22" fmla="*/ 29 w 89"/>
                  <a:gd name="T23" fmla="*/ 3 h 54"/>
                  <a:gd name="T24" fmla="*/ 37 w 89"/>
                  <a:gd name="T25" fmla="*/ 0 h 54"/>
                  <a:gd name="T26" fmla="*/ 44 w 89"/>
                  <a:gd name="T27" fmla="*/ 0 h 54"/>
                  <a:gd name="T28" fmla="*/ 44 w 89"/>
                  <a:gd name="T29" fmla="*/ 0 h 54"/>
                  <a:gd name="T30" fmla="*/ 52 w 89"/>
                  <a:gd name="T31" fmla="*/ 0 h 54"/>
                  <a:gd name="T32" fmla="*/ 60 w 89"/>
                  <a:gd name="T33" fmla="*/ 3 h 54"/>
                  <a:gd name="T34" fmla="*/ 73 w 89"/>
                  <a:gd name="T35" fmla="*/ 8 h 54"/>
                  <a:gd name="T36" fmla="*/ 85 w 89"/>
                  <a:gd name="T37" fmla="*/ 16 h 54"/>
                  <a:gd name="T38" fmla="*/ 88 w 89"/>
                  <a:gd name="T39" fmla="*/ 21 h 54"/>
                  <a:gd name="T40" fmla="*/ 89 w 89"/>
                  <a:gd name="T41" fmla="*/ 23 h 54"/>
                  <a:gd name="T42" fmla="*/ 89 w 89"/>
                  <a:gd name="T43" fmla="*/ 23 h 54"/>
                  <a:gd name="T44" fmla="*/ 89 w 89"/>
                  <a:gd name="T45" fmla="*/ 26 h 54"/>
                  <a:gd name="T46" fmla="*/ 88 w 89"/>
                  <a:gd name="T47" fmla="*/ 29 h 54"/>
                  <a:gd name="T48" fmla="*/ 80 w 89"/>
                  <a:gd name="T49" fmla="*/ 37 h 54"/>
                  <a:gd name="T50" fmla="*/ 65 w 89"/>
                  <a:gd name="T51" fmla="*/ 45 h 54"/>
                  <a:gd name="T52" fmla="*/ 44 w 89"/>
                  <a:gd name="T5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9" h="54">
                    <a:moveTo>
                      <a:pt x="44" y="54"/>
                    </a:moveTo>
                    <a:lnTo>
                      <a:pt x="44" y="54"/>
                    </a:lnTo>
                    <a:lnTo>
                      <a:pt x="23" y="45"/>
                    </a:lnTo>
                    <a:lnTo>
                      <a:pt x="10" y="37"/>
                    </a:lnTo>
                    <a:lnTo>
                      <a:pt x="2" y="29"/>
                    </a:lnTo>
                    <a:lnTo>
                      <a:pt x="0" y="26"/>
                    </a:lnTo>
                    <a:lnTo>
                      <a:pt x="0" y="23"/>
                    </a:lnTo>
                    <a:lnTo>
                      <a:pt x="0" y="23"/>
                    </a:lnTo>
                    <a:lnTo>
                      <a:pt x="2" y="21"/>
                    </a:lnTo>
                    <a:lnTo>
                      <a:pt x="3" y="16"/>
                    </a:lnTo>
                    <a:lnTo>
                      <a:pt x="15" y="8"/>
                    </a:lnTo>
                    <a:lnTo>
                      <a:pt x="29" y="3"/>
                    </a:lnTo>
                    <a:lnTo>
                      <a:pt x="37" y="0"/>
                    </a:lnTo>
                    <a:lnTo>
                      <a:pt x="44" y="0"/>
                    </a:lnTo>
                    <a:lnTo>
                      <a:pt x="44" y="0"/>
                    </a:lnTo>
                    <a:lnTo>
                      <a:pt x="52" y="0"/>
                    </a:lnTo>
                    <a:lnTo>
                      <a:pt x="60" y="3"/>
                    </a:lnTo>
                    <a:lnTo>
                      <a:pt x="73" y="8"/>
                    </a:lnTo>
                    <a:lnTo>
                      <a:pt x="85" y="16"/>
                    </a:lnTo>
                    <a:lnTo>
                      <a:pt x="88" y="21"/>
                    </a:lnTo>
                    <a:lnTo>
                      <a:pt x="89" y="23"/>
                    </a:lnTo>
                    <a:lnTo>
                      <a:pt x="89" y="23"/>
                    </a:lnTo>
                    <a:lnTo>
                      <a:pt x="89" y="26"/>
                    </a:lnTo>
                    <a:lnTo>
                      <a:pt x="88" y="29"/>
                    </a:lnTo>
                    <a:lnTo>
                      <a:pt x="80" y="37"/>
                    </a:lnTo>
                    <a:lnTo>
                      <a:pt x="65" y="45"/>
                    </a:lnTo>
                    <a:lnTo>
                      <a:pt x="44" y="54"/>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3" name="Freeform 11"/>
              <p:cNvSpPr/>
              <p:nvPr/>
            </p:nvSpPr>
            <p:spPr bwMode="auto">
              <a:xfrm>
                <a:off x="8254124" y="1644712"/>
                <a:ext cx="149325" cy="111997"/>
              </a:xfrm>
              <a:custGeom>
                <a:avLst/>
                <a:gdLst>
                  <a:gd name="T0" fmla="*/ 60 w 94"/>
                  <a:gd name="T1" fmla="*/ 56 h 73"/>
                  <a:gd name="T2" fmla="*/ 60 w 94"/>
                  <a:gd name="T3" fmla="*/ 56 h 73"/>
                  <a:gd name="T4" fmla="*/ 47 w 94"/>
                  <a:gd name="T5" fmla="*/ 62 h 73"/>
                  <a:gd name="T6" fmla="*/ 32 w 94"/>
                  <a:gd name="T7" fmla="*/ 67 h 73"/>
                  <a:gd name="T8" fmla="*/ 16 w 94"/>
                  <a:gd name="T9" fmla="*/ 70 h 73"/>
                  <a:gd name="T10" fmla="*/ 0 w 94"/>
                  <a:gd name="T11" fmla="*/ 73 h 73"/>
                  <a:gd name="T12" fmla="*/ 0 w 94"/>
                  <a:gd name="T13" fmla="*/ 73 h 73"/>
                  <a:gd name="T14" fmla="*/ 6 w 94"/>
                  <a:gd name="T15" fmla="*/ 57 h 73"/>
                  <a:gd name="T16" fmla="*/ 13 w 94"/>
                  <a:gd name="T17" fmla="*/ 44 h 73"/>
                  <a:gd name="T18" fmla="*/ 21 w 94"/>
                  <a:gd name="T19" fmla="*/ 33 h 73"/>
                  <a:gd name="T20" fmla="*/ 27 w 94"/>
                  <a:gd name="T21" fmla="*/ 23 h 73"/>
                  <a:gd name="T22" fmla="*/ 27 w 94"/>
                  <a:gd name="T23" fmla="*/ 23 h 73"/>
                  <a:gd name="T24" fmla="*/ 37 w 94"/>
                  <a:gd name="T25" fmla="*/ 15 h 73"/>
                  <a:gd name="T26" fmla="*/ 45 w 94"/>
                  <a:gd name="T27" fmla="*/ 8 h 73"/>
                  <a:gd name="T28" fmla="*/ 53 w 94"/>
                  <a:gd name="T29" fmla="*/ 5 h 73"/>
                  <a:gd name="T30" fmla="*/ 62 w 94"/>
                  <a:gd name="T31" fmla="*/ 2 h 73"/>
                  <a:gd name="T32" fmla="*/ 68 w 94"/>
                  <a:gd name="T33" fmla="*/ 0 h 73"/>
                  <a:gd name="T34" fmla="*/ 75 w 94"/>
                  <a:gd name="T35" fmla="*/ 0 h 73"/>
                  <a:gd name="T36" fmla="*/ 81 w 94"/>
                  <a:gd name="T37" fmla="*/ 2 h 73"/>
                  <a:gd name="T38" fmla="*/ 86 w 94"/>
                  <a:gd name="T39" fmla="*/ 3 h 73"/>
                  <a:gd name="T40" fmla="*/ 86 w 94"/>
                  <a:gd name="T41" fmla="*/ 3 h 73"/>
                  <a:gd name="T42" fmla="*/ 89 w 94"/>
                  <a:gd name="T43" fmla="*/ 7 h 73"/>
                  <a:gd name="T44" fmla="*/ 93 w 94"/>
                  <a:gd name="T45" fmla="*/ 10 h 73"/>
                  <a:gd name="T46" fmla="*/ 94 w 94"/>
                  <a:gd name="T47" fmla="*/ 13 h 73"/>
                  <a:gd name="T48" fmla="*/ 94 w 94"/>
                  <a:gd name="T49" fmla="*/ 15 h 73"/>
                  <a:gd name="T50" fmla="*/ 94 w 94"/>
                  <a:gd name="T51" fmla="*/ 15 h 73"/>
                  <a:gd name="T52" fmla="*/ 89 w 94"/>
                  <a:gd name="T53" fmla="*/ 28 h 73"/>
                  <a:gd name="T54" fmla="*/ 81 w 94"/>
                  <a:gd name="T55" fmla="*/ 38 h 73"/>
                  <a:gd name="T56" fmla="*/ 71 w 94"/>
                  <a:gd name="T57" fmla="*/ 47 h 73"/>
                  <a:gd name="T58" fmla="*/ 60 w 94"/>
                  <a:gd name="T59" fmla="*/ 5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4" h="73">
                    <a:moveTo>
                      <a:pt x="60" y="56"/>
                    </a:moveTo>
                    <a:lnTo>
                      <a:pt x="60" y="56"/>
                    </a:lnTo>
                    <a:lnTo>
                      <a:pt x="47" y="62"/>
                    </a:lnTo>
                    <a:lnTo>
                      <a:pt x="32" y="67"/>
                    </a:lnTo>
                    <a:lnTo>
                      <a:pt x="16" y="70"/>
                    </a:lnTo>
                    <a:lnTo>
                      <a:pt x="0" y="73"/>
                    </a:lnTo>
                    <a:lnTo>
                      <a:pt x="0" y="73"/>
                    </a:lnTo>
                    <a:lnTo>
                      <a:pt x="6" y="57"/>
                    </a:lnTo>
                    <a:lnTo>
                      <a:pt x="13" y="44"/>
                    </a:lnTo>
                    <a:lnTo>
                      <a:pt x="21" y="33"/>
                    </a:lnTo>
                    <a:lnTo>
                      <a:pt x="27" y="23"/>
                    </a:lnTo>
                    <a:lnTo>
                      <a:pt x="27" y="23"/>
                    </a:lnTo>
                    <a:lnTo>
                      <a:pt x="37" y="15"/>
                    </a:lnTo>
                    <a:lnTo>
                      <a:pt x="45" y="8"/>
                    </a:lnTo>
                    <a:lnTo>
                      <a:pt x="53" y="5"/>
                    </a:lnTo>
                    <a:lnTo>
                      <a:pt x="62" y="2"/>
                    </a:lnTo>
                    <a:lnTo>
                      <a:pt x="68" y="0"/>
                    </a:lnTo>
                    <a:lnTo>
                      <a:pt x="75" y="0"/>
                    </a:lnTo>
                    <a:lnTo>
                      <a:pt x="81" y="2"/>
                    </a:lnTo>
                    <a:lnTo>
                      <a:pt x="86" y="3"/>
                    </a:lnTo>
                    <a:lnTo>
                      <a:pt x="86" y="3"/>
                    </a:lnTo>
                    <a:lnTo>
                      <a:pt x="89" y="7"/>
                    </a:lnTo>
                    <a:lnTo>
                      <a:pt x="93" y="10"/>
                    </a:lnTo>
                    <a:lnTo>
                      <a:pt x="94" y="13"/>
                    </a:lnTo>
                    <a:lnTo>
                      <a:pt x="94" y="15"/>
                    </a:lnTo>
                    <a:lnTo>
                      <a:pt x="94" y="15"/>
                    </a:lnTo>
                    <a:lnTo>
                      <a:pt x="89" y="28"/>
                    </a:lnTo>
                    <a:lnTo>
                      <a:pt x="81" y="38"/>
                    </a:lnTo>
                    <a:lnTo>
                      <a:pt x="71" y="47"/>
                    </a:lnTo>
                    <a:lnTo>
                      <a:pt x="60" y="56"/>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4" name="Freeform 12"/>
              <p:cNvSpPr/>
              <p:nvPr/>
            </p:nvSpPr>
            <p:spPr bwMode="auto">
              <a:xfrm>
                <a:off x="6938200" y="646071"/>
                <a:ext cx="2090547" cy="1824619"/>
              </a:xfrm>
              <a:custGeom>
                <a:avLst/>
                <a:gdLst>
                  <a:gd name="T0" fmla="*/ 230 w 1315"/>
                  <a:gd name="T1" fmla="*/ 1151 h 1154"/>
                  <a:gd name="T2" fmla="*/ 187 w 1315"/>
                  <a:gd name="T3" fmla="*/ 1115 h 1154"/>
                  <a:gd name="T4" fmla="*/ 103 w 1315"/>
                  <a:gd name="T5" fmla="*/ 1009 h 1154"/>
                  <a:gd name="T6" fmla="*/ 43 w 1315"/>
                  <a:gd name="T7" fmla="*/ 889 h 1154"/>
                  <a:gd name="T8" fmla="*/ 8 w 1315"/>
                  <a:gd name="T9" fmla="*/ 759 h 1154"/>
                  <a:gd name="T10" fmla="*/ 0 w 1315"/>
                  <a:gd name="T11" fmla="*/ 658 h 1154"/>
                  <a:gd name="T12" fmla="*/ 15 w 1315"/>
                  <a:gd name="T13" fmla="*/ 526 h 1154"/>
                  <a:gd name="T14" fmla="*/ 52 w 1315"/>
                  <a:gd name="T15" fmla="*/ 402 h 1154"/>
                  <a:gd name="T16" fmla="*/ 114 w 1315"/>
                  <a:gd name="T17" fmla="*/ 290 h 1154"/>
                  <a:gd name="T18" fmla="*/ 194 w 1315"/>
                  <a:gd name="T19" fmla="*/ 192 h 1154"/>
                  <a:gd name="T20" fmla="*/ 292 w 1315"/>
                  <a:gd name="T21" fmla="*/ 113 h 1154"/>
                  <a:gd name="T22" fmla="*/ 402 w 1315"/>
                  <a:gd name="T23" fmla="*/ 52 h 1154"/>
                  <a:gd name="T24" fmla="*/ 526 w 1315"/>
                  <a:gd name="T25" fmla="*/ 13 h 1154"/>
                  <a:gd name="T26" fmla="*/ 658 w 1315"/>
                  <a:gd name="T27" fmla="*/ 0 h 1154"/>
                  <a:gd name="T28" fmla="*/ 759 w 1315"/>
                  <a:gd name="T29" fmla="*/ 8 h 1154"/>
                  <a:gd name="T30" fmla="*/ 884 w 1315"/>
                  <a:gd name="T31" fmla="*/ 41 h 1154"/>
                  <a:gd name="T32" fmla="*/ 1000 w 1315"/>
                  <a:gd name="T33" fmla="*/ 96 h 1154"/>
                  <a:gd name="T34" fmla="*/ 1101 w 1315"/>
                  <a:gd name="T35" fmla="*/ 171 h 1154"/>
                  <a:gd name="T36" fmla="*/ 1185 w 1315"/>
                  <a:gd name="T37" fmla="*/ 264 h 1154"/>
                  <a:gd name="T38" fmla="*/ 1250 w 1315"/>
                  <a:gd name="T39" fmla="*/ 373 h 1154"/>
                  <a:gd name="T40" fmla="*/ 1294 w 1315"/>
                  <a:gd name="T41" fmla="*/ 494 h 1154"/>
                  <a:gd name="T42" fmla="*/ 1315 w 1315"/>
                  <a:gd name="T43" fmla="*/ 624 h 1154"/>
                  <a:gd name="T44" fmla="*/ 1312 w 1315"/>
                  <a:gd name="T45" fmla="*/ 725 h 1154"/>
                  <a:gd name="T46" fmla="*/ 1286 w 1315"/>
                  <a:gd name="T47" fmla="*/ 855 h 1154"/>
                  <a:gd name="T48" fmla="*/ 1234 w 1315"/>
                  <a:gd name="T49" fmla="*/ 977 h 1154"/>
                  <a:gd name="T50" fmla="*/ 1158 w 1315"/>
                  <a:gd name="T51" fmla="*/ 1086 h 1154"/>
                  <a:gd name="T52" fmla="*/ 1102 w 1315"/>
                  <a:gd name="T53" fmla="*/ 1141 h 1154"/>
                  <a:gd name="T54" fmla="*/ 1060 w 1315"/>
                  <a:gd name="T55" fmla="*/ 1148 h 1154"/>
                  <a:gd name="T56" fmla="*/ 1032 w 1315"/>
                  <a:gd name="T57" fmla="*/ 1133 h 1154"/>
                  <a:gd name="T58" fmla="*/ 1016 w 1315"/>
                  <a:gd name="T59" fmla="*/ 1093 h 1154"/>
                  <a:gd name="T60" fmla="*/ 1034 w 1315"/>
                  <a:gd name="T61" fmla="*/ 1053 h 1154"/>
                  <a:gd name="T62" fmla="*/ 1091 w 1315"/>
                  <a:gd name="T63" fmla="*/ 992 h 1154"/>
                  <a:gd name="T64" fmla="*/ 1148 w 1315"/>
                  <a:gd name="T65" fmla="*/ 897 h 1154"/>
                  <a:gd name="T66" fmla="*/ 1187 w 1315"/>
                  <a:gd name="T67" fmla="*/ 795 h 1154"/>
                  <a:gd name="T68" fmla="*/ 1203 w 1315"/>
                  <a:gd name="T69" fmla="*/ 686 h 1154"/>
                  <a:gd name="T70" fmla="*/ 1201 w 1315"/>
                  <a:gd name="T71" fmla="*/ 603 h 1154"/>
                  <a:gd name="T72" fmla="*/ 1179 w 1315"/>
                  <a:gd name="T73" fmla="*/ 495 h 1154"/>
                  <a:gd name="T74" fmla="*/ 1138 w 1315"/>
                  <a:gd name="T75" fmla="*/ 397 h 1154"/>
                  <a:gd name="T76" fmla="*/ 1079 w 1315"/>
                  <a:gd name="T77" fmla="*/ 311 h 1154"/>
                  <a:gd name="T78" fmla="*/ 1005 w 1315"/>
                  <a:gd name="T79" fmla="*/ 236 h 1154"/>
                  <a:gd name="T80" fmla="*/ 918 w 1315"/>
                  <a:gd name="T81" fmla="*/ 178 h 1154"/>
                  <a:gd name="T82" fmla="*/ 821 w 1315"/>
                  <a:gd name="T83" fmla="*/ 137 h 1154"/>
                  <a:gd name="T84" fmla="*/ 713 w 1315"/>
                  <a:gd name="T85" fmla="*/ 114 h 1154"/>
                  <a:gd name="T86" fmla="*/ 630 w 1315"/>
                  <a:gd name="T87" fmla="*/ 113 h 1154"/>
                  <a:gd name="T88" fmla="*/ 523 w 1315"/>
                  <a:gd name="T89" fmla="*/ 129 h 1154"/>
                  <a:gd name="T90" fmla="*/ 422 w 1315"/>
                  <a:gd name="T91" fmla="*/ 166 h 1154"/>
                  <a:gd name="T92" fmla="*/ 332 w 1315"/>
                  <a:gd name="T93" fmla="*/ 220 h 1154"/>
                  <a:gd name="T94" fmla="*/ 254 w 1315"/>
                  <a:gd name="T95" fmla="*/ 292 h 1154"/>
                  <a:gd name="T96" fmla="*/ 192 w 1315"/>
                  <a:gd name="T97" fmla="*/ 375 h 1154"/>
                  <a:gd name="T98" fmla="*/ 147 w 1315"/>
                  <a:gd name="T99" fmla="*/ 471 h 1154"/>
                  <a:gd name="T100" fmla="*/ 119 w 1315"/>
                  <a:gd name="T101" fmla="*/ 575 h 1154"/>
                  <a:gd name="T102" fmla="*/ 113 w 1315"/>
                  <a:gd name="T103" fmla="*/ 658 h 1154"/>
                  <a:gd name="T104" fmla="*/ 124 w 1315"/>
                  <a:gd name="T105" fmla="*/ 769 h 1154"/>
                  <a:gd name="T106" fmla="*/ 158 w 1315"/>
                  <a:gd name="T107" fmla="*/ 876 h 1154"/>
                  <a:gd name="T108" fmla="*/ 213 w 1315"/>
                  <a:gd name="T109" fmla="*/ 972 h 1154"/>
                  <a:gd name="T110" fmla="*/ 287 w 1315"/>
                  <a:gd name="T111" fmla="*/ 1057 h 1154"/>
                  <a:gd name="T112" fmla="*/ 303 w 1315"/>
                  <a:gd name="T113" fmla="*/ 1086 h 1154"/>
                  <a:gd name="T114" fmla="*/ 296 w 1315"/>
                  <a:gd name="T115" fmla="*/ 1127 h 1154"/>
                  <a:gd name="T116" fmla="*/ 270 w 1315"/>
                  <a:gd name="T117" fmla="*/ 1149 h 1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15" h="1154">
                    <a:moveTo>
                      <a:pt x="249" y="1154"/>
                    </a:moveTo>
                    <a:lnTo>
                      <a:pt x="249" y="1154"/>
                    </a:lnTo>
                    <a:lnTo>
                      <a:pt x="240" y="1153"/>
                    </a:lnTo>
                    <a:lnTo>
                      <a:pt x="230" y="1151"/>
                    </a:lnTo>
                    <a:lnTo>
                      <a:pt x="220" y="1146"/>
                    </a:lnTo>
                    <a:lnTo>
                      <a:pt x="212" y="1140"/>
                    </a:lnTo>
                    <a:lnTo>
                      <a:pt x="212" y="1140"/>
                    </a:lnTo>
                    <a:lnTo>
                      <a:pt x="187" y="1115"/>
                    </a:lnTo>
                    <a:lnTo>
                      <a:pt x="163" y="1091"/>
                    </a:lnTo>
                    <a:lnTo>
                      <a:pt x="142" y="1065"/>
                    </a:lnTo>
                    <a:lnTo>
                      <a:pt x="122" y="1037"/>
                    </a:lnTo>
                    <a:lnTo>
                      <a:pt x="103" y="1009"/>
                    </a:lnTo>
                    <a:lnTo>
                      <a:pt x="87" y="980"/>
                    </a:lnTo>
                    <a:lnTo>
                      <a:pt x="70" y="951"/>
                    </a:lnTo>
                    <a:lnTo>
                      <a:pt x="56" y="920"/>
                    </a:lnTo>
                    <a:lnTo>
                      <a:pt x="43" y="889"/>
                    </a:lnTo>
                    <a:lnTo>
                      <a:pt x="33" y="858"/>
                    </a:lnTo>
                    <a:lnTo>
                      <a:pt x="23" y="826"/>
                    </a:lnTo>
                    <a:lnTo>
                      <a:pt x="15" y="793"/>
                    </a:lnTo>
                    <a:lnTo>
                      <a:pt x="8" y="759"/>
                    </a:lnTo>
                    <a:lnTo>
                      <a:pt x="5" y="726"/>
                    </a:lnTo>
                    <a:lnTo>
                      <a:pt x="2" y="692"/>
                    </a:lnTo>
                    <a:lnTo>
                      <a:pt x="0" y="658"/>
                    </a:lnTo>
                    <a:lnTo>
                      <a:pt x="0" y="658"/>
                    </a:lnTo>
                    <a:lnTo>
                      <a:pt x="2" y="624"/>
                    </a:lnTo>
                    <a:lnTo>
                      <a:pt x="5" y="591"/>
                    </a:lnTo>
                    <a:lnTo>
                      <a:pt x="8" y="557"/>
                    </a:lnTo>
                    <a:lnTo>
                      <a:pt x="15" y="526"/>
                    </a:lnTo>
                    <a:lnTo>
                      <a:pt x="21" y="494"/>
                    </a:lnTo>
                    <a:lnTo>
                      <a:pt x="31" y="463"/>
                    </a:lnTo>
                    <a:lnTo>
                      <a:pt x="41" y="432"/>
                    </a:lnTo>
                    <a:lnTo>
                      <a:pt x="52" y="402"/>
                    </a:lnTo>
                    <a:lnTo>
                      <a:pt x="65" y="373"/>
                    </a:lnTo>
                    <a:lnTo>
                      <a:pt x="80" y="345"/>
                    </a:lnTo>
                    <a:lnTo>
                      <a:pt x="96" y="318"/>
                    </a:lnTo>
                    <a:lnTo>
                      <a:pt x="114" y="290"/>
                    </a:lnTo>
                    <a:lnTo>
                      <a:pt x="132" y="264"/>
                    </a:lnTo>
                    <a:lnTo>
                      <a:pt x="152" y="240"/>
                    </a:lnTo>
                    <a:lnTo>
                      <a:pt x="171" y="215"/>
                    </a:lnTo>
                    <a:lnTo>
                      <a:pt x="194" y="192"/>
                    </a:lnTo>
                    <a:lnTo>
                      <a:pt x="217" y="171"/>
                    </a:lnTo>
                    <a:lnTo>
                      <a:pt x="241" y="150"/>
                    </a:lnTo>
                    <a:lnTo>
                      <a:pt x="266" y="131"/>
                    </a:lnTo>
                    <a:lnTo>
                      <a:pt x="292" y="113"/>
                    </a:lnTo>
                    <a:lnTo>
                      <a:pt x="318" y="96"/>
                    </a:lnTo>
                    <a:lnTo>
                      <a:pt x="345" y="80"/>
                    </a:lnTo>
                    <a:lnTo>
                      <a:pt x="373" y="65"/>
                    </a:lnTo>
                    <a:lnTo>
                      <a:pt x="402" y="52"/>
                    </a:lnTo>
                    <a:lnTo>
                      <a:pt x="433" y="41"/>
                    </a:lnTo>
                    <a:lnTo>
                      <a:pt x="463" y="30"/>
                    </a:lnTo>
                    <a:lnTo>
                      <a:pt x="493" y="21"/>
                    </a:lnTo>
                    <a:lnTo>
                      <a:pt x="526" y="13"/>
                    </a:lnTo>
                    <a:lnTo>
                      <a:pt x="559" y="8"/>
                    </a:lnTo>
                    <a:lnTo>
                      <a:pt x="591" y="4"/>
                    </a:lnTo>
                    <a:lnTo>
                      <a:pt x="625" y="2"/>
                    </a:lnTo>
                    <a:lnTo>
                      <a:pt x="658" y="0"/>
                    </a:lnTo>
                    <a:lnTo>
                      <a:pt x="658" y="0"/>
                    </a:lnTo>
                    <a:lnTo>
                      <a:pt x="692" y="2"/>
                    </a:lnTo>
                    <a:lnTo>
                      <a:pt x="726" y="4"/>
                    </a:lnTo>
                    <a:lnTo>
                      <a:pt x="759" y="8"/>
                    </a:lnTo>
                    <a:lnTo>
                      <a:pt x="791" y="13"/>
                    </a:lnTo>
                    <a:lnTo>
                      <a:pt x="822" y="21"/>
                    </a:lnTo>
                    <a:lnTo>
                      <a:pt x="853" y="30"/>
                    </a:lnTo>
                    <a:lnTo>
                      <a:pt x="884" y="41"/>
                    </a:lnTo>
                    <a:lnTo>
                      <a:pt x="913" y="52"/>
                    </a:lnTo>
                    <a:lnTo>
                      <a:pt x="943" y="65"/>
                    </a:lnTo>
                    <a:lnTo>
                      <a:pt x="972" y="80"/>
                    </a:lnTo>
                    <a:lnTo>
                      <a:pt x="1000" y="96"/>
                    </a:lnTo>
                    <a:lnTo>
                      <a:pt x="1026" y="113"/>
                    </a:lnTo>
                    <a:lnTo>
                      <a:pt x="1052" y="131"/>
                    </a:lnTo>
                    <a:lnTo>
                      <a:pt x="1076" y="150"/>
                    </a:lnTo>
                    <a:lnTo>
                      <a:pt x="1101" y="171"/>
                    </a:lnTo>
                    <a:lnTo>
                      <a:pt x="1123" y="192"/>
                    </a:lnTo>
                    <a:lnTo>
                      <a:pt x="1145" y="215"/>
                    </a:lnTo>
                    <a:lnTo>
                      <a:pt x="1166" y="240"/>
                    </a:lnTo>
                    <a:lnTo>
                      <a:pt x="1185" y="264"/>
                    </a:lnTo>
                    <a:lnTo>
                      <a:pt x="1203" y="290"/>
                    </a:lnTo>
                    <a:lnTo>
                      <a:pt x="1221" y="318"/>
                    </a:lnTo>
                    <a:lnTo>
                      <a:pt x="1236" y="345"/>
                    </a:lnTo>
                    <a:lnTo>
                      <a:pt x="1250" y="373"/>
                    </a:lnTo>
                    <a:lnTo>
                      <a:pt x="1263" y="402"/>
                    </a:lnTo>
                    <a:lnTo>
                      <a:pt x="1276" y="432"/>
                    </a:lnTo>
                    <a:lnTo>
                      <a:pt x="1286" y="463"/>
                    </a:lnTo>
                    <a:lnTo>
                      <a:pt x="1294" y="494"/>
                    </a:lnTo>
                    <a:lnTo>
                      <a:pt x="1302" y="526"/>
                    </a:lnTo>
                    <a:lnTo>
                      <a:pt x="1307" y="557"/>
                    </a:lnTo>
                    <a:lnTo>
                      <a:pt x="1312" y="591"/>
                    </a:lnTo>
                    <a:lnTo>
                      <a:pt x="1315" y="624"/>
                    </a:lnTo>
                    <a:lnTo>
                      <a:pt x="1315" y="658"/>
                    </a:lnTo>
                    <a:lnTo>
                      <a:pt x="1315" y="658"/>
                    </a:lnTo>
                    <a:lnTo>
                      <a:pt x="1315" y="692"/>
                    </a:lnTo>
                    <a:lnTo>
                      <a:pt x="1312" y="725"/>
                    </a:lnTo>
                    <a:lnTo>
                      <a:pt x="1307" y="759"/>
                    </a:lnTo>
                    <a:lnTo>
                      <a:pt x="1302" y="791"/>
                    </a:lnTo>
                    <a:lnTo>
                      <a:pt x="1294" y="824"/>
                    </a:lnTo>
                    <a:lnTo>
                      <a:pt x="1286" y="855"/>
                    </a:lnTo>
                    <a:lnTo>
                      <a:pt x="1275" y="887"/>
                    </a:lnTo>
                    <a:lnTo>
                      <a:pt x="1263" y="917"/>
                    </a:lnTo>
                    <a:lnTo>
                      <a:pt x="1249" y="948"/>
                    </a:lnTo>
                    <a:lnTo>
                      <a:pt x="1234" y="977"/>
                    </a:lnTo>
                    <a:lnTo>
                      <a:pt x="1216" y="1005"/>
                    </a:lnTo>
                    <a:lnTo>
                      <a:pt x="1198" y="1032"/>
                    </a:lnTo>
                    <a:lnTo>
                      <a:pt x="1179" y="1060"/>
                    </a:lnTo>
                    <a:lnTo>
                      <a:pt x="1158" y="1086"/>
                    </a:lnTo>
                    <a:lnTo>
                      <a:pt x="1135" y="1110"/>
                    </a:lnTo>
                    <a:lnTo>
                      <a:pt x="1110" y="1135"/>
                    </a:lnTo>
                    <a:lnTo>
                      <a:pt x="1110" y="1135"/>
                    </a:lnTo>
                    <a:lnTo>
                      <a:pt x="1102" y="1141"/>
                    </a:lnTo>
                    <a:lnTo>
                      <a:pt x="1092" y="1146"/>
                    </a:lnTo>
                    <a:lnTo>
                      <a:pt x="1081" y="1149"/>
                    </a:lnTo>
                    <a:lnTo>
                      <a:pt x="1071" y="1149"/>
                    </a:lnTo>
                    <a:lnTo>
                      <a:pt x="1060" y="1148"/>
                    </a:lnTo>
                    <a:lnTo>
                      <a:pt x="1050" y="1145"/>
                    </a:lnTo>
                    <a:lnTo>
                      <a:pt x="1040" y="1140"/>
                    </a:lnTo>
                    <a:lnTo>
                      <a:pt x="1032" y="1133"/>
                    </a:lnTo>
                    <a:lnTo>
                      <a:pt x="1032" y="1133"/>
                    </a:lnTo>
                    <a:lnTo>
                      <a:pt x="1024" y="1123"/>
                    </a:lnTo>
                    <a:lnTo>
                      <a:pt x="1019" y="1114"/>
                    </a:lnTo>
                    <a:lnTo>
                      <a:pt x="1018" y="1104"/>
                    </a:lnTo>
                    <a:lnTo>
                      <a:pt x="1016" y="1093"/>
                    </a:lnTo>
                    <a:lnTo>
                      <a:pt x="1018" y="1081"/>
                    </a:lnTo>
                    <a:lnTo>
                      <a:pt x="1021" y="1071"/>
                    </a:lnTo>
                    <a:lnTo>
                      <a:pt x="1026" y="1062"/>
                    </a:lnTo>
                    <a:lnTo>
                      <a:pt x="1034" y="1053"/>
                    </a:lnTo>
                    <a:lnTo>
                      <a:pt x="1034" y="1053"/>
                    </a:lnTo>
                    <a:lnTo>
                      <a:pt x="1053" y="1034"/>
                    </a:lnTo>
                    <a:lnTo>
                      <a:pt x="1073" y="1013"/>
                    </a:lnTo>
                    <a:lnTo>
                      <a:pt x="1091" y="992"/>
                    </a:lnTo>
                    <a:lnTo>
                      <a:pt x="1107" y="969"/>
                    </a:lnTo>
                    <a:lnTo>
                      <a:pt x="1122" y="946"/>
                    </a:lnTo>
                    <a:lnTo>
                      <a:pt x="1136" y="922"/>
                    </a:lnTo>
                    <a:lnTo>
                      <a:pt x="1148" y="897"/>
                    </a:lnTo>
                    <a:lnTo>
                      <a:pt x="1159" y="873"/>
                    </a:lnTo>
                    <a:lnTo>
                      <a:pt x="1171" y="848"/>
                    </a:lnTo>
                    <a:lnTo>
                      <a:pt x="1179" y="822"/>
                    </a:lnTo>
                    <a:lnTo>
                      <a:pt x="1187" y="795"/>
                    </a:lnTo>
                    <a:lnTo>
                      <a:pt x="1193" y="769"/>
                    </a:lnTo>
                    <a:lnTo>
                      <a:pt x="1198" y="741"/>
                    </a:lnTo>
                    <a:lnTo>
                      <a:pt x="1201" y="713"/>
                    </a:lnTo>
                    <a:lnTo>
                      <a:pt x="1203" y="686"/>
                    </a:lnTo>
                    <a:lnTo>
                      <a:pt x="1203" y="658"/>
                    </a:lnTo>
                    <a:lnTo>
                      <a:pt x="1203" y="658"/>
                    </a:lnTo>
                    <a:lnTo>
                      <a:pt x="1203" y="630"/>
                    </a:lnTo>
                    <a:lnTo>
                      <a:pt x="1201" y="603"/>
                    </a:lnTo>
                    <a:lnTo>
                      <a:pt x="1198" y="575"/>
                    </a:lnTo>
                    <a:lnTo>
                      <a:pt x="1193" y="547"/>
                    </a:lnTo>
                    <a:lnTo>
                      <a:pt x="1187" y="521"/>
                    </a:lnTo>
                    <a:lnTo>
                      <a:pt x="1179" y="495"/>
                    </a:lnTo>
                    <a:lnTo>
                      <a:pt x="1171" y="471"/>
                    </a:lnTo>
                    <a:lnTo>
                      <a:pt x="1161" y="446"/>
                    </a:lnTo>
                    <a:lnTo>
                      <a:pt x="1149" y="422"/>
                    </a:lnTo>
                    <a:lnTo>
                      <a:pt x="1138" y="397"/>
                    </a:lnTo>
                    <a:lnTo>
                      <a:pt x="1125" y="375"/>
                    </a:lnTo>
                    <a:lnTo>
                      <a:pt x="1110" y="354"/>
                    </a:lnTo>
                    <a:lnTo>
                      <a:pt x="1096" y="331"/>
                    </a:lnTo>
                    <a:lnTo>
                      <a:pt x="1079" y="311"/>
                    </a:lnTo>
                    <a:lnTo>
                      <a:pt x="1062" y="292"/>
                    </a:lnTo>
                    <a:lnTo>
                      <a:pt x="1044" y="272"/>
                    </a:lnTo>
                    <a:lnTo>
                      <a:pt x="1024" y="254"/>
                    </a:lnTo>
                    <a:lnTo>
                      <a:pt x="1005" y="236"/>
                    </a:lnTo>
                    <a:lnTo>
                      <a:pt x="985" y="220"/>
                    </a:lnTo>
                    <a:lnTo>
                      <a:pt x="964" y="205"/>
                    </a:lnTo>
                    <a:lnTo>
                      <a:pt x="941" y="191"/>
                    </a:lnTo>
                    <a:lnTo>
                      <a:pt x="918" y="178"/>
                    </a:lnTo>
                    <a:lnTo>
                      <a:pt x="894" y="166"/>
                    </a:lnTo>
                    <a:lnTo>
                      <a:pt x="871" y="155"/>
                    </a:lnTo>
                    <a:lnTo>
                      <a:pt x="845" y="145"/>
                    </a:lnTo>
                    <a:lnTo>
                      <a:pt x="821" y="137"/>
                    </a:lnTo>
                    <a:lnTo>
                      <a:pt x="795" y="129"/>
                    </a:lnTo>
                    <a:lnTo>
                      <a:pt x="769" y="124"/>
                    </a:lnTo>
                    <a:lnTo>
                      <a:pt x="741" y="119"/>
                    </a:lnTo>
                    <a:lnTo>
                      <a:pt x="713" y="114"/>
                    </a:lnTo>
                    <a:lnTo>
                      <a:pt x="687" y="113"/>
                    </a:lnTo>
                    <a:lnTo>
                      <a:pt x="658" y="113"/>
                    </a:lnTo>
                    <a:lnTo>
                      <a:pt x="658" y="113"/>
                    </a:lnTo>
                    <a:lnTo>
                      <a:pt x="630" y="113"/>
                    </a:lnTo>
                    <a:lnTo>
                      <a:pt x="603" y="114"/>
                    </a:lnTo>
                    <a:lnTo>
                      <a:pt x="575" y="119"/>
                    </a:lnTo>
                    <a:lnTo>
                      <a:pt x="549" y="124"/>
                    </a:lnTo>
                    <a:lnTo>
                      <a:pt x="523" y="129"/>
                    </a:lnTo>
                    <a:lnTo>
                      <a:pt x="497" y="137"/>
                    </a:lnTo>
                    <a:lnTo>
                      <a:pt x="471" y="145"/>
                    </a:lnTo>
                    <a:lnTo>
                      <a:pt x="446" y="155"/>
                    </a:lnTo>
                    <a:lnTo>
                      <a:pt x="422" y="166"/>
                    </a:lnTo>
                    <a:lnTo>
                      <a:pt x="399" y="178"/>
                    </a:lnTo>
                    <a:lnTo>
                      <a:pt x="376" y="191"/>
                    </a:lnTo>
                    <a:lnTo>
                      <a:pt x="353" y="205"/>
                    </a:lnTo>
                    <a:lnTo>
                      <a:pt x="332" y="220"/>
                    </a:lnTo>
                    <a:lnTo>
                      <a:pt x="311" y="236"/>
                    </a:lnTo>
                    <a:lnTo>
                      <a:pt x="292" y="254"/>
                    </a:lnTo>
                    <a:lnTo>
                      <a:pt x="272" y="272"/>
                    </a:lnTo>
                    <a:lnTo>
                      <a:pt x="254" y="292"/>
                    </a:lnTo>
                    <a:lnTo>
                      <a:pt x="238" y="311"/>
                    </a:lnTo>
                    <a:lnTo>
                      <a:pt x="222" y="331"/>
                    </a:lnTo>
                    <a:lnTo>
                      <a:pt x="207" y="354"/>
                    </a:lnTo>
                    <a:lnTo>
                      <a:pt x="192" y="375"/>
                    </a:lnTo>
                    <a:lnTo>
                      <a:pt x="179" y="397"/>
                    </a:lnTo>
                    <a:lnTo>
                      <a:pt x="166" y="422"/>
                    </a:lnTo>
                    <a:lnTo>
                      <a:pt x="157" y="446"/>
                    </a:lnTo>
                    <a:lnTo>
                      <a:pt x="147" y="471"/>
                    </a:lnTo>
                    <a:lnTo>
                      <a:pt x="137" y="495"/>
                    </a:lnTo>
                    <a:lnTo>
                      <a:pt x="130" y="521"/>
                    </a:lnTo>
                    <a:lnTo>
                      <a:pt x="124" y="547"/>
                    </a:lnTo>
                    <a:lnTo>
                      <a:pt x="119" y="575"/>
                    </a:lnTo>
                    <a:lnTo>
                      <a:pt x="116" y="603"/>
                    </a:lnTo>
                    <a:lnTo>
                      <a:pt x="114" y="630"/>
                    </a:lnTo>
                    <a:lnTo>
                      <a:pt x="113" y="658"/>
                    </a:lnTo>
                    <a:lnTo>
                      <a:pt x="113" y="658"/>
                    </a:lnTo>
                    <a:lnTo>
                      <a:pt x="114" y="686"/>
                    </a:lnTo>
                    <a:lnTo>
                      <a:pt x="116" y="713"/>
                    </a:lnTo>
                    <a:lnTo>
                      <a:pt x="119" y="743"/>
                    </a:lnTo>
                    <a:lnTo>
                      <a:pt x="124" y="769"/>
                    </a:lnTo>
                    <a:lnTo>
                      <a:pt x="130" y="796"/>
                    </a:lnTo>
                    <a:lnTo>
                      <a:pt x="139" y="824"/>
                    </a:lnTo>
                    <a:lnTo>
                      <a:pt x="148" y="850"/>
                    </a:lnTo>
                    <a:lnTo>
                      <a:pt x="158" y="876"/>
                    </a:lnTo>
                    <a:lnTo>
                      <a:pt x="170" y="900"/>
                    </a:lnTo>
                    <a:lnTo>
                      <a:pt x="184" y="925"/>
                    </a:lnTo>
                    <a:lnTo>
                      <a:pt x="197" y="949"/>
                    </a:lnTo>
                    <a:lnTo>
                      <a:pt x="213" y="972"/>
                    </a:lnTo>
                    <a:lnTo>
                      <a:pt x="230" y="995"/>
                    </a:lnTo>
                    <a:lnTo>
                      <a:pt x="248" y="1018"/>
                    </a:lnTo>
                    <a:lnTo>
                      <a:pt x="267" y="1037"/>
                    </a:lnTo>
                    <a:lnTo>
                      <a:pt x="287" y="1057"/>
                    </a:lnTo>
                    <a:lnTo>
                      <a:pt x="287" y="1057"/>
                    </a:lnTo>
                    <a:lnTo>
                      <a:pt x="295" y="1066"/>
                    </a:lnTo>
                    <a:lnTo>
                      <a:pt x="300" y="1076"/>
                    </a:lnTo>
                    <a:lnTo>
                      <a:pt x="303" y="1086"/>
                    </a:lnTo>
                    <a:lnTo>
                      <a:pt x="305" y="1096"/>
                    </a:lnTo>
                    <a:lnTo>
                      <a:pt x="305" y="1107"/>
                    </a:lnTo>
                    <a:lnTo>
                      <a:pt x="301" y="1117"/>
                    </a:lnTo>
                    <a:lnTo>
                      <a:pt x="296" y="1127"/>
                    </a:lnTo>
                    <a:lnTo>
                      <a:pt x="290" y="1136"/>
                    </a:lnTo>
                    <a:lnTo>
                      <a:pt x="290" y="1136"/>
                    </a:lnTo>
                    <a:lnTo>
                      <a:pt x="282" y="1145"/>
                    </a:lnTo>
                    <a:lnTo>
                      <a:pt x="270" y="1149"/>
                    </a:lnTo>
                    <a:lnTo>
                      <a:pt x="261" y="1153"/>
                    </a:lnTo>
                    <a:lnTo>
                      <a:pt x="249" y="1154"/>
                    </a:lnTo>
                    <a:close/>
                  </a:path>
                </a:pathLst>
              </a:custGeom>
              <a:solidFill>
                <a:srgbClr val="C7CB35"/>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5" name="Freeform 14"/>
              <p:cNvSpPr/>
              <p:nvPr/>
            </p:nvSpPr>
            <p:spPr bwMode="auto">
              <a:xfrm>
                <a:off x="7479502" y="2498688"/>
                <a:ext cx="1012610" cy="177329"/>
              </a:xfrm>
              <a:custGeom>
                <a:avLst/>
                <a:gdLst>
                  <a:gd name="T0" fmla="*/ 639 w 639"/>
                  <a:gd name="T1" fmla="*/ 55 h 110"/>
                  <a:gd name="T2" fmla="*/ 639 w 639"/>
                  <a:gd name="T3" fmla="*/ 55 h 110"/>
                  <a:gd name="T4" fmla="*/ 638 w 639"/>
                  <a:gd name="T5" fmla="*/ 66 h 110"/>
                  <a:gd name="T6" fmla="*/ 635 w 639"/>
                  <a:gd name="T7" fmla="*/ 76 h 110"/>
                  <a:gd name="T8" fmla="*/ 630 w 639"/>
                  <a:gd name="T9" fmla="*/ 86 h 110"/>
                  <a:gd name="T10" fmla="*/ 623 w 639"/>
                  <a:gd name="T11" fmla="*/ 94 h 110"/>
                  <a:gd name="T12" fmla="*/ 615 w 639"/>
                  <a:gd name="T13" fmla="*/ 101 h 110"/>
                  <a:gd name="T14" fmla="*/ 605 w 639"/>
                  <a:gd name="T15" fmla="*/ 105 h 110"/>
                  <a:gd name="T16" fmla="*/ 596 w 639"/>
                  <a:gd name="T17" fmla="*/ 109 h 110"/>
                  <a:gd name="T18" fmla="*/ 584 w 639"/>
                  <a:gd name="T19" fmla="*/ 110 h 110"/>
                  <a:gd name="T20" fmla="*/ 55 w 639"/>
                  <a:gd name="T21" fmla="*/ 110 h 110"/>
                  <a:gd name="T22" fmla="*/ 55 w 639"/>
                  <a:gd name="T23" fmla="*/ 110 h 110"/>
                  <a:gd name="T24" fmla="*/ 44 w 639"/>
                  <a:gd name="T25" fmla="*/ 109 h 110"/>
                  <a:gd name="T26" fmla="*/ 32 w 639"/>
                  <a:gd name="T27" fmla="*/ 105 h 110"/>
                  <a:gd name="T28" fmla="*/ 24 w 639"/>
                  <a:gd name="T29" fmla="*/ 101 h 110"/>
                  <a:gd name="T30" fmla="*/ 16 w 639"/>
                  <a:gd name="T31" fmla="*/ 94 h 110"/>
                  <a:gd name="T32" fmla="*/ 10 w 639"/>
                  <a:gd name="T33" fmla="*/ 86 h 110"/>
                  <a:gd name="T34" fmla="*/ 3 w 639"/>
                  <a:gd name="T35" fmla="*/ 76 h 110"/>
                  <a:gd name="T36" fmla="*/ 0 w 639"/>
                  <a:gd name="T37" fmla="*/ 66 h 110"/>
                  <a:gd name="T38" fmla="*/ 0 w 639"/>
                  <a:gd name="T39" fmla="*/ 55 h 110"/>
                  <a:gd name="T40" fmla="*/ 0 w 639"/>
                  <a:gd name="T41" fmla="*/ 55 h 110"/>
                  <a:gd name="T42" fmla="*/ 0 w 639"/>
                  <a:gd name="T43" fmla="*/ 44 h 110"/>
                  <a:gd name="T44" fmla="*/ 3 w 639"/>
                  <a:gd name="T45" fmla="*/ 34 h 110"/>
                  <a:gd name="T46" fmla="*/ 10 w 639"/>
                  <a:gd name="T47" fmla="*/ 24 h 110"/>
                  <a:gd name="T48" fmla="*/ 16 w 639"/>
                  <a:gd name="T49" fmla="*/ 16 h 110"/>
                  <a:gd name="T50" fmla="*/ 24 w 639"/>
                  <a:gd name="T51" fmla="*/ 9 h 110"/>
                  <a:gd name="T52" fmla="*/ 32 w 639"/>
                  <a:gd name="T53" fmla="*/ 5 h 110"/>
                  <a:gd name="T54" fmla="*/ 44 w 639"/>
                  <a:gd name="T55" fmla="*/ 1 h 110"/>
                  <a:gd name="T56" fmla="*/ 55 w 639"/>
                  <a:gd name="T57" fmla="*/ 0 h 110"/>
                  <a:gd name="T58" fmla="*/ 584 w 639"/>
                  <a:gd name="T59" fmla="*/ 0 h 110"/>
                  <a:gd name="T60" fmla="*/ 584 w 639"/>
                  <a:gd name="T61" fmla="*/ 0 h 110"/>
                  <a:gd name="T62" fmla="*/ 596 w 639"/>
                  <a:gd name="T63" fmla="*/ 1 h 110"/>
                  <a:gd name="T64" fmla="*/ 605 w 639"/>
                  <a:gd name="T65" fmla="*/ 5 h 110"/>
                  <a:gd name="T66" fmla="*/ 615 w 639"/>
                  <a:gd name="T67" fmla="*/ 9 h 110"/>
                  <a:gd name="T68" fmla="*/ 623 w 639"/>
                  <a:gd name="T69" fmla="*/ 16 h 110"/>
                  <a:gd name="T70" fmla="*/ 630 w 639"/>
                  <a:gd name="T71" fmla="*/ 24 h 110"/>
                  <a:gd name="T72" fmla="*/ 635 w 639"/>
                  <a:gd name="T73" fmla="*/ 34 h 110"/>
                  <a:gd name="T74" fmla="*/ 638 w 639"/>
                  <a:gd name="T75" fmla="*/ 44 h 110"/>
                  <a:gd name="T76" fmla="*/ 639 w 639"/>
                  <a:gd name="T77"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9" h="110">
                    <a:moveTo>
                      <a:pt x="639" y="55"/>
                    </a:moveTo>
                    <a:lnTo>
                      <a:pt x="639" y="55"/>
                    </a:lnTo>
                    <a:lnTo>
                      <a:pt x="638" y="66"/>
                    </a:lnTo>
                    <a:lnTo>
                      <a:pt x="635" y="76"/>
                    </a:lnTo>
                    <a:lnTo>
                      <a:pt x="630" y="86"/>
                    </a:lnTo>
                    <a:lnTo>
                      <a:pt x="623" y="94"/>
                    </a:lnTo>
                    <a:lnTo>
                      <a:pt x="615" y="101"/>
                    </a:lnTo>
                    <a:lnTo>
                      <a:pt x="605" y="105"/>
                    </a:lnTo>
                    <a:lnTo>
                      <a:pt x="596" y="109"/>
                    </a:lnTo>
                    <a:lnTo>
                      <a:pt x="584" y="110"/>
                    </a:lnTo>
                    <a:lnTo>
                      <a:pt x="55" y="110"/>
                    </a:lnTo>
                    <a:lnTo>
                      <a:pt x="55" y="110"/>
                    </a:lnTo>
                    <a:lnTo>
                      <a:pt x="44" y="109"/>
                    </a:lnTo>
                    <a:lnTo>
                      <a:pt x="32" y="105"/>
                    </a:lnTo>
                    <a:lnTo>
                      <a:pt x="24" y="101"/>
                    </a:lnTo>
                    <a:lnTo>
                      <a:pt x="16" y="94"/>
                    </a:lnTo>
                    <a:lnTo>
                      <a:pt x="10" y="86"/>
                    </a:lnTo>
                    <a:lnTo>
                      <a:pt x="3" y="76"/>
                    </a:lnTo>
                    <a:lnTo>
                      <a:pt x="0" y="66"/>
                    </a:lnTo>
                    <a:lnTo>
                      <a:pt x="0" y="55"/>
                    </a:lnTo>
                    <a:lnTo>
                      <a:pt x="0" y="55"/>
                    </a:lnTo>
                    <a:lnTo>
                      <a:pt x="0" y="44"/>
                    </a:lnTo>
                    <a:lnTo>
                      <a:pt x="3" y="34"/>
                    </a:lnTo>
                    <a:lnTo>
                      <a:pt x="10" y="24"/>
                    </a:lnTo>
                    <a:lnTo>
                      <a:pt x="16" y="16"/>
                    </a:lnTo>
                    <a:lnTo>
                      <a:pt x="24" y="9"/>
                    </a:lnTo>
                    <a:lnTo>
                      <a:pt x="32" y="5"/>
                    </a:lnTo>
                    <a:lnTo>
                      <a:pt x="44" y="1"/>
                    </a:lnTo>
                    <a:lnTo>
                      <a:pt x="55" y="0"/>
                    </a:lnTo>
                    <a:lnTo>
                      <a:pt x="584" y="0"/>
                    </a:lnTo>
                    <a:lnTo>
                      <a:pt x="584" y="0"/>
                    </a:lnTo>
                    <a:lnTo>
                      <a:pt x="596" y="1"/>
                    </a:lnTo>
                    <a:lnTo>
                      <a:pt x="605" y="5"/>
                    </a:lnTo>
                    <a:lnTo>
                      <a:pt x="615" y="9"/>
                    </a:lnTo>
                    <a:lnTo>
                      <a:pt x="623" y="16"/>
                    </a:lnTo>
                    <a:lnTo>
                      <a:pt x="630" y="24"/>
                    </a:lnTo>
                    <a:lnTo>
                      <a:pt x="635" y="34"/>
                    </a:lnTo>
                    <a:lnTo>
                      <a:pt x="638" y="44"/>
                    </a:lnTo>
                    <a:lnTo>
                      <a:pt x="639" y="55"/>
                    </a:lnTo>
                    <a:close/>
                  </a:path>
                </a:pathLst>
              </a:custGeom>
              <a:solidFill>
                <a:srgbClr val="003C4F"/>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6" name="Freeform 15"/>
              <p:cNvSpPr/>
              <p:nvPr/>
            </p:nvSpPr>
            <p:spPr bwMode="auto">
              <a:xfrm>
                <a:off x="7479502" y="2498688"/>
                <a:ext cx="1012610" cy="177329"/>
              </a:xfrm>
              <a:custGeom>
                <a:avLst/>
                <a:gdLst>
                  <a:gd name="T0" fmla="*/ 639 w 639"/>
                  <a:gd name="T1" fmla="*/ 55 h 110"/>
                  <a:gd name="T2" fmla="*/ 639 w 639"/>
                  <a:gd name="T3" fmla="*/ 55 h 110"/>
                  <a:gd name="T4" fmla="*/ 638 w 639"/>
                  <a:gd name="T5" fmla="*/ 66 h 110"/>
                  <a:gd name="T6" fmla="*/ 635 w 639"/>
                  <a:gd name="T7" fmla="*/ 76 h 110"/>
                  <a:gd name="T8" fmla="*/ 630 w 639"/>
                  <a:gd name="T9" fmla="*/ 86 h 110"/>
                  <a:gd name="T10" fmla="*/ 623 w 639"/>
                  <a:gd name="T11" fmla="*/ 94 h 110"/>
                  <a:gd name="T12" fmla="*/ 615 w 639"/>
                  <a:gd name="T13" fmla="*/ 101 h 110"/>
                  <a:gd name="T14" fmla="*/ 605 w 639"/>
                  <a:gd name="T15" fmla="*/ 105 h 110"/>
                  <a:gd name="T16" fmla="*/ 596 w 639"/>
                  <a:gd name="T17" fmla="*/ 109 h 110"/>
                  <a:gd name="T18" fmla="*/ 584 w 639"/>
                  <a:gd name="T19" fmla="*/ 110 h 110"/>
                  <a:gd name="T20" fmla="*/ 55 w 639"/>
                  <a:gd name="T21" fmla="*/ 110 h 110"/>
                  <a:gd name="T22" fmla="*/ 55 w 639"/>
                  <a:gd name="T23" fmla="*/ 110 h 110"/>
                  <a:gd name="T24" fmla="*/ 44 w 639"/>
                  <a:gd name="T25" fmla="*/ 109 h 110"/>
                  <a:gd name="T26" fmla="*/ 32 w 639"/>
                  <a:gd name="T27" fmla="*/ 105 h 110"/>
                  <a:gd name="T28" fmla="*/ 24 w 639"/>
                  <a:gd name="T29" fmla="*/ 101 h 110"/>
                  <a:gd name="T30" fmla="*/ 16 w 639"/>
                  <a:gd name="T31" fmla="*/ 94 h 110"/>
                  <a:gd name="T32" fmla="*/ 10 w 639"/>
                  <a:gd name="T33" fmla="*/ 86 h 110"/>
                  <a:gd name="T34" fmla="*/ 3 w 639"/>
                  <a:gd name="T35" fmla="*/ 76 h 110"/>
                  <a:gd name="T36" fmla="*/ 0 w 639"/>
                  <a:gd name="T37" fmla="*/ 66 h 110"/>
                  <a:gd name="T38" fmla="*/ 0 w 639"/>
                  <a:gd name="T39" fmla="*/ 55 h 110"/>
                  <a:gd name="T40" fmla="*/ 0 w 639"/>
                  <a:gd name="T41" fmla="*/ 55 h 110"/>
                  <a:gd name="T42" fmla="*/ 0 w 639"/>
                  <a:gd name="T43" fmla="*/ 44 h 110"/>
                  <a:gd name="T44" fmla="*/ 3 w 639"/>
                  <a:gd name="T45" fmla="*/ 34 h 110"/>
                  <a:gd name="T46" fmla="*/ 10 w 639"/>
                  <a:gd name="T47" fmla="*/ 24 h 110"/>
                  <a:gd name="T48" fmla="*/ 16 w 639"/>
                  <a:gd name="T49" fmla="*/ 16 h 110"/>
                  <a:gd name="T50" fmla="*/ 24 w 639"/>
                  <a:gd name="T51" fmla="*/ 9 h 110"/>
                  <a:gd name="T52" fmla="*/ 32 w 639"/>
                  <a:gd name="T53" fmla="*/ 5 h 110"/>
                  <a:gd name="T54" fmla="*/ 44 w 639"/>
                  <a:gd name="T55" fmla="*/ 1 h 110"/>
                  <a:gd name="T56" fmla="*/ 55 w 639"/>
                  <a:gd name="T57" fmla="*/ 0 h 110"/>
                  <a:gd name="T58" fmla="*/ 584 w 639"/>
                  <a:gd name="T59" fmla="*/ 0 h 110"/>
                  <a:gd name="T60" fmla="*/ 584 w 639"/>
                  <a:gd name="T61" fmla="*/ 0 h 110"/>
                  <a:gd name="T62" fmla="*/ 596 w 639"/>
                  <a:gd name="T63" fmla="*/ 1 h 110"/>
                  <a:gd name="T64" fmla="*/ 605 w 639"/>
                  <a:gd name="T65" fmla="*/ 5 h 110"/>
                  <a:gd name="T66" fmla="*/ 615 w 639"/>
                  <a:gd name="T67" fmla="*/ 9 h 110"/>
                  <a:gd name="T68" fmla="*/ 623 w 639"/>
                  <a:gd name="T69" fmla="*/ 16 h 110"/>
                  <a:gd name="T70" fmla="*/ 630 w 639"/>
                  <a:gd name="T71" fmla="*/ 24 h 110"/>
                  <a:gd name="T72" fmla="*/ 635 w 639"/>
                  <a:gd name="T73" fmla="*/ 34 h 110"/>
                  <a:gd name="T74" fmla="*/ 638 w 639"/>
                  <a:gd name="T75" fmla="*/ 44 h 110"/>
                  <a:gd name="T76" fmla="*/ 639 w 639"/>
                  <a:gd name="T77"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9" h="110">
                    <a:moveTo>
                      <a:pt x="639" y="55"/>
                    </a:moveTo>
                    <a:lnTo>
                      <a:pt x="639" y="55"/>
                    </a:lnTo>
                    <a:lnTo>
                      <a:pt x="638" y="66"/>
                    </a:lnTo>
                    <a:lnTo>
                      <a:pt x="635" y="76"/>
                    </a:lnTo>
                    <a:lnTo>
                      <a:pt x="630" y="86"/>
                    </a:lnTo>
                    <a:lnTo>
                      <a:pt x="623" y="94"/>
                    </a:lnTo>
                    <a:lnTo>
                      <a:pt x="615" y="101"/>
                    </a:lnTo>
                    <a:lnTo>
                      <a:pt x="605" y="105"/>
                    </a:lnTo>
                    <a:lnTo>
                      <a:pt x="596" y="109"/>
                    </a:lnTo>
                    <a:lnTo>
                      <a:pt x="584" y="110"/>
                    </a:lnTo>
                    <a:lnTo>
                      <a:pt x="55" y="110"/>
                    </a:lnTo>
                    <a:lnTo>
                      <a:pt x="55" y="110"/>
                    </a:lnTo>
                    <a:lnTo>
                      <a:pt x="44" y="109"/>
                    </a:lnTo>
                    <a:lnTo>
                      <a:pt x="32" y="105"/>
                    </a:lnTo>
                    <a:lnTo>
                      <a:pt x="24" y="101"/>
                    </a:lnTo>
                    <a:lnTo>
                      <a:pt x="16" y="94"/>
                    </a:lnTo>
                    <a:lnTo>
                      <a:pt x="10" y="86"/>
                    </a:lnTo>
                    <a:lnTo>
                      <a:pt x="3" y="76"/>
                    </a:lnTo>
                    <a:lnTo>
                      <a:pt x="0" y="66"/>
                    </a:lnTo>
                    <a:lnTo>
                      <a:pt x="0" y="55"/>
                    </a:lnTo>
                    <a:lnTo>
                      <a:pt x="0" y="55"/>
                    </a:lnTo>
                    <a:lnTo>
                      <a:pt x="0" y="44"/>
                    </a:lnTo>
                    <a:lnTo>
                      <a:pt x="3" y="34"/>
                    </a:lnTo>
                    <a:lnTo>
                      <a:pt x="10" y="24"/>
                    </a:lnTo>
                    <a:lnTo>
                      <a:pt x="16" y="16"/>
                    </a:lnTo>
                    <a:lnTo>
                      <a:pt x="24" y="9"/>
                    </a:lnTo>
                    <a:lnTo>
                      <a:pt x="32" y="5"/>
                    </a:lnTo>
                    <a:lnTo>
                      <a:pt x="44" y="1"/>
                    </a:lnTo>
                    <a:lnTo>
                      <a:pt x="55" y="0"/>
                    </a:lnTo>
                    <a:lnTo>
                      <a:pt x="584" y="0"/>
                    </a:lnTo>
                    <a:lnTo>
                      <a:pt x="584" y="0"/>
                    </a:lnTo>
                    <a:lnTo>
                      <a:pt x="596" y="1"/>
                    </a:lnTo>
                    <a:lnTo>
                      <a:pt x="605" y="5"/>
                    </a:lnTo>
                    <a:lnTo>
                      <a:pt x="615" y="9"/>
                    </a:lnTo>
                    <a:lnTo>
                      <a:pt x="623" y="16"/>
                    </a:lnTo>
                    <a:lnTo>
                      <a:pt x="630" y="24"/>
                    </a:lnTo>
                    <a:lnTo>
                      <a:pt x="635" y="34"/>
                    </a:lnTo>
                    <a:lnTo>
                      <a:pt x="638" y="44"/>
                    </a:lnTo>
                    <a:lnTo>
                      <a:pt x="639" y="55"/>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7" name="Freeform 16"/>
              <p:cNvSpPr/>
              <p:nvPr/>
            </p:nvSpPr>
            <p:spPr bwMode="auto">
              <a:xfrm>
                <a:off x="7479502" y="2727351"/>
                <a:ext cx="1012610" cy="172661"/>
              </a:xfrm>
              <a:custGeom>
                <a:avLst/>
                <a:gdLst>
                  <a:gd name="T0" fmla="*/ 639 w 639"/>
                  <a:gd name="T1" fmla="*/ 54 h 109"/>
                  <a:gd name="T2" fmla="*/ 639 w 639"/>
                  <a:gd name="T3" fmla="*/ 54 h 109"/>
                  <a:gd name="T4" fmla="*/ 638 w 639"/>
                  <a:gd name="T5" fmla="*/ 65 h 109"/>
                  <a:gd name="T6" fmla="*/ 635 w 639"/>
                  <a:gd name="T7" fmla="*/ 76 h 109"/>
                  <a:gd name="T8" fmla="*/ 630 w 639"/>
                  <a:gd name="T9" fmla="*/ 85 h 109"/>
                  <a:gd name="T10" fmla="*/ 623 w 639"/>
                  <a:gd name="T11" fmla="*/ 93 h 109"/>
                  <a:gd name="T12" fmla="*/ 615 w 639"/>
                  <a:gd name="T13" fmla="*/ 99 h 109"/>
                  <a:gd name="T14" fmla="*/ 605 w 639"/>
                  <a:gd name="T15" fmla="*/ 106 h 109"/>
                  <a:gd name="T16" fmla="*/ 596 w 639"/>
                  <a:gd name="T17" fmla="*/ 107 h 109"/>
                  <a:gd name="T18" fmla="*/ 584 w 639"/>
                  <a:gd name="T19" fmla="*/ 109 h 109"/>
                  <a:gd name="T20" fmla="*/ 55 w 639"/>
                  <a:gd name="T21" fmla="*/ 109 h 109"/>
                  <a:gd name="T22" fmla="*/ 55 w 639"/>
                  <a:gd name="T23" fmla="*/ 109 h 109"/>
                  <a:gd name="T24" fmla="*/ 44 w 639"/>
                  <a:gd name="T25" fmla="*/ 107 h 109"/>
                  <a:gd name="T26" fmla="*/ 32 w 639"/>
                  <a:gd name="T27" fmla="*/ 106 h 109"/>
                  <a:gd name="T28" fmla="*/ 24 w 639"/>
                  <a:gd name="T29" fmla="*/ 99 h 109"/>
                  <a:gd name="T30" fmla="*/ 16 w 639"/>
                  <a:gd name="T31" fmla="*/ 93 h 109"/>
                  <a:gd name="T32" fmla="*/ 10 w 639"/>
                  <a:gd name="T33" fmla="*/ 85 h 109"/>
                  <a:gd name="T34" fmla="*/ 3 w 639"/>
                  <a:gd name="T35" fmla="*/ 76 h 109"/>
                  <a:gd name="T36" fmla="*/ 0 w 639"/>
                  <a:gd name="T37" fmla="*/ 65 h 109"/>
                  <a:gd name="T38" fmla="*/ 0 w 639"/>
                  <a:gd name="T39" fmla="*/ 54 h 109"/>
                  <a:gd name="T40" fmla="*/ 0 w 639"/>
                  <a:gd name="T41" fmla="*/ 54 h 109"/>
                  <a:gd name="T42" fmla="*/ 0 w 639"/>
                  <a:gd name="T43" fmla="*/ 44 h 109"/>
                  <a:gd name="T44" fmla="*/ 3 w 639"/>
                  <a:gd name="T45" fmla="*/ 32 h 109"/>
                  <a:gd name="T46" fmla="*/ 10 w 639"/>
                  <a:gd name="T47" fmla="*/ 23 h 109"/>
                  <a:gd name="T48" fmla="*/ 16 w 639"/>
                  <a:gd name="T49" fmla="*/ 15 h 109"/>
                  <a:gd name="T50" fmla="*/ 24 w 639"/>
                  <a:gd name="T51" fmla="*/ 8 h 109"/>
                  <a:gd name="T52" fmla="*/ 32 w 639"/>
                  <a:gd name="T53" fmla="*/ 3 h 109"/>
                  <a:gd name="T54" fmla="*/ 44 w 639"/>
                  <a:gd name="T55" fmla="*/ 0 h 109"/>
                  <a:gd name="T56" fmla="*/ 55 w 639"/>
                  <a:gd name="T57" fmla="*/ 0 h 109"/>
                  <a:gd name="T58" fmla="*/ 584 w 639"/>
                  <a:gd name="T59" fmla="*/ 0 h 109"/>
                  <a:gd name="T60" fmla="*/ 584 w 639"/>
                  <a:gd name="T61" fmla="*/ 0 h 109"/>
                  <a:gd name="T62" fmla="*/ 596 w 639"/>
                  <a:gd name="T63" fmla="*/ 0 h 109"/>
                  <a:gd name="T64" fmla="*/ 605 w 639"/>
                  <a:gd name="T65" fmla="*/ 3 h 109"/>
                  <a:gd name="T66" fmla="*/ 615 w 639"/>
                  <a:gd name="T67" fmla="*/ 8 h 109"/>
                  <a:gd name="T68" fmla="*/ 623 w 639"/>
                  <a:gd name="T69" fmla="*/ 15 h 109"/>
                  <a:gd name="T70" fmla="*/ 630 w 639"/>
                  <a:gd name="T71" fmla="*/ 23 h 109"/>
                  <a:gd name="T72" fmla="*/ 635 w 639"/>
                  <a:gd name="T73" fmla="*/ 32 h 109"/>
                  <a:gd name="T74" fmla="*/ 638 w 639"/>
                  <a:gd name="T75" fmla="*/ 44 h 109"/>
                  <a:gd name="T76" fmla="*/ 639 w 639"/>
                  <a:gd name="T77" fmla="*/ 54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9" h="109">
                    <a:moveTo>
                      <a:pt x="639" y="54"/>
                    </a:moveTo>
                    <a:lnTo>
                      <a:pt x="639" y="54"/>
                    </a:lnTo>
                    <a:lnTo>
                      <a:pt x="638" y="65"/>
                    </a:lnTo>
                    <a:lnTo>
                      <a:pt x="635" y="76"/>
                    </a:lnTo>
                    <a:lnTo>
                      <a:pt x="630" y="85"/>
                    </a:lnTo>
                    <a:lnTo>
                      <a:pt x="623" y="93"/>
                    </a:lnTo>
                    <a:lnTo>
                      <a:pt x="615" y="99"/>
                    </a:lnTo>
                    <a:lnTo>
                      <a:pt x="605" y="106"/>
                    </a:lnTo>
                    <a:lnTo>
                      <a:pt x="596" y="107"/>
                    </a:lnTo>
                    <a:lnTo>
                      <a:pt x="584" y="109"/>
                    </a:lnTo>
                    <a:lnTo>
                      <a:pt x="55" y="109"/>
                    </a:lnTo>
                    <a:lnTo>
                      <a:pt x="55" y="109"/>
                    </a:lnTo>
                    <a:lnTo>
                      <a:pt x="44" y="107"/>
                    </a:lnTo>
                    <a:lnTo>
                      <a:pt x="32" y="106"/>
                    </a:lnTo>
                    <a:lnTo>
                      <a:pt x="24" y="99"/>
                    </a:lnTo>
                    <a:lnTo>
                      <a:pt x="16" y="93"/>
                    </a:lnTo>
                    <a:lnTo>
                      <a:pt x="10" y="85"/>
                    </a:lnTo>
                    <a:lnTo>
                      <a:pt x="3" y="76"/>
                    </a:lnTo>
                    <a:lnTo>
                      <a:pt x="0" y="65"/>
                    </a:lnTo>
                    <a:lnTo>
                      <a:pt x="0" y="54"/>
                    </a:lnTo>
                    <a:lnTo>
                      <a:pt x="0" y="54"/>
                    </a:lnTo>
                    <a:lnTo>
                      <a:pt x="0" y="44"/>
                    </a:lnTo>
                    <a:lnTo>
                      <a:pt x="3" y="32"/>
                    </a:lnTo>
                    <a:lnTo>
                      <a:pt x="10" y="23"/>
                    </a:lnTo>
                    <a:lnTo>
                      <a:pt x="16" y="15"/>
                    </a:lnTo>
                    <a:lnTo>
                      <a:pt x="24" y="8"/>
                    </a:lnTo>
                    <a:lnTo>
                      <a:pt x="32" y="3"/>
                    </a:lnTo>
                    <a:lnTo>
                      <a:pt x="44" y="0"/>
                    </a:lnTo>
                    <a:lnTo>
                      <a:pt x="55" y="0"/>
                    </a:lnTo>
                    <a:lnTo>
                      <a:pt x="584" y="0"/>
                    </a:lnTo>
                    <a:lnTo>
                      <a:pt x="584" y="0"/>
                    </a:lnTo>
                    <a:lnTo>
                      <a:pt x="596" y="0"/>
                    </a:lnTo>
                    <a:lnTo>
                      <a:pt x="605" y="3"/>
                    </a:lnTo>
                    <a:lnTo>
                      <a:pt x="615" y="8"/>
                    </a:lnTo>
                    <a:lnTo>
                      <a:pt x="623" y="15"/>
                    </a:lnTo>
                    <a:lnTo>
                      <a:pt x="630" y="23"/>
                    </a:lnTo>
                    <a:lnTo>
                      <a:pt x="635" y="32"/>
                    </a:lnTo>
                    <a:lnTo>
                      <a:pt x="638" y="44"/>
                    </a:lnTo>
                    <a:lnTo>
                      <a:pt x="639" y="54"/>
                    </a:lnTo>
                    <a:close/>
                  </a:path>
                </a:pathLst>
              </a:custGeom>
              <a:solidFill>
                <a:srgbClr val="003C4F"/>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8" name="Freeform 17"/>
              <p:cNvSpPr/>
              <p:nvPr/>
            </p:nvSpPr>
            <p:spPr bwMode="auto">
              <a:xfrm>
                <a:off x="7479502" y="2727351"/>
                <a:ext cx="1012610" cy="172661"/>
              </a:xfrm>
              <a:custGeom>
                <a:avLst/>
                <a:gdLst>
                  <a:gd name="T0" fmla="*/ 639 w 639"/>
                  <a:gd name="T1" fmla="*/ 54 h 109"/>
                  <a:gd name="T2" fmla="*/ 639 w 639"/>
                  <a:gd name="T3" fmla="*/ 54 h 109"/>
                  <a:gd name="T4" fmla="*/ 638 w 639"/>
                  <a:gd name="T5" fmla="*/ 65 h 109"/>
                  <a:gd name="T6" fmla="*/ 635 w 639"/>
                  <a:gd name="T7" fmla="*/ 76 h 109"/>
                  <a:gd name="T8" fmla="*/ 630 w 639"/>
                  <a:gd name="T9" fmla="*/ 85 h 109"/>
                  <a:gd name="T10" fmla="*/ 623 w 639"/>
                  <a:gd name="T11" fmla="*/ 93 h 109"/>
                  <a:gd name="T12" fmla="*/ 615 w 639"/>
                  <a:gd name="T13" fmla="*/ 99 h 109"/>
                  <a:gd name="T14" fmla="*/ 605 w 639"/>
                  <a:gd name="T15" fmla="*/ 106 h 109"/>
                  <a:gd name="T16" fmla="*/ 596 w 639"/>
                  <a:gd name="T17" fmla="*/ 107 h 109"/>
                  <a:gd name="T18" fmla="*/ 584 w 639"/>
                  <a:gd name="T19" fmla="*/ 109 h 109"/>
                  <a:gd name="T20" fmla="*/ 55 w 639"/>
                  <a:gd name="T21" fmla="*/ 109 h 109"/>
                  <a:gd name="T22" fmla="*/ 55 w 639"/>
                  <a:gd name="T23" fmla="*/ 109 h 109"/>
                  <a:gd name="T24" fmla="*/ 44 w 639"/>
                  <a:gd name="T25" fmla="*/ 107 h 109"/>
                  <a:gd name="T26" fmla="*/ 32 w 639"/>
                  <a:gd name="T27" fmla="*/ 106 h 109"/>
                  <a:gd name="T28" fmla="*/ 24 w 639"/>
                  <a:gd name="T29" fmla="*/ 99 h 109"/>
                  <a:gd name="T30" fmla="*/ 16 w 639"/>
                  <a:gd name="T31" fmla="*/ 93 h 109"/>
                  <a:gd name="T32" fmla="*/ 10 w 639"/>
                  <a:gd name="T33" fmla="*/ 85 h 109"/>
                  <a:gd name="T34" fmla="*/ 3 w 639"/>
                  <a:gd name="T35" fmla="*/ 76 h 109"/>
                  <a:gd name="T36" fmla="*/ 0 w 639"/>
                  <a:gd name="T37" fmla="*/ 65 h 109"/>
                  <a:gd name="T38" fmla="*/ 0 w 639"/>
                  <a:gd name="T39" fmla="*/ 54 h 109"/>
                  <a:gd name="T40" fmla="*/ 0 w 639"/>
                  <a:gd name="T41" fmla="*/ 54 h 109"/>
                  <a:gd name="T42" fmla="*/ 0 w 639"/>
                  <a:gd name="T43" fmla="*/ 44 h 109"/>
                  <a:gd name="T44" fmla="*/ 3 w 639"/>
                  <a:gd name="T45" fmla="*/ 32 h 109"/>
                  <a:gd name="T46" fmla="*/ 10 w 639"/>
                  <a:gd name="T47" fmla="*/ 23 h 109"/>
                  <a:gd name="T48" fmla="*/ 16 w 639"/>
                  <a:gd name="T49" fmla="*/ 15 h 109"/>
                  <a:gd name="T50" fmla="*/ 24 w 639"/>
                  <a:gd name="T51" fmla="*/ 8 h 109"/>
                  <a:gd name="T52" fmla="*/ 32 w 639"/>
                  <a:gd name="T53" fmla="*/ 3 h 109"/>
                  <a:gd name="T54" fmla="*/ 44 w 639"/>
                  <a:gd name="T55" fmla="*/ 0 h 109"/>
                  <a:gd name="T56" fmla="*/ 55 w 639"/>
                  <a:gd name="T57" fmla="*/ 0 h 109"/>
                  <a:gd name="T58" fmla="*/ 584 w 639"/>
                  <a:gd name="T59" fmla="*/ 0 h 109"/>
                  <a:gd name="T60" fmla="*/ 584 w 639"/>
                  <a:gd name="T61" fmla="*/ 0 h 109"/>
                  <a:gd name="T62" fmla="*/ 596 w 639"/>
                  <a:gd name="T63" fmla="*/ 0 h 109"/>
                  <a:gd name="T64" fmla="*/ 605 w 639"/>
                  <a:gd name="T65" fmla="*/ 3 h 109"/>
                  <a:gd name="T66" fmla="*/ 615 w 639"/>
                  <a:gd name="T67" fmla="*/ 8 h 109"/>
                  <a:gd name="T68" fmla="*/ 623 w 639"/>
                  <a:gd name="T69" fmla="*/ 15 h 109"/>
                  <a:gd name="T70" fmla="*/ 630 w 639"/>
                  <a:gd name="T71" fmla="*/ 23 h 109"/>
                  <a:gd name="T72" fmla="*/ 635 w 639"/>
                  <a:gd name="T73" fmla="*/ 32 h 109"/>
                  <a:gd name="T74" fmla="*/ 638 w 639"/>
                  <a:gd name="T75" fmla="*/ 44 h 109"/>
                  <a:gd name="T76" fmla="*/ 639 w 639"/>
                  <a:gd name="T77" fmla="*/ 54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9" h="109">
                    <a:moveTo>
                      <a:pt x="639" y="54"/>
                    </a:moveTo>
                    <a:lnTo>
                      <a:pt x="639" y="54"/>
                    </a:lnTo>
                    <a:lnTo>
                      <a:pt x="638" y="65"/>
                    </a:lnTo>
                    <a:lnTo>
                      <a:pt x="635" y="76"/>
                    </a:lnTo>
                    <a:lnTo>
                      <a:pt x="630" y="85"/>
                    </a:lnTo>
                    <a:lnTo>
                      <a:pt x="623" y="93"/>
                    </a:lnTo>
                    <a:lnTo>
                      <a:pt x="615" y="99"/>
                    </a:lnTo>
                    <a:lnTo>
                      <a:pt x="605" y="106"/>
                    </a:lnTo>
                    <a:lnTo>
                      <a:pt x="596" y="107"/>
                    </a:lnTo>
                    <a:lnTo>
                      <a:pt x="584" y="109"/>
                    </a:lnTo>
                    <a:lnTo>
                      <a:pt x="55" y="109"/>
                    </a:lnTo>
                    <a:lnTo>
                      <a:pt x="55" y="109"/>
                    </a:lnTo>
                    <a:lnTo>
                      <a:pt x="44" y="107"/>
                    </a:lnTo>
                    <a:lnTo>
                      <a:pt x="32" y="106"/>
                    </a:lnTo>
                    <a:lnTo>
                      <a:pt x="24" y="99"/>
                    </a:lnTo>
                    <a:lnTo>
                      <a:pt x="16" y="93"/>
                    </a:lnTo>
                    <a:lnTo>
                      <a:pt x="10" y="85"/>
                    </a:lnTo>
                    <a:lnTo>
                      <a:pt x="3" y="76"/>
                    </a:lnTo>
                    <a:lnTo>
                      <a:pt x="0" y="65"/>
                    </a:lnTo>
                    <a:lnTo>
                      <a:pt x="0" y="54"/>
                    </a:lnTo>
                    <a:lnTo>
                      <a:pt x="0" y="54"/>
                    </a:lnTo>
                    <a:lnTo>
                      <a:pt x="0" y="44"/>
                    </a:lnTo>
                    <a:lnTo>
                      <a:pt x="3" y="32"/>
                    </a:lnTo>
                    <a:lnTo>
                      <a:pt x="10" y="23"/>
                    </a:lnTo>
                    <a:lnTo>
                      <a:pt x="16" y="15"/>
                    </a:lnTo>
                    <a:lnTo>
                      <a:pt x="24" y="8"/>
                    </a:lnTo>
                    <a:lnTo>
                      <a:pt x="32" y="3"/>
                    </a:lnTo>
                    <a:lnTo>
                      <a:pt x="44" y="0"/>
                    </a:lnTo>
                    <a:lnTo>
                      <a:pt x="55" y="0"/>
                    </a:lnTo>
                    <a:lnTo>
                      <a:pt x="584" y="0"/>
                    </a:lnTo>
                    <a:lnTo>
                      <a:pt x="584" y="0"/>
                    </a:lnTo>
                    <a:lnTo>
                      <a:pt x="596" y="0"/>
                    </a:lnTo>
                    <a:lnTo>
                      <a:pt x="605" y="3"/>
                    </a:lnTo>
                    <a:lnTo>
                      <a:pt x="615" y="8"/>
                    </a:lnTo>
                    <a:lnTo>
                      <a:pt x="623" y="15"/>
                    </a:lnTo>
                    <a:lnTo>
                      <a:pt x="630" y="23"/>
                    </a:lnTo>
                    <a:lnTo>
                      <a:pt x="635" y="32"/>
                    </a:lnTo>
                    <a:lnTo>
                      <a:pt x="638" y="44"/>
                    </a:lnTo>
                    <a:lnTo>
                      <a:pt x="639" y="54"/>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9" name="Freeform 18"/>
              <p:cNvSpPr/>
              <p:nvPr/>
            </p:nvSpPr>
            <p:spPr bwMode="auto">
              <a:xfrm>
                <a:off x="7479502" y="2951345"/>
                <a:ext cx="1012610" cy="177329"/>
              </a:xfrm>
              <a:custGeom>
                <a:avLst/>
                <a:gdLst>
                  <a:gd name="T0" fmla="*/ 639 w 639"/>
                  <a:gd name="T1" fmla="*/ 54 h 110"/>
                  <a:gd name="T2" fmla="*/ 639 w 639"/>
                  <a:gd name="T3" fmla="*/ 54 h 110"/>
                  <a:gd name="T4" fmla="*/ 638 w 639"/>
                  <a:gd name="T5" fmla="*/ 66 h 110"/>
                  <a:gd name="T6" fmla="*/ 635 w 639"/>
                  <a:gd name="T7" fmla="*/ 77 h 110"/>
                  <a:gd name="T8" fmla="*/ 630 w 639"/>
                  <a:gd name="T9" fmla="*/ 85 h 110"/>
                  <a:gd name="T10" fmla="*/ 623 w 639"/>
                  <a:gd name="T11" fmla="*/ 93 h 110"/>
                  <a:gd name="T12" fmla="*/ 615 w 639"/>
                  <a:gd name="T13" fmla="*/ 101 h 110"/>
                  <a:gd name="T14" fmla="*/ 605 w 639"/>
                  <a:gd name="T15" fmla="*/ 106 h 110"/>
                  <a:gd name="T16" fmla="*/ 596 w 639"/>
                  <a:gd name="T17" fmla="*/ 110 h 110"/>
                  <a:gd name="T18" fmla="*/ 584 w 639"/>
                  <a:gd name="T19" fmla="*/ 110 h 110"/>
                  <a:gd name="T20" fmla="*/ 55 w 639"/>
                  <a:gd name="T21" fmla="*/ 110 h 110"/>
                  <a:gd name="T22" fmla="*/ 55 w 639"/>
                  <a:gd name="T23" fmla="*/ 110 h 110"/>
                  <a:gd name="T24" fmla="*/ 44 w 639"/>
                  <a:gd name="T25" fmla="*/ 110 h 110"/>
                  <a:gd name="T26" fmla="*/ 32 w 639"/>
                  <a:gd name="T27" fmla="*/ 106 h 110"/>
                  <a:gd name="T28" fmla="*/ 24 w 639"/>
                  <a:gd name="T29" fmla="*/ 101 h 110"/>
                  <a:gd name="T30" fmla="*/ 16 w 639"/>
                  <a:gd name="T31" fmla="*/ 93 h 110"/>
                  <a:gd name="T32" fmla="*/ 10 w 639"/>
                  <a:gd name="T33" fmla="*/ 85 h 110"/>
                  <a:gd name="T34" fmla="*/ 3 w 639"/>
                  <a:gd name="T35" fmla="*/ 77 h 110"/>
                  <a:gd name="T36" fmla="*/ 0 w 639"/>
                  <a:gd name="T37" fmla="*/ 66 h 110"/>
                  <a:gd name="T38" fmla="*/ 0 w 639"/>
                  <a:gd name="T39" fmla="*/ 54 h 110"/>
                  <a:gd name="T40" fmla="*/ 0 w 639"/>
                  <a:gd name="T41" fmla="*/ 54 h 110"/>
                  <a:gd name="T42" fmla="*/ 0 w 639"/>
                  <a:gd name="T43" fmla="*/ 44 h 110"/>
                  <a:gd name="T44" fmla="*/ 3 w 639"/>
                  <a:gd name="T45" fmla="*/ 33 h 110"/>
                  <a:gd name="T46" fmla="*/ 10 w 639"/>
                  <a:gd name="T47" fmla="*/ 25 h 110"/>
                  <a:gd name="T48" fmla="*/ 16 w 639"/>
                  <a:gd name="T49" fmla="*/ 17 h 110"/>
                  <a:gd name="T50" fmla="*/ 24 w 639"/>
                  <a:gd name="T51" fmla="*/ 9 h 110"/>
                  <a:gd name="T52" fmla="*/ 32 w 639"/>
                  <a:gd name="T53" fmla="*/ 4 h 110"/>
                  <a:gd name="T54" fmla="*/ 44 w 639"/>
                  <a:gd name="T55" fmla="*/ 0 h 110"/>
                  <a:gd name="T56" fmla="*/ 55 w 639"/>
                  <a:gd name="T57" fmla="*/ 0 h 110"/>
                  <a:gd name="T58" fmla="*/ 584 w 639"/>
                  <a:gd name="T59" fmla="*/ 0 h 110"/>
                  <a:gd name="T60" fmla="*/ 584 w 639"/>
                  <a:gd name="T61" fmla="*/ 0 h 110"/>
                  <a:gd name="T62" fmla="*/ 596 w 639"/>
                  <a:gd name="T63" fmla="*/ 0 h 110"/>
                  <a:gd name="T64" fmla="*/ 605 w 639"/>
                  <a:gd name="T65" fmla="*/ 4 h 110"/>
                  <a:gd name="T66" fmla="*/ 615 w 639"/>
                  <a:gd name="T67" fmla="*/ 9 h 110"/>
                  <a:gd name="T68" fmla="*/ 623 w 639"/>
                  <a:gd name="T69" fmla="*/ 17 h 110"/>
                  <a:gd name="T70" fmla="*/ 630 w 639"/>
                  <a:gd name="T71" fmla="*/ 25 h 110"/>
                  <a:gd name="T72" fmla="*/ 635 w 639"/>
                  <a:gd name="T73" fmla="*/ 33 h 110"/>
                  <a:gd name="T74" fmla="*/ 638 w 639"/>
                  <a:gd name="T75" fmla="*/ 44 h 110"/>
                  <a:gd name="T76" fmla="*/ 639 w 639"/>
                  <a:gd name="T77" fmla="*/ 5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9" h="110">
                    <a:moveTo>
                      <a:pt x="639" y="54"/>
                    </a:moveTo>
                    <a:lnTo>
                      <a:pt x="639" y="54"/>
                    </a:lnTo>
                    <a:lnTo>
                      <a:pt x="638" y="66"/>
                    </a:lnTo>
                    <a:lnTo>
                      <a:pt x="635" y="77"/>
                    </a:lnTo>
                    <a:lnTo>
                      <a:pt x="630" y="85"/>
                    </a:lnTo>
                    <a:lnTo>
                      <a:pt x="623" y="93"/>
                    </a:lnTo>
                    <a:lnTo>
                      <a:pt x="615" y="101"/>
                    </a:lnTo>
                    <a:lnTo>
                      <a:pt x="605" y="106"/>
                    </a:lnTo>
                    <a:lnTo>
                      <a:pt x="596" y="110"/>
                    </a:lnTo>
                    <a:lnTo>
                      <a:pt x="584" y="110"/>
                    </a:lnTo>
                    <a:lnTo>
                      <a:pt x="55" y="110"/>
                    </a:lnTo>
                    <a:lnTo>
                      <a:pt x="55" y="110"/>
                    </a:lnTo>
                    <a:lnTo>
                      <a:pt x="44" y="110"/>
                    </a:lnTo>
                    <a:lnTo>
                      <a:pt x="32" y="106"/>
                    </a:lnTo>
                    <a:lnTo>
                      <a:pt x="24" y="101"/>
                    </a:lnTo>
                    <a:lnTo>
                      <a:pt x="16" y="93"/>
                    </a:lnTo>
                    <a:lnTo>
                      <a:pt x="10" y="85"/>
                    </a:lnTo>
                    <a:lnTo>
                      <a:pt x="3" y="77"/>
                    </a:lnTo>
                    <a:lnTo>
                      <a:pt x="0" y="66"/>
                    </a:lnTo>
                    <a:lnTo>
                      <a:pt x="0" y="54"/>
                    </a:lnTo>
                    <a:lnTo>
                      <a:pt x="0" y="54"/>
                    </a:lnTo>
                    <a:lnTo>
                      <a:pt x="0" y="44"/>
                    </a:lnTo>
                    <a:lnTo>
                      <a:pt x="3" y="33"/>
                    </a:lnTo>
                    <a:lnTo>
                      <a:pt x="10" y="25"/>
                    </a:lnTo>
                    <a:lnTo>
                      <a:pt x="16" y="17"/>
                    </a:lnTo>
                    <a:lnTo>
                      <a:pt x="24" y="9"/>
                    </a:lnTo>
                    <a:lnTo>
                      <a:pt x="32" y="4"/>
                    </a:lnTo>
                    <a:lnTo>
                      <a:pt x="44" y="0"/>
                    </a:lnTo>
                    <a:lnTo>
                      <a:pt x="55" y="0"/>
                    </a:lnTo>
                    <a:lnTo>
                      <a:pt x="584" y="0"/>
                    </a:lnTo>
                    <a:lnTo>
                      <a:pt x="584" y="0"/>
                    </a:lnTo>
                    <a:lnTo>
                      <a:pt x="596" y="0"/>
                    </a:lnTo>
                    <a:lnTo>
                      <a:pt x="605" y="4"/>
                    </a:lnTo>
                    <a:lnTo>
                      <a:pt x="615" y="9"/>
                    </a:lnTo>
                    <a:lnTo>
                      <a:pt x="623" y="17"/>
                    </a:lnTo>
                    <a:lnTo>
                      <a:pt x="630" y="25"/>
                    </a:lnTo>
                    <a:lnTo>
                      <a:pt x="635" y="33"/>
                    </a:lnTo>
                    <a:lnTo>
                      <a:pt x="638" y="44"/>
                    </a:lnTo>
                    <a:lnTo>
                      <a:pt x="639" y="54"/>
                    </a:lnTo>
                    <a:close/>
                  </a:path>
                </a:pathLst>
              </a:custGeom>
              <a:solidFill>
                <a:srgbClr val="003C4F"/>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0" name="Freeform 19"/>
              <p:cNvSpPr/>
              <p:nvPr/>
            </p:nvSpPr>
            <p:spPr bwMode="auto">
              <a:xfrm>
                <a:off x="7479502" y="2951345"/>
                <a:ext cx="1012610" cy="177329"/>
              </a:xfrm>
              <a:custGeom>
                <a:avLst/>
                <a:gdLst>
                  <a:gd name="T0" fmla="*/ 639 w 639"/>
                  <a:gd name="T1" fmla="*/ 54 h 110"/>
                  <a:gd name="T2" fmla="*/ 639 w 639"/>
                  <a:gd name="T3" fmla="*/ 54 h 110"/>
                  <a:gd name="T4" fmla="*/ 638 w 639"/>
                  <a:gd name="T5" fmla="*/ 66 h 110"/>
                  <a:gd name="T6" fmla="*/ 635 w 639"/>
                  <a:gd name="T7" fmla="*/ 77 h 110"/>
                  <a:gd name="T8" fmla="*/ 630 w 639"/>
                  <a:gd name="T9" fmla="*/ 85 h 110"/>
                  <a:gd name="T10" fmla="*/ 623 w 639"/>
                  <a:gd name="T11" fmla="*/ 93 h 110"/>
                  <a:gd name="T12" fmla="*/ 615 w 639"/>
                  <a:gd name="T13" fmla="*/ 101 h 110"/>
                  <a:gd name="T14" fmla="*/ 605 w 639"/>
                  <a:gd name="T15" fmla="*/ 106 h 110"/>
                  <a:gd name="T16" fmla="*/ 596 w 639"/>
                  <a:gd name="T17" fmla="*/ 110 h 110"/>
                  <a:gd name="T18" fmla="*/ 584 w 639"/>
                  <a:gd name="T19" fmla="*/ 110 h 110"/>
                  <a:gd name="T20" fmla="*/ 55 w 639"/>
                  <a:gd name="T21" fmla="*/ 110 h 110"/>
                  <a:gd name="T22" fmla="*/ 55 w 639"/>
                  <a:gd name="T23" fmla="*/ 110 h 110"/>
                  <a:gd name="T24" fmla="*/ 44 w 639"/>
                  <a:gd name="T25" fmla="*/ 110 h 110"/>
                  <a:gd name="T26" fmla="*/ 32 w 639"/>
                  <a:gd name="T27" fmla="*/ 106 h 110"/>
                  <a:gd name="T28" fmla="*/ 24 w 639"/>
                  <a:gd name="T29" fmla="*/ 101 h 110"/>
                  <a:gd name="T30" fmla="*/ 16 w 639"/>
                  <a:gd name="T31" fmla="*/ 93 h 110"/>
                  <a:gd name="T32" fmla="*/ 10 w 639"/>
                  <a:gd name="T33" fmla="*/ 85 h 110"/>
                  <a:gd name="T34" fmla="*/ 3 w 639"/>
                  <a:gd name="T35" fmla="*/ 77 h 110"/>
                  <a:gd name="T36" fmla="*/ 0 w 639"/>
                  <a:gd name="T37" fmla="*/ 66 h 110"/>
                  <a:gd name="T38" fmla="*/ 0 w 639"/>
                  <a:gd name="T39" fmla="*/ 54 h 110"/>
                  <a:gd name="T40" fmla="*/ 0 w 639"/>
                  <a:gd name="T41" fmla="*/ 54 h 110"/>
                  <a:gd name="T42" fmla="*/ 0 w 639"/>
                  <a:gd name="T43" fmla="*/ 44 h 110"/>
                  <a:gd name="T44" fmla="*/ 3 w 639"/>
                  <a:gd name="T45" fmla="*/ 33 h 110"/>
                  <a:gd name="T46" fmla="*/ 10 w 639"/>
                  <a:gd name="T47" fmla="*/ 25 h 110"/>
                  <a:gd name="T48" fmla="*/ 16 w 639"/>
                  <a:gd name="T49" fmla="*/ 17 h 110"/>
                  <a:gd name="T50" fmla="*/ 24 w 639"/>
                  <a:gd name="T51" fmla="*/ 9 h 110"/>
                  <a:gd name="T52" fmla="*/ 32 w 639"/>
                  <a:gd name="T53" fmla="*/ 4 h 110"/>
                  <a:gd name="T54" fmla="*/ 44 w 639"/>
                  <a:gd name="T55" fmla="*/ 0 h 110"/>
                  <a:gd name="T56" fmla="*/ 55 w 639"/>
                  <a:gd name="T57" fmla="*/ 0 h 110"/>
                  <a:gd name="T58" fmla="*/ 584 w 639"/>
                  <a:gd name="T59" fmla="*/ 0 h 110"/>
                  <a:gd name="T60" fmla="*/ 584 w 639"/>
                  <a:gd name="T61" fmla="*/ 0 h 110"/>
                  <a:gd name="T62" fmla="*/ 596 w 639"/>
                  <a:gd name="T63" fmla="*/ 0 h 110"/>
                  <a:gd name="T64" fmla="*/ 605 w 639"/>
                  <a:gd name="T65" fmla="*/ 4 h 110"/>
                  <a:gd name="T66" fmla="*/ 615 w 639"/>
                  <a:gd name="T67" fmla="*/ 9 h 110"/>
                  <a:gd name="T68" fmla="*/ 623 w 639"/>
                  <a:gd name="T69" fmla="*/ 17 h 110"/>
                  <a:gd name="T70" fmla="*/ 630 w 639"/>
                  <a:gd name="T71" fmla="*/ 25 h 110"/>
                  <a:gd name="T72" fmla="*/ 635 w 639"/>
                  <a:gd name="T73" fmla="*/ 33 h 110"/>
                  <a:gd name="T74" fmla="*/ 638 w 639"/>
                  <a:gd name="T75" fmla="*/ 44 h 110"/>
                  <a:gd name="T76" fmla="*/ 639 w 639"/>
                  <a:gd name="T77" fmla="*/ 5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9" h="110">
                    <a:moveTo>
                      <a:pt x="639" y="54"/>
                    </a:moveTo>
                    <a:lnTo>
                      <a:pt x="639" y="54"/>
                    </a:lnTo>
                    <a:lnTo>
                      <a:pt x="638" y="66"/>
                    </a:lnTo>
                    <a:lnTo>
                      <a:pt x="635" y="77"/>
                    </a:lnTo>
                    <a:lnTo>
                      <a:pt x="630" y="85"/>
                    </a:lnTo>
                    <a:lnTo>
                      <a:pt x="623" y="93"/>
                    </a:lnTo>
                    <a:lnTo>
                      <a:pt x="615" y="101"/>
                    </a:lnTo>
                    <a:lnTo>
                      <a:pt x="605" y="106"/>
                    </a:lnTo>
                    <a:lnTo>
                      <a:pt x="596" y="110"/>
                    </a:lnTo>
                    <a:lnTo>
                      <a:pt x="584" y="110"/>
                    </a:lnTo>
                    <a:lnTo>
                      <a:pt x="55" y="110"/>
                    </a:lnTo>
                    <a:lnTo>
                      <a:pt x="55" y="110"/>
                    </a:lnTo>
                    <a:lnTo>
                      <a:pt x="44" y="110"/>
                    </a:lnTo>
                    <a:lnTo>
                      <a:pt x="32" y="106"/>
                    </a:lnTo>
                    <a:lnTo>
                      <a:pt x="24" y="101"/>
                    </a:lnTo>
                    <a:lnTo>
                      <a:pt x="16" y="93"/>
                    </a:lnTo>
                    <a:lnTo>
                      <a:pt x="10" y="85"/>
                    </a:lnTo>
                    <a:lnTo>
                      <a:pt x="3" y="77"/>
                    </a:lnTo>
                    <a:lnTo>
                      <a:pt x="0" y="66"/>
                    </a:lnTo>
                    <a:lnTo>
                      <a:pt x="0" y="54"/>
                    </a:lnTo>
                    <a:lnTo>
                      <a:pt x="0" y="54"/>
                    </a:lnTo>
                    <a:lnTo>
                      <a:pt x="0" y="44"/>
                    </a:lnTo>
                    <a:lnTo>
                      <a:pt x="3" y="33"/>
                    </a:lnTo>
                    <a:lnTo>
                      <a:pt x="10" y="25"/>
                    </a:lnTo>
                    <a:lnTo>
                      <a:pt x="16" y="17"/>
                    </a:lnTo>
                    <a:lnTo>
                      <a:pt x="24" y="9"/>
                    </a:lnTo>
                    <a:lnTo>
                      <a:pt x="32" y="4"/>
                    </a:lnTo>
                    <a:lnTo>
                      <a:pt x="44" y="0"/>
                    </a:lnTo>
                    <a:lnTo>
                      <a:pt x="55" y="0"/>
                    </a:lnTo>
                    <a:lnTo>
                      <a:pt x="584" y="0"/>
                    </a:lnTo>
                    <a:lnTo>
                      <a:pt x="584" y="0"/>
                    </a:lnTo>
                    <a:lnTo>
                      <a:pt x="596" y="0"/>
                    </a:lnTo>
                    <a:lnTo>
                      <a:pt x="605" y="4"/>
                    </a:lnTo>
                    <a:lnTo>
                      <a:pt x="615" y="9"/>
                    </a:lnTo>
                    <a:lnTo>
                      <a:pt x="623" y="17"/>
                    </a:lnTo>
                    <a:lnTo>
                      <a:pt x="630" y="25"/>
                    </a:lnTo>
                    <a:lnTo>
                      <a:pt x="635" y="33"/>
                    </a:lnTo>
                    <a:lnTo>
                      <a:pt x="638" y="44"/>
                    </a:lnTo>
                    <a:lnTo>
                      <a:pt x="639" y="54"/>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1" name="Freeform 20"/>
              <p:cNvSpPr/>
              <p:nvPr/>
            </p:nvSpPr>
            <p:spPr bwMode="auto">
              <a:xfrm>
                <a:off x="7666158" y="3180004"/>
                <a:ext cx="634630" cy="275328"/>
              </a:xfrm>
              <a:custGeom>
                <a:avLst/>
                <a:gdLst>
                  <a:gd name="T0" fmla="*/ 0 w 400"/>
                  <a:gd name="T1" fmla="*/ 0 h 174"/>
                  <a:gd name="T2" fmla="*/ 0 w 400"/>
                  <a:gd name="T3" fmla="*/ 31 h 174"/>
                  <a:gd name="T4" fmla="*/ 0 w 400"/>
                  <a:gd name="T5" fmla="*/ 31 h 174"/>
                  <a:gd name="T6" fmla="*/ 1 w 400"/>
                  <a:gd name="T7" fmla="*/ 45 h 174"/>
                  <a:gd name="T8" fmla="*/ 3 w 400"/>
                  <a:gd name="T9" fmla="*/ 60 h 174"/>
                  <a:gd name="T10" fmla="*/ 6 w 400"/>
                  <a:gd name="T11" fmla="*/ 73 h 174"/>
                  <a:gd name="T12" fmla="*/ 11 w 400"/>
                  <a:gd name="T13" fmla="*/ 86 h 174"/>
                  <a:gd name="T14" fmla="*/ 18 w 400"/>
                  <a:gd name="T15" fmla="*/ 99 h 174"/>
                  <a:gd name="T16" fmla="*/ 24 w 400"/>
                  <a:gd name="T17" fmla="*/ 110 h 174"/>
                  <a:gd name="T18" fmla="*/ 32 w 400"/>
                  <a:gd name="T19" fmla="*/ 122 h 174"/>
                  <a:gd name="T20" fmla="*/ 42 w 400"/>
                  <a:gd name="T21" fmla="*/ 132 h 174"/>
                  <a:gd name="T22" fmla="*/ 52 w 400"/>
                  <a:gd name="T23" fmla="*/ 141 h 174"/>
                  <a:gd name="T24" fmla="*/ 63 w 400"/>
                  <a:gd name="T25" fmla="*/ 149 h 174"/>
                  <a:gd name="T26" fmla="*/ 75 w 400"/>
                  <a:gd name="T27" fmla="*/ 156 h 174"/>
                  <a:gd name="T28" fmla="*/ 88 w 400"/>
                  <a:gd name="T29" fmla="*/ 163 h 174"/>
                  <a:gd name="T30" fmla="*/ 101 w 400"/>
                  <a:gd name="T31" fmla="*/ 167 h 174"/>
                  <a:gd name="T32" fmla="*/ 114 w 400"/>
                  <a:gd name="T33" fmla="*/ 171 h 174"/>
                  <a:gd name="T34" fmla="*/ 128 w 400"/>
                  <a:gd name="T35" fmla="*/ 172 h 174"/>
                  <a:gd name="T36" fmla="*/ 143 w 400"/>
                  <a:gd name="T37" fmla="*/ 174 h 174"/>
                  <a:gd name="T38" fmla="*/ 258 w 400"/>
                  <a:gd name="T39" fmla="*/ 174 h 174"/>
                  <a:gd name="T40" fmla="*/ 258 w 400"/>
                  <a:gd name="T41" fmla="*/ 174 h 174"/>
                  <a:gd name="T42" fmla="*/ 273 w 400"/>
                  <a:gd name="T43" fmla="*/ 172 h 174"/>
                  <a:gd name="T44" fmla="*/ 288 w 400"/>
                  <a:gd name="T45" fmla="*/ 171 h 174"/>
                  <a:gd name="T46" fmla="*/ 301 w 400"/>
                  <a:gd name="T47" fmla="*/ 167 h 174"/>
                  <a:gd name="T48" fmla="*/ 314 w 400"/>
                  <a:gd name="T49" fmla="*/ 163 h 174"/>
                  <a:gd name="T50" fmla="*/ 327 w 400"/>
                  <a:gd name="T51" fmla="*/ 156 h 174"/>
                  <a:gd name="T52" fmla="*/ 338 w 400"/>
                  <a:gd name="T53" fmla="*/ 149 h 174"/>
                  <a:gd name="T54" fmla="*/ 350 w 400"/>
                  <a:gd name="T55" fmla="*/ 141 h 174"/>
                  <a:gd name="T56" fmla="*/ 359 w 400"/>
                  <a:gd name="T57" fmla="*/ 132 h 174"/>
                  <a:gd name="T58" fmla="*/ 367 w 400"/>
                  <a:gd name="T59" fmla="*/ 122 h 174"/>
                  <a:gd name="T60" fmla="*/ 376 w 400"/>
                  <a:gd name="T61" fmla="*/ 110 h 174"/>
                  <a:gd name="T62" fmla="*/ 384 w 400"/>
                  <a:gd name="T63" fmla="*/ 99 h 174"/>
                  <a:gd name="T64" fmla="*/ 390 w 400"/>
                  <a:gd name="T65" fmla="*/ 86 h 174"/>
                  <a:gd name="T66" fmla="*/ 394 w 400"/>
                  <a:gd name="T67" fmla="*/ 73 h 174"/>
                  <a:gd name="T68" fmla="*/ 398 w 400"/>
                  <a:gd name="T69" fmla="*/ 60 h 174"/>
                  <a:gd name="T70" fmla="*/ 400 w 400"/>
                  <a:gd name="T71" fmla="*/ 45 h 174"/>
                  <a:gd name="T72" fmla="*/ 400 w 400"/>
                  <a:gd name="T73" fmla="*/ 31 h 174"/>
                  <a:gd name="T74" fmla="*/ 400 w 400"/>
                  <a:gd name="T75" fmla="*/ 0 h 174"/>
                  <a:gd name="T76" fmla="*/ 0 w 400"/>
                  <a:gd name="T77"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00" h="174">
                    <a:moveTo>
                      <a:pt x="0" y="0"/>
                    </a:moveTo>
                    <a:lnTo>
                      <a:pt x="0" y="31"/>
                    </a:lnTo>
                    <a:lnTo>
                      <a:pt x="0" y="31"/>
                    </a:lnTo>
                    <a:lnTo>
                      <a:pt x="1" y="45"/>
                    </a:lnTo>
                    <a:lnTo>
                      <a:pt x="3" y="60"/>
                    </a:lnTo>
                    <a:lnTo>
                      <a:pt x="6" y="73"/>
                    </a:lnTo>
                    <a:lnTo>
                      <a:pt x="11" y="86"/>
                    </a:lnTo>
                    <a:lnTo>
                      <a:pt x="18" y="99"/>
                    </a:lnTo>
                    <a:lnTo>
                      <a:pt x="24" y="110"/>
                    </a:lnTo>
                    <a:lnTo>
                      <a:pt x="32" y="122"/>
                    </a:lnTo>
                    <a:lnTo>
                      <a:pt x="42" y="132"/>
                    </a:lnTo>
                    <a:lnTo>
                      <a:pt x="52" y="141"/>
                    </a:lnTo>
                    <a:lnTo>
                      <a:pt x="63" y="149"/>
                    </a:lnTo>
                    <a:lnTo>
                      <a:pt x="75" y="156"/>
                    </a:lnTo>
                    <a:lnTo>
                      <a:pt x="88" y="163"/>
                    </a:lnTo>
                    <a:lnTo>
                      <a:pt x="101" y="167"/>
                    </a:lnTo>
                    <a:lnTo>
                      <a:pt x="114" y="171"/>
                    </a:lnTo>
                    <a:lnTo>
                      <a:pt x="128" y="172"/>
                    </a:lnTo>
                    <a:lnTo>
                      <a:pt x="143" y="174"/>
                    </a:lnTo>
                    <a:lnTo>
                      <a:pt x="258" y="174"/>
                    </a:lnTo>
                    <a:lnTo>
                      <a:pt x="258" y="174"/>
                    </a:lnTo>
                    <a:lnTo>
                      <a:pt x="273" y="172"/>
                    </a:lnTo>
                    <a:lnTo>
                      <a:pt x="288" y="171"/>
                    </a:lnTo>
                    <a:lnTo>
                      <a:pt x="301" y="167"/>
                    </a:lnTo>
                    <a:lnTo>
                      <a:pt x="314" y="163"/>
                    </a:lnTo>
                    <a:lnTo>
                      <a:pt x="327" y="156"/>
                    </a:lnTo>
                    <a:lnTo>
                      <a:pt x="338" y="149"/>
                    </a:lnTo>
                    <a:lnTo>
                      <a:pt x="350" y="141"/>
                    </a:lnTo>
                    <a:lnTo>
                      <a:pt x="359" y="132"/>
                    </a:lnTo>
                    <a:lnTo>
                      <a:pt x="367" y="122"/>
                    </a:lnTo>
                    <a:lnTo>
                      <a:pt x="376" y="110"/>
                    </a:lnTo>
                    <a:lnTo>
                      <a:pt x="384" y="99"/>
                    </a:lnTo>
                    <a:lnTo>
                      <a:pt x="390" y="86"/>
                    </a:lnTo>
                    <a:lnTo>
                      <a:pt x="394" y="73"/>
                    </a:lnTo>
                    <a:lnTo>
                      <a:pt x="398" y="60"/>
                    </a:lnTo>
                    <a:lnTo>
                      <a:pt x="400" y="45"/>
                    </a:lnTo>
                    <a:lnTo>
                      <a:pt x="400" y="31"/>
                    </a:lnTo>
                    <a:lnTo>
                      <a:pt x="400" y="0"/>
                    </a:lnTo>
                    <a:lnTo>
                      <a:pt x="0" y="0"/>
                    </a:lnTo>
                    <a:close/>
                  </a:path>
                </a:pathLst>
              </a:custGeom>
              <a:solidFill>
                <a:srgbClr val="003C4F"/>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2" name="Freeform 21"/>
              <p:cNvSpPr/>
              <p:nvPr/>
            </p:nvSpPr>
            <p:spPr bwMode="auto">
              <a:xfrm>
                <a:off x="9187404" y="1719377"/>
                <a:ext cx="508639" cy="153995"/>
              </a:xfrm>
              <a:custGeom>
                <a:avLst/>
                <a:gdLst>
                  <a:gd name="T0" fmla="*/ 270 w 319"/>
                  <a:gd name="T1" fmla="*/ 98 h 98"/>
                  <a:gd name="T2" fmla="*/ 270 w 319"/>
                  <a:gd name="T3" fmla="*/ 98 h 98"/>
                  <a:gd name="T4" fmla="*/ 49 w 319"/>
                  <a:gd name="T5" fmla="*/ 98 h 98"/>
                  <a:gd name="T6" fmla="*/ 49 w 319"/>
                  <a:gd name="T7" fmla="*/ 98 h 98"/>
                  <a:gd name="T8" fmla="*/ 39 w 319"/>
                  <a:gd name="T9" fmla="*/ 96 h 98"/>
                  <a:gd name="T10" fmla="*/ 29 w 319"/>
                  <a:gd name="T11" fmla="*/ 95 h 98"/>
                  <a:gd name="T12" fmla="*/ 21 w 319"/>
                  <a:gd name="T13" fmla="*/ 90 h 98"/>
                  <a:gd name="T14" fmla="*/ 15 w 319"/>
                  <a:gd name="T15" fmla="*/ 83 h 98"/>
                  <a:gd name="T16" fmla="*/ 8 w 319"/>
                  <a:gd name="T17" fmla="*/ 77 h 98"/>
                  <a:gd name="T18" fmla="*/ 5 w 319"/>
                  <a:gd name="T19" fmla="*/ 69 h 98"/>
                  <a:gd name="T20" fmla="*/ 2 w 319"/>
                  <a:gd name="T21" fmla="*/ 59 h 98"/>
                  <a:gd name="T22" fmla="*/ 0 w 319"/>
                  <a:gd name="T23" fmla="*/ 49 h 98"/>
                  <a:gd name="T24" fmla="*/ 0 w 319"/>
                  <a:gd name="T25" fmla="*/ 49 h 98"/>
                  <a:gd name="T26" fmla="*/ 2 w 319"/>
                  <a:gd name="T27" fmla="*/ 40 h 98"/>
                  <a:gd name="T28" fmla="*/ 5 w 319"/>
                  <a:gd name="T29" fmla="*/ 30 h 98"/>
                  <a:gd name="T30" fmla="*/ 8 w 319"/>
                  <a:gd name="T31" fmla="*/ 22 h 98"/>
                  <a:gd name="T32" fmla="*/ 15 w 319"/>
                  <a:gd name="T33" fmla="*/ 15 h 98"/>
                  <a:gd name="T34" fmla="*/ 21 w 319"/>
                  <a:gd name="T35" fmla="*/ 9 h 98"/>
                  <a:gd name="T36" fmla="*/ 31 w 319"/>
                  <a:gd name="T37" fmla="*/ 4 h 98"/>
                  <a:gd name="T38" fmla="*/ 39 w 319"/>
                  <a:gd name="T39" fmla="*/ 2 h 98"/>
                  <a:gd name="T40" fmla="*/ 49 w 319"/>
                  <a:gd name="T41" fmla="*/ 0 h 98"/>
                  <a:gd name="T42" fmla="*/ 49 w 319"/>
                  <a:gd name="T43" fmla="*/ 0 h 98"/>
                  <a:gd name="T44" fmla="*/ 270 w 319"/>
                  <a:gd name="T45" fmla="*/ 0 h 98"/>
                  <a:gd name="T46" fmla="*/ 270 w 319"/>
                  <a:gd name="T47" fmla="*/ 0 h 98"/>
                  <a:gd name="T48" fmla="*/ 280 w 319"/>
                  <a:gd name="T49" fmla="*/ 2 h 98"/>
                  <a:gd name="T50" fmla="*/ 290 w 319"/>
                  <a:gd name="T51" fmla="*/ 5 h 98"/>
                  <a:gd name="T52" fmla="*/ 298 w 319"/>
                  <a:gd name="T53" fmla="*/ 9 h 98"/>
                  <a:gd name="T54" fmla="*/ 304 w 319"/>
                  <a:gd name="T55" fmla="*/ 15 h 98"/>
                  <a:gd name="T56" fmla="*/ 311 w 319"/>
                  <a:gd name="T57" fmla="*/ 23 h 98"/>
                  <a:gd name="T58" fmla="*/ 316 w 319"/>
                  <a:gd name="T59" fmla="*/ 31 h 98"/>
                  <a:gd name="T60" fmla="*/ 317 w 319"/>
                  <a:gd name="T61" fmla="*/ 40 h 98"/>
                  <a:gd name="T62" fmla="*/ 319 w 319"/>
                  <a:gd name="T63" fmla="*/ 49 h 98"/>
                  <a:gd name="T64" fmla="*/ 319 w 319"/>
                  <a:gd name="T65" fmla="*/ 49 h 98"/>
                  <a:gd name="T66" fmla="*/ 317 w 319"/>
                  <a:gd name="T67" fmla="*/ 59 h 98"/>
                  <a:gd name="T68" fmla="*/ 316 w 319"/>
                  <a:gd name="T69" fmla="*/ 69 h 98"/>
                  <a:gd name="T70" fmla="*/ 311 w 319"/>
                  <a:gd name="T71" fmla="*/ 77 h 98"/>
                  <a:gd name="T72" fmla="*/ 304 w 319"/>
                  <a:gd name="T73" fmla="*/ 83 h 98"/>
                  <a:gd name="T74" fmla="*/ 298 w 319"/>
                  <a:gd name="T75" fmla="*/ 90 h 98"/>
                  <a:gd name="T76" fmla="*/ 290 w 319"/>
                  <a:gd name="T77" fmla="*/ 95 h 98"/>
                  <a:gd name="T78" fmla="*/ 280 w 319"/>
                  <a:gd name="T79" fmla="*/ 98 h 98"/>
                  <a:gd name="T80" fmla="*/ 270 w 319"/>
                  <a:gd name="T81"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19" h="98">
                    <a:moveTo>
                      <a:pt x="270" y="98"/>
                    </a:moveTo>
                    <a:lnTo>
                      <a:pt x="270" y="98"/>
                    </a:lnTo>
                    <a:lnTo>
                      <a:pt x="49" y="98"/>
                    </a:lnTo>
                    <a:lnTo>
                      <a:pt x="49" y="98"/>
                    </a:lnTo>
                    <a:lnTo>
                      <a:pt x="39" y="96"/>
                    </a:lnTo>
                    <a:lnTo>
                      <a:pt x="29" y="95"/>
                    </a:lnTo>
                    <a:lnTo>
                      <a:pt x="21" y="90"/>
                    </a:lnTo>
                    <a:lnTo>
                      <a:pt x="15" y="83"/>
                    </a:lnTo>
                    <a:lnTo>
                      <a:pt x="8" y="77"/>
                    </a:lnTo>
                    <a:lnTo>
                      <a:pt x="5" y="69"/>
                    </a:lnTo>
                    <a:lnTo>
                      <a:pt x="2" y="59"/>
                    </a:lnTo>
                    <a:lnTo>
                      <a:pt x="0" y="49"/>
                    </a:lnTo>
                    <a:lnTo>
                      <a:pt x="0" y="49"/>
                    </a:lnTo>
                    <a:lnTo>
                      <a:pt x="2" y="40"/>
                    </a:lnTo>
                    <a:lnTo>
                      <a:pt x="5" y="30"/>
                    </a:lnTo>
                    <a:lnTo>
                      <a:pt x="8" y="22"/>
                    </a:lnTo>
                    <a:lnTo>
                      <a:pt x="15" y="15"/>
                    </a:lnTo>
                    <a:lnTo>
                      <a:pt x="21" y="9"/>
                    </a:lnTo>
                    <a:lnTo>
                      <a:pt x="31" y="4"/>
                    </a:lnTo>
                    <a:lnTo>
                      <a:pt x="39" y="2"/>
                    </a:lnTo>
                    <a:lnTo>
                      <a:pt x="49" y="0"/>
                    </a:lnTo>
                    <a:lnTo>
                      <a:pt x="49" y="0"/>
                    </a:lnTo>
                    <a:lnTo>
                      <a:pt x="270" y="0"/>
                    </a:lnTo>
                    <a:lnTo>
                      <a:pt x="270" y="0"/>
                    </a:lnTo>
                    <a:lnTo>
                      <a:pt x="280" y="2"/>
                    </a:lnTo>
                    <a:lnTo>
                      <a:pt x="290" y="5"/>
                    </a:lnTo>
                    <a:lnTo>
                      <a:pt x="298" y="9"/>
                    </a:lnTo>
                    <a:lnTo>
                      <a:pt x="304" y="15"/>
                    </a:lnTo>
                    <a:lnTo>
                      <a:pt x="311" y="23"/>
                    </a:lnTo>
                    <a:lnTo>
                      <a:pt x="316" y="31"/>
                    </a:lnTo>
                    <a:lnTo>
                      <a:pt x="317" y="40"/>
                    </a:lnTo>
                    <a:lnTo>
                      <a:pt x="319" y="49"/>
                    </a:lnTo>
                    <a:lnTo>
                      <a:pt x="319" y="49"/>
                    </a:lnTo>
                    <a:lnTo>
                      <a:pt x="317" y="59"/>
                    </a:lnTo>
                    <a:lnTo>
                      <a:pt x="316" y="69"/>
                    </a:lnTo>
                    <a:lnTo>
                      <a:pt x="311" y="77"/>
                    </a:lnTo>
                    <a:lnTo>
                      <a:pt x="304" y="83"/>
                    </a:lnTo>
                    <a:lnTo>
                      <a:pt x="298" y="90"/>
                    </a:lnTo>
                    <a:lnTo>
                      <a:pt x="290" y="95"/>
                    </a:lnTo>
                    <a:lnTo>
                      <a:pt x="280" y="98"/>
                    </a:lnTo>
                    <a:lnTo>
                      <a:pt x="270" y="98"/>
                    </a:lnTo>
                    <a:close/>
                  </a:path>
                </a:pathLst>
              </a:custGeom>
              <a:solidFill>
                <a:srgbClr val="C7CB35"/>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3" name="Freeform 22"/>
              <p:cNvSpPr/>
              <p:nvPr/>
            </p:nvSpPr>
            <p:spPr bwMode="auto">
              <a:xfrm>
                <a:off x="9187404" y="1719377"/>
                <a:ext cx="508639" cy="153995"/>
              </a:xfrm>
              <a:custGeom>
                <a:avLst/>
                <a:gdLst>
                  <a:gd name="T0" fmla="*/ 270 w 319"/>
                  <a:gd name="T1" fmla="*/ 98 h 98"/>
                  <a:gd name="T2" fmla="*/ 270 w 319"/>
                  <a:gd name="T3" fmla="*/ 98 h 98"/>
                  <a:gd name="T4" fmla="*/ 49 w 319"/>
                  <a:gd name="T5" fmla="*/ 98 h 98"/>
                  <a:gd name="T6" fmla="*/ 49 w 319"/>
                  <a:gd name="T7" fmla="*/ 98 h 98"/>
                  <a:gd name="T8" fmla="*/ 39 w 319"/>
                  <a:gd name="T9" fmla="*/ 96 h 98"/>
                  <a:gd name="T10" fmla="*/ 29 w 319"/>
                  <a:gd name="T11" fmla="*/ 95 h 98"/>
                  <a:gd name="T12" fmla="*/ 21 w 319"/>
                  <a:gd name="T13" fmla="*/ 90 h 98"/>
                  <a:gd name="T14" fmla="*/ 15 w 319"/>
                  <a:gd name="T15" fmla="*/ 83 h 98"/>
                  <a:gd name="T16" fmla="*/ 8 w 319"/>
                  <a:gd name="T17" fmla="*/ 77 h 98"/>
                  <a:gd name="T18" fmla="*/ 5 w 319"/>
                  <a:gd name="T19" fmla="*/ 69 h 98"/>
                  <a:gd name="T20" fmla="*/ 2 w 319"/>
                  <a:gd name="T21" fmla="*/ 59 h 98"/>
                  <a:gd name="T22" fmla="*/ 0 w 319"/>
                  <a:gd name="T23" fmla="*/ 49 h 98"/>
                  <a:gd name="T24" fmla="*/ 0 w 319"/>
                  <a:gd name="T25" fmla="*/ 49 h 98"/>
                  <a:gd name="T26" fmla="*/ 2 w 319"/>
                  <a:gd name="T27" fmla="*/ 40 h 98"/>
                  <a:gd name="T28" fmla="*/ 5 w 319"/>
                  <a:gd name="T29" fmla="*/ 30 h 98"/>
                  <a:gd name="T30" fmla="*/ 8 w 319"/>
                  <a:gd name="T31" fmla="*/ 22 h 98"/>
                  <a:gd name="T32" fmla="*/ 15 w 319"/>
                  <a:gd name="T33" fmla="*/ 15 h 98"/>
                  <a:gd name="T34" fmla="*/ 21 w 319"/>
                  <a:gd name="T35" fmla="*/ 9 h 98"/>
                  <a:gd name="T36" fmla="*/ 31 w 319"/>
                  <a:gd name="T37" fmla="*/ 4 h 98"/>
                  <a:gd name="T38" fmla="*/ 39 w 319"/>
                  <a:gd name="T39" fmla="*/ 2 h 98"/>
                  <a:gd name="T40" fmla="*/ 49 w 319"/>
                  <a:gd name="T41" fmla="*/ 0 h 98"/>
                  <a:gd name="T42" fmla="*/ 49 w 319"/>
                  <a:gd name="T43" fmla="*/ 0 h 98"/>
                  <a:gd name="T44" fmla="*/ 270 w 319"/>
                  <a:gd name="T45" fmla="*/ 0 h 98"/>
                  <a:gd name="T46" fmla="*/ 270 w 319"/>
                  <a:gd name="T47" fmla="*/ 0 h 98"/>
                  <a:gd name="T48" fmla="*/ 280 w 319"/>
                  <a:gd name="T49" fmla="*/ 2 h 98"/>
                  <a:gd name="T50" fmla="*/ 290 w 319"/>
                  <a:gd name="T51" fmla="*/ 5 h 98"/>
                  <a:gd name="T52" fmla="*/ 298 w 319"/>
                  <a:gd name="T53" fmla="*/ 9 h 98"/>
                  <a:gd name="T54" fmla="*/ 304 w 319"/>
                  <a:gd name="T55" fmla="*/ 15 h 98"/>
                  <a:gd name="T56" fmla="*/ 311 w 319"/>
                  <a:gd name="T57" fmla="*/ 23 h 98"/>
                  <a:gd name="T58" fmla="*/ 316 w 319"/>
                  <a:gd name="T59" fmla="*/ 31 h 98"/>
                  <a:gd name="T60" fmla="*/ 317 w 319"/>
                  <a:gd name="T61" fmla="*/ 40 h 98"/>
                  <a:gd name="T62" fmla="*/ 319 w 319"/>
                  <a:gd name="T63" fmla="*/ 49 h 98"/>
                  <a:gd name="T64" fmla="*/ 319 w 319"/>
                  <a:gd name="T65" fmla="*/ 49 h 98"/>
                  <a:gd name="T66" fmla="*/ 317 w 319"/>
                  <a:gd name="T67" fmla="*/ 59 h 98"/>
                  <a:gd name="T68" fmla="*/ 316 w 319"/>
                  <a:gd name="T69" fmla="*/ 69 h 98"/>
                  <a:gd name="T70" fmla="*/ 311 w 319"/>
                  <a:gd name="T71" fmla="*/ 77 h 98"/>
                  <a:gd name="T72" fmla="*/ 304 w 319"/>
                  <a:gd name="T73" fmla="*/ 83 h 98"/>
                  <a:gd name="T74" fmla="*/ 298 w 319"/>
                  <a:gd name="T75" fmla="*/ 90 h 98"/>
                  <a:gd name="T76" fmla="*/ 290 w 319"/>
                  <a:gd name="T77" fmla="*/ 95 h 98"/>
                  <a:gd name="T78" fmla="*/ 280 w 319"/>
                  <a:gd name="T79" fmla="*/ 98 h 98"/>
                  <a:gd name="T80" fmla="*/ 270 w 319"/>
                  <a:gd name="T81"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19" h="98">
                    <a:moveTo>
                      <a:pt x="270" y="98"/>
                    </a:moveTo>
                    <a:lnTo>
                      <a:pt x="270" y="98"/>
                    </a:lnTo>
                    <a:lnTo>
                      <a:pt x="49" y="98"/>
                    </a:lnTo>
                    <a:lnTo>
                      <a:pt x="49" y="98"/>
                    </a:lnTo>
                    <a:lnTo>
                      <a:pt x="39" y="96"/>
                    </a:lnTo>
                    <a:lnTo>
                      <a:pt x="29" y="95"/>
                    </a:lnTo>
                    <a:lnTo>
                      <a:pt x="21" y="90"/>
                    </a:lnTo>
                    <a:lnTo>
                      <a:pt x="15" y="83"/>
                    </a:lnTo>
                    <a:lnTo>
                      <a:pt x="8" y="77"/>
                    </a:lnTo>
                    <a:lnTo>
                      <a:pt x="5" y="69"/>
                    </a:lnTo>
                    <a:lnTo>
                      <a:pt x="2" y="59"/>
                    </a:lnTo>
                    <a:lnTo>
                      <a:pt x="0" y="49"/>
                    </a:lnTo>
                    <a:lnTo>
                      <a:pt x="0" y="49"/>
                    </a:lnTo>
                    <a:lnTo>
                      <a:pt x="2" y="40"/>
                    </a:lnTo>
                    <a:lnTo>
                      <a:pt x="5" y="30"/>
                    </a:lnTo>
                    <a:lnTo>
                      <a:pt x="8" y="22"/>
                    </a:lnTo>
                    <a:lnTo>
                      <a:pt x="15" y="15"/>
                    </a:lnTo>
                    <a:lnTo>
                      <a:pt x="21" y="9"/>
                    </a:lnTo>
                    <a:lnTo>
                      <a:pt x="31" y="4"/>
                    </a:lnTo>
                    <a:lnTo>
                      <a:pt x="39" y="2"/>
                    </a:lnTo>
                    <a:lnTo>
                      <a:pt x="49" y="0"/>
                    </a:lnTo>
                    <a:lnTo>
                      <a:pt x="49" y="0"/>
                    </a:lnTo>
                    <a:lnTo>
                      <a:pt x="270" y="0"/>
                    </a:lnTo>
                    <a:lnTo>
                      <a:pt x="270" y="0"/>
                    </a:lnTo>
                    <a:lnTo>
                      <a:pt x="280" y="2"/>
                    </a:lnTo>
                    <a:lnTo>
                      <a:pt x="290" y="5"/>
                    </a:lnTo>
                    <a:lnTo>
                      <a:pt x="298" y="9"/>
                    </a:lnTo>
                    <a:lnTo>
                      <a:pt x="304" y="15"/>
                    </a:lnTo>
                    <a:lnTo>
                      <a:pt x="311" y="23"/>
                    </a:lnTo>
                    <a:lnTo>
                      <a:pt x="316" y="31"/>
                    </a:lnTo>
                    <a:lnTo>
                      <a:pt x="317" y="40"/>
                    </a:lnTo>
                    <a:lnTo>
                      <a:pt x="319" y="49"/>
                    </a:lnTo>
                    <a:lnTo>
                      <a:pt x="319" y="49"/>
                    </a:lnTo>
                    <a:lnTo>
                      <a:pt x="317" y="59"/>
                    </a:lnTo>
                    <a:lnTo>
                      <a:pt x="316" y="69"/>
                    </a:lnTo>
                    <a:lnTo>
                      <a:pt x="311" y="77"/>
                    </a:lnTo>
                    <a:lnTo>
                      <a:pt x="304" y="83"/>
                    </a:lnTo>
                    <a:lnTo>
                      <a:pt x="298" y="90"/>
                    </a:lnTo>
                    <a:lnTo>
                      <a:pt x="290" y="95"/>
                    </a:lnTo>
                    <a:lnTo>
                      <a:pt x="280" y="98"/>
                    </a:lnTo>
                    <a:lnTo>
                      <a:pt x="270" y="98"/>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4" name="Freeform 23"/>
              <p:cNvSpPr/>
              <p:nvPr/>
            </p:nvSpPr>
            <p:spPr bwMode="auto">
              <a:xfrm>
                <a:off x="6256905" y="1719377"/>
                <a:ext cx="513304" cy="153995"/>
              </a:xfrm>
              <a:custGeom>
                <a:avLst/>
                <a:gdLst>
                  <a:gd name="T0" fmla="*/ 277 w 325"/>
                  <a:gd name="T1" fmla="*/ 98 h 98"/>
                  <a:gd name="T2" fmla="*/ 277 w 325"/>
                  <a:gd name="T3" fmla="*/ 98 h 98"/>
                  <a:gd name="T4" fmla="*/ 49 w 325"/>
                  <a:gd name="T5" fmla="*/ 98 h 98"/>
                  <a:gd name="T6" fmla="*/ 49 w 325"/>
                  <a:gd name="T7" fmla="*/ 98 h 98"/>
                  <a:gd name="T8" fmla="*/ 39 w 325"/>
                  <a:gd name="T9" fmla="*/ 98 h 98"/>
                  <a:gd name="T10" fmla="*/ 31 w 325"/>
                  <a:gd name="T11" fmla="*/ 95 h 98"/>
                  <a:gd name="T12" fmla="*/ 23 w 325"/>
                  <a:gd name="T13" fmla="*/ 90 h 98"/>
                  <a:gd name="T14" fmla="*/ 15 w 325"/>
                  <a:gd name="T15" fmla="*/ 83 h 98"/>
                  <a:gd name="T16" fmla="*/ 8 w 325"/>
                  <a:gd name="T17" fmla="*/ 77 h 98"/>
                  <a:gd name="T18" fmla="*/ 5 w 325"/>
                  <a:gd name="T19" fmla="*/ 69 h 98"/>
                  <a:gd name="T20" fmla="*/ 2 w 325"/>
                  <a:gd name="T21" fmla="*/ 59 h 98"/>
                  <a:gd name="T22" fmla="*/ 0 w 325"/>
                  <a:gd name="T23" fmla="*/ 49 h 98"/>
                  <a:gd name="T24" fmla="*/ 0 w 325"/>
                  <a:gd name="T25" fmla="*/ 49 h 98"/>
                  <a:gd name="T26" fmla="*/ 2 w 325"/>
                  <a:gd name="T27" fmla="*/ 40 h 98"/>
                  <a:gd name="T28" fmla="*/ 5 w 325"/>
                  <a:gd name="T29" fmla="*/ 30 h 98"/>
                  <a:gd name="T30" fmla="*/ 8 w 325"/>
                  <a:gd name="T31" fmla="*/ 22 h 98"/>
                  <a:gd name="T32" fmla="*/ 15 w 325"/>
                  <a:gd name="T33" fmla="*/ 15 h 98"/>
                  <a:gd name="T34" fmla="*/ 23 w 325"/>
                  <a:gd name="T35" fmla="*/ 9 h 98"/>
                  <a:gd name="T36" fmla="*/ 31 w 325"/>
                  <a:gd name="T37" fmla="*/ 5 h 98"/>
                  <a:gd name="T38" fmla="*/ 39 w 325"/>
                  <a:gd name="T39" fmla="*/ 2 h 98"/>
                  <a:gd name="T40" fmla="*/ 49 w 325"/>
                  <a:gd name="T41" fmla="*/ 0 h 98"/>
                  <a:gd name="T42" fmla="*/ 49 w 325"/>
                  <a:gd name="T43" fmla="*/ 0 h 98"/>
                  <a:gd name="T44" fmla="*/ 277 w 325"/>
                  <a:gd name="T45" fmla="*/ 0 h 98"/>
                  <a:gd name="T46" fmla="*/ 277 w 325"/>
                  <a:gd name="T47" fmla="*/ 0 h 98"/>
                  <a:gd name="T48" fmla="*/ 286 w 325"/>
                  <a:gd name="T49" fmla="*/ 2 h 98"/>
                  <a:gd name="T50" fmla="*/ 296 w 325"/>
                  <a:gd name="T51" fmla="*/ 5 h 98"/>
                  <a:gd name="T52" fmla="*/ 304 w 325"/>
                  <a:gd name="T53" fmla="*/ 10 h 98"/>
                  <a:gd name="T54" fmla="*/ 311 w 325"/>
                  <a:gd name="T55" fmla="*/ 15 h 98"/>
                  <a:gd name="T56" fmla="*/ 317 w 325"/>
                  <a:gd name="T57" fmla="*/ 23 h 98"/>
                  <a:gd name="T58" fmla="*/ 322 w 325"/>
                  <a:gd name="T59" fmla="*/ 31 h 98"/>
                  <a:gd name="T60" fmla="*/ 324 w 325"/>
                  <a:gd name="T61" fmla="*/ 40 h 98"/>
                  <a:gd name="T62" fmla="*/ 325 w 325"/>
                  <a:gd name="T63" fmla="*/ 49 h 98"/>
                  <a:gd name="T64" fmla="*/ 325 w 325"/>
                  <a:gd name="T65" fmla="*/ 49 h 98"/>
                  <a:gd name="T66" fmla="*/ 324 w 325"/>
                  <a:gd name="T67" fmla="*/ 59 h 98"/>
                  <a:gd name="T68" fmla="*/ 322 w 325"/>
                  <a:gd name="T69" fmla="*/ 69 h 98"/>
                  <a:gd name="T70" fmla="*/ 317 w 325"/>
                  <a:gd name="T71" fmla="*/ 77 h 98"/>
                  <a:gd name="T72" fmla="*/ 311 w 325"/>
                  <a:gd name="T73" fmla="*/ 85 h 98"/>
                  <a:gd name="T74" fmla="*/ 304 w 325"/>
                  <a:gd name="T75" fmla="*/ 90 h 98"/>
                  <a:gd name="T76" fmla="*/ 296 w 325"/>
                  <a:gd name="T77" fmla="*/ 95 h 98"/>
                  <a:gd name="T78" fmla="*/ 286 w 325"/>
                  <a:gd name="T79" fmla="*/ 98 h 98"/>
                  <a:gd name="T80" fmla="*/ 277 w 325"/>
                  <a:gd name="T81"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5" h="98">
                    <a:moveTo>
                      <a:pt x="277" y="98"/>
                    </a:moveTo>
                    <a:lnTo>
                      <a:pt x="277" y="98"/>
                    </a:lnTo>
                    <a:lnTo>
                      <a:pt x="49" y="98"/>
                    </a:lnTo>
                    <a:lnTo>
                      <a:pt x="49" y="98"/>
                    </a:lnTo>
                    <a:lnTo>
                      <a:pt x="39" y="98"/>
                    </a:lnTo>
                    <a:lnTo>
                      <a:pt x="31" y="95"/>
                    </a:lnTo>
                    <a:lnTo>
                      <a:pt x="23" y="90"/>
                    </a:lnTo>
                    <a:lnTo>
                      <a:pt x="15" y="83"/>
                    </a:lnTo>
                    <a:lnTo>
                      <a:pt x="8" y="77"/>
                    </a:lnTo>
                    <a:lnTo>
                      <a:pt x="5" y="69"/>
                    </a:lnTo>
                    <a:lnTo>
                      <a:pt x="2" y="59"/>
                    </a:lnTo>
                    <a:lnTo>
                      <a:pt x="0" y="49"/>
                    </a:lnTo>
                    <a:lnTo>
                      <a:pt x="0" y="49"/>
                    </a:lnTo>
                    <a:lnTo>
                      <a:pt x="2" y="40"/>
                    </a:lnTo>
                    <a:lnTo>
                      <a:pt x="5" y="30"/>
                    </a:lnTo>
                    <a:lnTo>
                      <a:pt x="8" y="22"/>
                    </a:lnTo>
                    <a:lnTo>
                      <a:pt x="15" y="15"/>
                    </a:lnTo>
                    <a:lnTo>
                      <a:pt x="23" y="9"/>
                    </a:lnTo>
                    <a:lnTo>
                      <a:pt x="31" y="5"/>
                    </a:lnTo>
                    <a:lnTo>
                      <a:pt x="39" y="2"/>
                    </a:lnTo>
                    <a:lnTo>
                      <a:pt x="49" y="0"/>
                    </a:lnTo>
                    <a:lnTo>
                      <a:pt x="49" y="0"/>
                    </a:lnTo>
                    <a:lnTo>
                      <a:pt x="277" y="0"/>
                    </a:lnTo>
                    <a:lnTo>
                      <a:pt x="277" y="0"/>
                    </a:lnTo>
                    <a:lnTo>
                      <a:pt x="286" y="2"/>
                    </a:lnTo>
                    <a:lnTo>
                      <a:pt x="296" y="5"/>
                    </a:lnTo>
                    <a:lnTo>
                      <a:pt x="304" y="10"/>
                    </a:lnTo>
                    <a:lnTo>
                      <a:pt x="311" y="15"/>
                    </a:lnTo>
                    <a:lnTo>
                      <a:pt x="317" y="23"/>
                    </a:lnTo>
                    <a:lnTo>
                      <a:pt x="322" y="31"/>
                    </a:lnTo>
                    <a:lnTo>
                      <a:pt x="324" y="40"/>
                    </a:lnTo>
                    <a:lnTo>
                      <a:pt x="325" y="49"/>
                    </a:lnTo>
                    <a:lnTo>
                      <a:pt x="325" y="49"/>
                    </a:lnTo>
                    <a:lnTo>
                      <a:pt x="324" y="59"/>
                    </a:lnTo>
                    <a:lnTo>
                      <a:pt x="322" y="69"/>
                    </a:lnTo>
                    <a:lnTo>
                      <a:pt x="317" y="77"/>
                    </a:lnTo>
                    <a:lnTo>
                      <a:pt x="311" y="85"/>
                    </a:lnTo>
                    <a:lnTo>
                      <a:pt x="304" y="90"/>
                    </a:lnTo>
                    <a:lnTo>
                      <a:pt x="296" y="95"/>
                    </a:lnTo>
                    <a:lnTo>
                      <a:pt x="286" y="98"/>
                    </a:lnTo>
                    <a:lnTo>
                      <a:pt x="277" y="98"/>
                    </a:lnTo>
                    <a:close/>
                  </a:path>
                </a:pathLst>
              </a:custGeom>
              <a:solidFill>
                <a:srgbClr val="C7CB35"/>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5" name="Freeform 25"/>
              <p:cNvSpPr/>
              <p:nvPr/>
            </p:nvSpPr>
            <p:spPr bwMode="auto">
              <a:xfrm>
                <a:off x="7904146" y="2087"/>
                <a:ext cx="158658" cy="485321"/>
              </a:xfrm>
              <a:custGeom>
                <a:avLst/>
                <a:gdLst>
                  <a:gd name="T0" fmla="*/ 49 w 98"/>
                  <a:gd name="T1" fmla="*/ 306 h 306"/>
                  <a:gd name="T2" fmla="*/ 49 w 98"/>
                  <a:gd name="T3" fmla="*/ 306 h 306"/>
                  <a:gd name="T4" fmla="*/ 49 w 98"/>
                  <a:gd name="T5" fmla="*/ 306 h 306"/>
                  <a:gd name="T6" fmla="*/ 39 w 98"/>
                  <a:gd name="T7" fmla="*/ 304 h 306"/>
                  <a:gd name="T8" fmla="*/ 29 w 98"/>
                  <a:gd name="T9" fmla="*/ 303 h 306"/>
                  <a:gd name="T10" fmla="*/ 21 w 98"/>
                  <a:gd name="T11" fmla="*/ 298 h 306"/>
                  <a:gd name="T12" fmla="*/ 15 w 98"/>
                  <a:gd name="T13" fmla="*/ 291 h 306"/>
                  <a:gd name="T14" fmla="*/ 8 w 98"/>
                  <a:gd name="T15" fmla="*/ 285 h 306"/>
                  <a:gd name="T16" fmla="*/ 5 w 98"/>
                  <a:gd name="T17" fmla="*/ 277 h 306"/>
                  <a:gd name="T18" fmla="*/ 2 w 98"/>
                  <a:gd name="T19" fmla="*/ 267 h 306"/>
                  <a:gd name="T20" fmla="*/ 0 w 98"/>
                  <a:gd name="T21" fmla="*/ 257 h 306"/>
                  <a:gd name="T22" fmla="*/ 0 w 98"/>
                  <a:gd name="T23" fmla="*/ 49 h 306"/>
                  <a:gd name="T24" fmla="*/ 0 w 98"/>
                  <a:gd name="T25" fmla="*/ 49 h 306"/>
                  <a:gd name="T26" fmla="*/ 2 w 98"/>
                  <a:gd name="T27" fmla="*/ 39 h 306"/>
                  <a:gd name="T28" fmla="*/ 5 w 98"/>
                  <a:gd name="T29" fmla="*/ 29 h 306"/>
                  <a:gd name="T30" fmla="*/ 10 w 98"/>
                  <a:gd name="T31" fmla="*/ 21 h 306"/>
                  <a:gd name="T32" fmla="*/ 15 w 98"/>
                  <a:gd name="T33" fmla="*/ 15 h 306"/>
                  <a:gd name="T34" fmla="*/ 23 w 98"/>
                  <a:gd name="T35" fmla="*/ 8 h 306"/>
                  <a:gd name="T36" fmla="*/ 31 w 98"/>
                  <a:gd name="T37" fmla="*/ 3 h 306"/>
                  <a:gd name="T38" fmla="*/ 39 w 98"/>
                  <a:gd name="T39" fmla="*/ 2 h 306"/>
                  <a:gd name="T40" fmla="*/ 49 w 98"/>
                  <a:gd name="T41" fmla="*/ 0 h 306"/>
                  <a:gd name="T42" fmla="*/ 49 w 98"/>
                  <a:gd name="T43" fmla="*/ 0 h 306"/>
                  <a:gd name="T44" fmla="*/ 49 w 98"/>
                  <a:gd name="T45" fmla="*/ 0 h 306"/>
                  <a:gd name="T46" fmla="*/ 59 w 98"/>
                  <a:gd name="T47" fmla="*/ 2 h 306"/>
                  <a:gd name="T48" fmla="*/ 68 w 98"/>
                  <a:gd name="T49" fmla="*/ 3 h 306"/>
                  <a:gd name="T50" fmla="*/ 77 w 98"/>
                  <a:gd name="T51" fmla="*/ 8 h 306"/>
                  <a:gd name="T52" fmla="*/ 85 w 98"/>
                  <a:gd name="T53" fmla="*/ 15 h 306"/>
                  <a:gd name="T54" fmla="*/ 90 w 98"/>
                  <a:gd name="T55" fmla="*/ 21 h 306"/>
                  <a:gd name="T56" fmla="*/ 94 w 98"/>
                  <a:gd name="T57" fmla="*/ 29 h 306"/>
                  <a:gd name="T58" fmla="*/ 98 w 98"/>
                  <a:gd name="T59" fmla="*/ 39 h 306"/>
                  <a:gd name="T60" fmla="*/ 98 w 98"/>
                  <a:gd name="T61" fmla="*/ 49 h 306"/>
                  <a:gd name="T62" fmla="*/ 98 w 98"/>
                  <a:gd name="T63" fmla="*/ 257 h 306"/>
                  <a:gd name="T64" fmla="*/ 98 w 98"/>
                  <a:gd name="T65" fmla="*/ 257 h 306"/>
                  <a:gd name="T66" fmla="*/ 98 w 98"/>
                  <a:gd name="T67" fmla="*/ 267 h 306"/>
                  <a:gd name="T68" fmla="*/ 94 w 98"/>
                  <a:gd name="T69" fmla="*/ 277 h 306"/>
                  <a:gd name="T70" fmla="*/ 90 w 98"/>
                  <a:gd name="T71" fmla="*/ 285 h 306"/>
                  <a:gd name="T72" fmla="*/ 83 w 98"/>
                  <a:gd name="T73" fmla="*/ 291 h 306"/>
                  <a:gd name="T74" fmla="*/ 77 w 98"/>
                  <a:gd name="T75" fmla="*/ 298 h 306"/>
                  <a:gd name="T76" fmla="*/ 68 w 98"/>
                  <a:gd name="T77" fmla="*/ 303 h 306"/>
                  <a:gd name="T78" fmla="*/ 59 w 98"/>
                  <a:gd name="T79" fmla="*/ 304 h 306"/>
                  <a:gd name="T80" fmla="*/ 49 w 98"/>
                  <a:gd name="T81" fmla="*/ 30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8" h="306">
                    <a:moveTo>
                      <a:pt x="49" y="306"/>
                    </a:moveTo>
                    <a:lnTo>
                      <a:pt x="49" y="306"/>
                    </a:lnTo>
                    <a:lnTo>
                      <a:pt x="49" y="306"/>
                    </a:lnTo>
                    <a:lnTo>
                      <a:pt x="39" y="304"/>
                    </a:lnTo>
                    <a:lnTo>
                      <a:pt x="29" y="303"/>
                    </a:lnTo>
                    <a:lnTo>
                      <a:pt x="21" y="298"/>
                    </a:lnTo>
                    <a:lnTo>
                      <a:pt x="15" y="291"/>
                    </a:lnTo>
                    <a:lnTo>
                      <a:pt x="8" y="285"/>
                    </a:lnTo>
                    <a:lnTo>
                      <a:pt x="5" y="277"/>
                    </a:lnTo>
                    <a:lnTo>
                      <a:pt x="2" y="267"/>
                    </a:lnTo>
                    <a:lnTo>
                      <a:pt x="0" y="257"/>
                    </a:lnTo>
                    <a:lnTo>
                      <a:pt x="0" y="49"/>
                    </a:lnTo>
                    <a:lnTo>
                      <a:pt x="0" y="49"/>
                    </a:lnTo>
                    <a:lnTo>
                      <a:pt x="2" y="39"/>
                    </a:lnTo>
                    <a:lnTo>
                      <a:pt x="5" y="29"/>
                    </a:lnTo>
                    <a:lnTo>
                      <a:pt x="10" y="21"/>
                    </a:lnTo>
                    <a:lnTo>
                      <a:pt x="15" y="15"/>
                    </a:lnTo>
                    <a:lnTo>
                      <a:pt x="23" y="8"/>
                    </a:lnTo>
                    <a:lnTo>
                      <a:pt x="31" y="3"/>
                    </a:lnTo>
                    <a:lnTo>
                      <a:pt x="39" y="2"/>
                    </a:lnTo>
                    <a:lnTo>
                      <a:pt x="49" y="0"/>
                    </a:lnTo>
                    <a:lnTo>
                      <a:pt x="49" y="0"/>
                    </a:lnTo>
                    <a:lnTo>
                      <a:pt x="49" y="0"/>
                    </a:lnTo>
                    <a:lnTo>
                      <a:pt x="59" y="2"/>
                    </a:lnTo>
                    <a:lnTo>
                      <a:pt x="68" y="3"/>
                    </a:lnTo>
                    <a:lnTo>
                      <a:pt x="77" y="8"/>
                    </a:lnTo>
                    <a:lnTo>
                      <a:pt x="85" y="15"/>
                    </a:lnTo>
                    <a:lnTo>
                      <a:pt x="90" y="21"/>
                    </a:lnTo>
                    <a:lnTo>
                      <a:pt x="94" y="29"/>
                    </a:lnTo>
                    <a:lnTo>
                      <a:pt x="98" y="39"/>
                    </a:lnTo>
                    <a:lnTo>
                      <a:pt x="98" y="49"/>
                    </a:lnTo>
                    <a:lnTo>
                      <a:pt x="98" y="257"/>
                    </a:lnTo>
                    <a:lnTo>
                      <a:pt x="98" y="257"/>
                    </a:lnTo>
                    <a:lnTo>
                      <a:pt x="98" y="267"/>
                    </a:lnTo>
                    <a:lnTo>
                      <a:pt x="94" y="277"/>
                    </a:lnTo>
                    <a:lnTo>
                      <a:pt x="90" y="285"/>
                    </a:lnTo>
                    <a:lnTo>
                      <a:pt x="83" y="291"/>
                    </a:lnTo>
                    <a:lnTo>
                      <a:pt x="77" y="298"/>
                    </a:lnTo>
                    <a:lnTo>
                      <a:pt x="68" y="303"/>
                    </a:lnTo>
                    <a:lnTo>
                      <a:pt x="59" y="304"/>
                    </a:lnTo>
                    <a:lnTo>
                      <a:pt x="49" y="306"/>
                    </a:lnTo>
                    <a:close/>
                  </a:path>
                </a:pathLst>
              </a:custGeom>
              <a:solidFill>
                <a:srgbClr val="C7CB35"/>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6" name="Freeform 26"/>
              <p:cNvSpPr/>
              <p:nvPr/>
            </p:nvSpPr>
            <p:spPr bwMode="auto">
              <a:xfrm>
                <a:off x="7904146" y="2087"/>
                <a:ext cx="158658" cy="485321"/>
              </a:xfrm>
              <a:custGeom>
                <a:avLst/>
                <a:gdLst>
                  <a:gd name="T0" fmla="*/ 49 w 98"/>
                  <a:gd name="T1" fmla="*/ 306 h 306"/>
                  <a:gd name="T2" fmla="*/ 49 w 98"/>
                  <a:gd name="T3" fmla="*/ 306 h 306"/>
                  <a:gd name="T4" fmla="*/ 49 w 98"/>
                  <a:gd name="T5" fmla="*/ 306 h 306"/>
                  <a:gd name="T6" fmla="*/ 39 w 98"/>
                  <a:gd name="T7" fmla="*/ 304 h 306"/>
                  <a:gd name="T8" fmla="*/ 29 w 98"/>
                  <a:gd name="T9" fmla="*/ 303 h 306"/>
                  <a:gd name="T10" fmla="*/ 21 w 98"/>
                  <a:gd name="T11" fmla="*/ 298 h 306"/>
                  <a:gd name="T12" fmla="*/ 15 w 98"/>
                  <a:gd name="T13" fmla="*/ 291 h 306"/>
                  <a:gd name="T14" fmla="*/ 8 w 98"/>
                  <a:gd name="T15" fmla="*/ 285 h 306"/>
                  <a:gd name="T16" fmla="*/ 5 w 98"/>
                  <a:gd name="T17" fmla="*/ 277 h 306"/>
                  <a:gd name="T18" fmla="*/ 2 w 98"/>
                  <a:gd name="T19" fmla="*/ 267 h 306"/>
                  <a:gd name="T20" fmla="*/ 0 w 98"/>
                  <a:gd name="T21" fmla="*/ 257 h 306"/>
                  <a:gd name="T22" fmla="*/ 0 w 98"/>
                  <a:gd name="T23" fmla="*/ 49 h 306"/>
                  <a:gd name="T24" fmla="*/ 0 w 98"/>
                  <a:gd name="T25" fmla="*/ 49 h 306"/>
                  <a:gd name="T26" fmla="*/ 2 w 98"/>
                  <a:gd name="T27" fmla="*/ 39 h 306"/>
                  <a:gd name="T28" fmla="*/ 5 w 98"/>
                  <a:gd name="T29" fmla="*/ 29 h 306"/>
                  <a:gd name="T30" fmla="*/ 10 w 98"/>
                  <a:gd name="T31" fmla="*/ 21 h 306"/>
                  <a:gd name="T32" fmla="*/ 15 w 98"/>
                  <a:gd name="T33" fmla="*/ 15 h 306"/>
                  <a:gd name="T34" fmla="*/ 23 w 98"/>
                  <a:gd name="T35" fmla="*/ 8 h 306"/>
                  <a:gd name="T36" fmla="*/ 31 w 98"/>
                  <a:gd name="T37" fmla="*/ 3 h 306"/>
                  <a:gd name="T38" fmla="*/ 39 w 98"/>
                  <a:gd name="T39" fmla="*/ 2 h 306"/>
                  <a:gd name="T40" fmla="*/ 49 w 98"/>
                  <a:gd name="T41" fmla="*/ 0 h 306"/>
                  <a:gd name="T42" fmla="*/ 49 w 98"/>
                  <a:gd name="T43" fmla="*/ 0 h 306"/>
                  <a:gd name="T44" fmla="*/ 49 w 98"/>
                  <a:gd name="T45" fmla="*/ 0 h 306"/>
                  <a:gd name="T46" fmla="*/ 59 w 98"/>
                  <a:gd name="T47" fmla="*/ 2 h 306"/>
                  <a:gd name="T48" fmla="*/ 68 w 98"/>
                  <a:gd name="T49" fmla="*/ 3 h 306"/>
                  <a:gd name="T50" fmla="*/ 77 w 98"/>
                  <a:gd name="T51" fmla="*/ 8 h 306"/>
                  <a:gd name="T52" fmla="*/ 85 w 98"/>
                  <a:gd name="T53" fmla="*/ 15 h 306"/>
                  <a:gd name="T54" fmla="*/ 90 w 98"/>
                  <a:gd name="T55" fmla="*/ 21 h 306"/>
                  <a:gd name="T56" fmla="*/ 94 w 98"/>
                  <a:gd name="T57" fmla="*/ 29 h 306"/>
                  <a:gd name="T58" fmla="*/ 98 w 98"/>
                  <a:gd name="T59" fmla="*/ 39 h 306"/>
                  <a:gd name="T60" fmla="*/ 98 w 98"/>
                  <a:gd name="T61" fmla="*/ 49 h 306"/>
                  <a:gd name="T62" fmla="*/ 98 w 98"/>
                  <a:gd name="T63" fmla="*/ 257 h 306"/>
                  <a:gd name="T64" fmla="*/ 98 w 98"/>
                  <a:gd name="T65" fmla="*/ 257 h 306"/>
                  <a:gd name="T66" fmla="*/ 98 w 98"/>
                  <a:gd name="T67" fmla="*/ 267 h 306"/>
                  <a:gd name="T68" fmla="*/ 94 w 98"/>
                  <a:gd name="T69" fmla="*/ 277 h 306"/>
                  <a:gd name="T70" fmla="*/ 90 w 98"/>
                  <a:gd name="T71" fmla="*/ 285 h 306"/>
                  <a:gd name="T72" fmla="*/ 83 w 98"/>
                  <a:gd name="T73" fmla="*/ 291 h 306"/>
                  <a:gd name="T74" fmla="*/ 77 w 98"/>
                  <a:gd name="T75" fmla="*/ 298 h 306"/>
                  <a:gd name="T76" fmla="*/ 68 w 98"/>
                  <a:gd name="T77" fmla="*/ 303 h 306"/>
                  <a:gd name="T78" fmla="*/ 59 w 98"/>
                  <a:gd name="T79" fmla="*/ 304 h 306"/>
                  <a:gd name="T80" fmla="*/ 49 w 98"/>
                  <a:gd name="T81" fmla="*/ 30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8" h="306">
                    <a:moveTo>
                      <a:pt x="49" y="306"/>
                    </a:moveTo>
                    <a:lnTo>
                      <a:pt x="49" y="306"/>
                    </a:lnTo>
                    <a:lnTo>
                      <a:pt x="49" y="306"/>
                    </a:lnTo>
                    <a:lnTo>
                      <a:pt x="39" y="304"/>
                    </a:lnTo>
                    <a:lnTo>
                      <a:pt x="29" y="303"/>
                    </a:lnTo>
                    <a:lnTo>
                      <a:pt x="21" y="298"/>
                    </a:lnTo>
                    <a:lnTo>
                      <a:pt x="15" y="291"/>
                    </a:lnTo>
                    <a:lnTo>
                      <a:pt x="8" y="285"/>
                    </a:lnTo>
                    <a:lnTo>
                      <a:pt x="5" y="277"/>
                    </a:lnTo>
                    <a:lnTo>
                      <a:pt x="2" y="267"/>
                    </a:lnTo>
                    <a:lnTo>
                      <a:pt x="0" y="257"/>
                    </a:lnTo>
                    <a:lnTo>
                      <a:pt x="0" y="49"/>
                    </a:lnTo>
                    <a:lnTo>
                      <a:pt x="0" y="49"/>
                    </a:lnTo>
                    <a:lnTo>
                      <a:pt x="2" y="39"/>
                    </a:lnTo>
                    <a:lnTo>
                      <a:pt x="5" y="29"/>
                    </a:lnTo>
                    <a:lnTo>
                      <a:pt x="10" y="21"/>
                    </a:lnTo>
                    <a:lnTo>
                      <a:pt x="15" y="15"/>
                    </a:lnTo>
                    <a:lnTo>
                      <a:pt x="23" y="8"/>
                    </a:lnTo>
                    <a:lnTo>
                      <a:pt x="31" y="3"/>
                    </a:lnTo>
                    <a:lnTo>
                      <a:pt x="39" y="2"/>
                    </a:lnTo>
                    <a:lnTo>
                      <a:pt x="49" y="0"/>
                    </a:lnTo>
                    <a:lnTo>
                      <a:pt x="49" y="0"/>
                    </a:lnTo>
                    <a:lnTo>
                      <a:pt x="49" y="0"/>
                    </a:lnTo>
                    <a:lnTo>
                      <a:pt x="59" y="2"/>
                    </a:lnTo>
                    <a:lnTo>
                      <a:pt x="68" y="3"/>
                    </a:lnTo>
                    <a:lnTo>
                      <a:pt x="77" y="8"/>
                    </a:lnTo>
                    <a:lnTo>
                      <a:pt x="85" y="15"/>
                    </a:lnTo>
                    <a:lnTo>
                      <a:pt x="90" y="21"/>
                    </a:lnTo>
                    <a:lnTo>
                      <a:pt x="94" y="29"/>
                    </a:lnTo>
                    <a:lnTo>
                      <a:pt x="98" y="39"/>
                    </a:lnTo>
                    <a:lnTo>
                      <a:pt x="98" y="49"/>
                    </a:lnTo>
                    <a:lnTo>
                      <a:pt x="98" y="257"/>
                    </a:lnTo>
                    <a:lnTo>
                      <a:pt x="98" y="257"/>
                    </a:lnTo>
                    <a:lnTo>
                      <a:pt x="98" y="267"/>
                    </a:lnTo>
                    <a:lnTo>
                      <a:pt x="94" y="277"/>
                    </a:lnTo>
                    <a:lnTo>
                      <a:pt x="90" y="285"/>
                    </a:lnTo>
                    <a:lnTo>
                      <a:pt x="83" y="291"/>
                    </a:lnTo>
                    <a:lnTo>
                      <a:pt x="77" y="298"/>
                    </a:lnTo>
                    <a:lnTo>
                      <a:pt x="68" y="303"/>
                    </a:lnTo>
                    <a:lnTo>
                      <a:pt x="59" y="304"/>
                    </a:lnTo>
                    <a:lnTo>
                      <a:pt x="49" y="306"/>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7" name="Freeform 27"/>
              <p:cNvSpPr/>
              <p:nvPr/>
            </p:nvSpPr>
            <p:spPr bwMode="auto">
              <a:xfrm>
                <a:off x="8860756" y="520072"/>
                <a:ext cx="373312" cy="377992"/>
              </a:xfrm>
              <a:custGeom>
                <a:avLst/>
                <a:gdLst>
                  <a:gd name="T0" fmla="*/ 49 w 236"/>
                  <a:gd name="T1" fmla="*/ 236 h 236"/>
                  <a:gd name="T2" fmla="*/ 49 w 236"/>
                  <a:gd name="T3" fmla="*/ 236 h 236"/>
                  <a:gd name="T4" fmla="*/ 39 w 236"/>
                  <a:gd name="T5" fmla="*/ 235 h 236"/>
                  <a:gd name="T6" fmla="*/ 30 w 236"/>
                  <a:gd name="T7" fmla="*/ 233 h 236"/>
                  <a:gd name="T8" fmla="*/ 21 w 236"/>
                  <a:gd name="T9" fmla="*/ 228 h 236"/>
                  <a:gd name="T10" fmla="*/ 13 w 236"/>
                  <a:gd name="T11" fmla="*/ 222 h 236"/>
                  <a:gd name="T12" fmla="*/ 13 w 236"/>
                  <a:gd name="T13" fmla="*/ 222 h 236"/>
                  <a:gd name="T14" fmla="*/ 7 w 236"/>
                  <a:gd name="T15" fmla="*/ 213 h 236"/>
                  <a:gd name="T16" fmla="*/ 4 w 236"/>
                  <a:gd name="T17" fmla="*/ 205 h 236"/>
                  <a:gd name="T18" fmla="*/ 0 w 236"/>
                  <a:gd name="T19" fmla="*/ 197 h 236"/>
                  <a:gd name="T20" fmla="*/ 0 w 236"/>
                  <a:gd name="T21" fmla="*/ 187 h 236"/>
                  <a:gd name="T22" fmla="*/ 0 w 236"/>
                  <a:gd name="T23" fmla="*/ 178 h 236"/>
                  <a:gd name="T24" fmla="*/ 4 w 236"/>
                  <a:gd name="T25" fmla="*/ 169 h 236"/>
                  <a:gd name="T26" fmla="*/ 7 w 236"/>
                  <a:gd name="T27" fmla="*/ 160 h 236"/>
                  <a:gd name="T28" fmla="*/ 13 w 236"/>
                  <a:gd name="T29" fmla="*/ 153 h 236"/>
                  <a:gd name="T30" fmla="*/ 152 w 236"/>
                  <a:gd name="T31" fmla="*/ 15 h 236"/>
                  <a:gd name="T32" fmla="*/ 152 w 236"/>
                  <a:gd name="T33" fmla="*/ 15 h 236"/>
                  <a:gd name="T34" fmla="*/ 160 w 236"/>
                  <a:gd name="T35" fmla="*/ 8 h 236"/>
                  <a:gd name="T36" fmla="*/ 168 w 236"/>
                  <a:gd name="T37" fmla="*/ 3 h 236"/>
                  <a:gd name="T38" fmla="*/ 178 w 236"/>
                  <a:gd name="T39" fmla="*/ 2 h 236"/>
                  <a:gd name="T40" fmla="*/ 187 w 236"/>
                  <a:gd name="T41" fmla="*/ 0 h 236"/>
                  <a:gd name="T42" fmla="*/ 196 w 236"/>
                  <a:gd name="T43" fmla="*/ 2 h 236"/>
                  <a:gd name="T44" fmla="*/ 205 w 236"/>
                  <a:gd name="T45" fmla="*/ 3 h 236"/>
                  <a:gd name="T46" fmla="*/ 213 w 236"/>
                  <a:gd name="T47" fmla="*/ 8 h 236"/>
                  <a:gd name="T48" fmla="*/ 222 w 236"/>
                  <a:gd name="T49" fmla="*/ 15 h 236"/>
                  <a:gd name="T50" fmla="*/ 222 w 236"/>
                  <a:gd name="T51" fmla="*/ 15 h 236"/>
                  <a:gd name="T52" fmla="*/ 228 w 236"/>
                  <a:gd name="T53" fmla="*/ 23 h 236"/>
                  <a:gd name="T54" fmla="*/ 231 w 236"/>
                  <a:gd name="T55" fmla="*/ 31 h 236"/>
                  <a:gd name="T56" fmla="*/ 235 w 236"/>
                  <a:gd name="T57" fmla="*/ 39 h 236"/>
                  <a:gd name="T58" fmla="*/ 236 w 236"/>
                  <a:gd name="T59" fmla="*/ 49 h 236"/>
                  <a:gd name="T60" fmla="*/ 235 w 236"/>
                  <a:gd name="T61" fmla="*/ 59 h 236"/>
                  <a:gd name="T62" fmla="*/ 231 w 236"/>
                  <a:gd name="T63" fmla="*/ 67 h 236"/>
                  <a:gd name="T64" fmla="*/ 228 w 236"/>
                  <a:gd name="T65" fmla="*/ 77 h 236"/>
                  <a:gd name="T66" fmla="*/ 222 w 236"/>
                  <a:gd name="T67" fmla="*/ 83 h 236"/>
                  <a:gd name="T68" fmla="*/ 83 w 236"/>
                  <a:gd name="T69" fmla="*/ 222 h 236"/>
                  <a:gd name="T70" fmla="*/ 83 w 236"/>
                  <a:gd name="T71" fmla="*/ 222 h 236"/>
                  <a:gd name="T72" fmla="*/ 75 w 236"/>
                  <a:gd name="T73" fmla="*/ 228 h 236"/>
                  <a:gd name="T74" fmla="*/ 67 w 236"/>
                  <a:gd name="T75" fmla="*/ 233 h 236"/>
                  <a:gd name="T76" fmla="*/ 57 w 236"/>
                  <a:gd name="T77" fmla="*/ 235 h 236"/>
                  <a:gd name="T78" fmla="*/ 49 w 236"/>
                  <a:gd name="T79"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6" h="236">
                    <a:moveTo>
                      <a:pt x="49" y="236"/>
                    </a:moveTo>
                    <a:lnTo>
                      <a:pt x="49" y="236"/>
                    </a:lnTo>
                    <a:lnTo>
                      <a:pt x="39" y="235"/>
                    </a:lnTo>
                    <a:lnTo>
                      <a:pt x="30" y="233"/>
                    </a:lnTo>
                    <a:lnTo>
                      <a:pt x="21" y="228"/>
                    </a:lnTo>
                    <a:lnTo>
                      <a:pt x="13" y="222"/>
                    </a:lnTo>
                    <a:lnTo>
                      <a:pt x="13" y="222"/>
                    </a:lnTo>
                    <a:lnTo>
                      <a:pt x="7" y="213"/>
                    </a:lnTo>
                    <a:lnTo>
                      <a:pt x="4" y="205"/>
                    </a:lnTo>
                    <a:lnTo>
                      <a:pt x="0" y="197"/>
                    </a:lnTo>
                    <a:lnTo>
                      <a:pt x="0" y="187"/>
                    </a:lnTo>
                    <a:lnTo>
                      <a:pt x="0" y="178"/>
                    </a:lnTo>
                    <a:lnTo>
                      <a:pt x="4" y="169"/>
                    </a:lnTo>
                    <a:lnTo>
                      <a:pt x="7" y="160"/>
                    </a:lnTo>
                    <a:lnTo>
                      <a:pt x="13" y="153"/>
                    </a:lnTo>
                    <a:lnTo>
                      <a:pt x="152" y="15"/>
                    </a:lnTo>
                    <a:lnTo>
                      <a:pt x="152" y="15"/>
                    </a:lnTo>
                    <a:lnTo>
                      <a:pt x="160" y="8"/>
                    </a:lnTo>
                    <a:lnTo>
                      <a:pt x="168" y="3"/>
                    </a:lnTo>
                    <a:lnTo>
                      <a:pt x="178" y="2"/>
                    </a:lnTo>
                    <a:lnTo>
                      <a:pt x="187" y="0"/>
                    </a:lnTo>
                    <a:lnTo>
                      <a:pt x="196" y="2"/>
                    </a:lnTo>
                    <a:lnTo>
                      <a:pt x="205" y="3"/>
                    </a:lnTo>
                    <a:lnTo>
                      <a:pt x="213" y="8"/>
                    </a:lnTo>
                    <a:lnTo>
                      <a:pt x="222" y="15"/>
                    </a:lnTo>
                    <a:lnTo>
                      <a:pt x="222" y="15"/>
                    </a:lnTo>
                    <a:lnTo>
                      <a:pt x="228" y="23"/>
                    </a:lnTo>
                    <a:lnTo>
                      <a:pt x="231" y="31"/>
                    </a:lnTo>
                    <a:lnTo>
                      <a:pt x="235" y="39"/>
                    </a:lnTo>
                    <a:lnTo>
                      <a:pt x="236" y="49"/>
                    </a:lnTo>
                    <a:lnTo>
                      <a:pt x="235" y="59"/>
                    </a:lnTo>
                    <a:lnTo>
                      <a:pt x="231" y="67"/>
                    </a:lnTo>
                    <a:lnTo>
                      <a:pt x="228" y="77"/>
                    </a:lnTo>
                    <a:lnTo>
                      <a:pt x="222" y="83"/>
                    </a:lnTo>
                    <a:lnTo>
                      <a:pt x="83" y="222"/>
                    </a:lnTo>
                    <a:lnTo>
                      <a:pt x="83" y="222"/>
                    </a:lnTo>
                    <a:lnTo>
                      <a:pt x="75" y="228"/>
                    </a:lnTo>
                    <a:lnTo>
                      <a:pt x="67" y="233"/>
                    </a:lnTo>
                    <a:lnTo>
                      <a:pt x="57" y="235"/>
                    </a:lnTo>
                    <a:lnTo>
                      <a:pt x="49" y="236"/>
                    </a:lnTo>
                    <a:close/>
                  </a:path>
                </a:pathLst>
              </a:custGeom>
              <a:solidFill>
                <a:srgbClr val="C7CB35"/>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8" name="Freeform 28"/>
              <p:cNvSpPr/>
              <p:nvPr/>
            </p:nvSpPr>
            <p:spPr bwMode="auto">
              <a:xfrm>
                <a:off x="8860756" y="520072"/>
                <a:ext cx="373312" cy="377992"/>
              </a:xfrm>
              <a:custGeom>
                <a:avLst/>
                <a:gdLst>
                  <a:gd name="T0" fmla="*/ 49 w 236"/>
                  <a:gd name="T1" fmla="*/ 236 h 236"/>
                  <a:gd name="T2" fmla="*/ 49 w 236"/>
                  <a:gd name="T3" fmla="*/ 236 h 236"/>
                  <a:gd name="T4" fmla="*/ 39 w 236"/>
                  <a:gd name="T5" fmla="*/ 235 h 236"/>
                  <a:gd name="T6" fmla="*/ 30 w 236"/>
                  <a:gd name="T7" fmla="*/ 233 h 236"/>
                  <a:gd name="T8" fmla="*/ 21 w 236"/>
                  <a:gd name="T9" fmla="*/ 228 h 236"/>
                  <a:gd name="T10" fmla="*/ 13 w 236"/>
                  <a:gd name="T11" fmla="*/ 222 h 236"/>
                  <a:gd name="T12" fmla="*/ 13 w 236"/>
                  <a:gd name="T13" fmla="*/ 222 h 236"/>
                  <a:gd name="T14" fmla="*/ 7 w 236"/>
                  <a:gd name="T15" fmla="*/ 213 h 236"/>
                  <a:gd name="T16" fmla="*/ 4 w 236"/>
                  <a:gd name="T17" fmla="*/ 205 h 236"/>
                  <a:gd name="T18" fmla="*/ 0 w 236"/>
                  <a:gd name="T19" fmla="*/ 197 h 236"/>
                  <a:gd name="T20" fmla="*/ 0 w 236"/>
                  <a:gd name="T21" fmla="*/ 187 h 236"/>
                  <a:gd name="T22" fmla="*/ 0 w 236"/>
                  <a:gd name="T23" fmla="*/ 178 h 236"/>
                  <a:gd name="T24" fmla="*/ 4 w 236"/>
                  <a:gd name="T25" fmla="*/ 169 h 236"/>
                  <a:gd name="T26" fmla="*/ 7 w 236"/>
                  <a:gd name="T27" fmla="*/ 160 h 236"/>
                  <a:gd name="T28" fmla="*/ 13 w 236"/>
                  <a:gd name="T29" fmla="*/ 153 h 236"/>
                  <a:gd name="T30" fmla="*/ 152 w 236"/>
                  <a:gd name="T31" fmla="*/ 15 h 236"/>
                  <a:gd name="T32" fmla="*/ 152 w 236"/>
                  <a:gd name="T33" fmla="*/ 15 h 236"/>
                  <a:gd name="T34" fmla="*/ 160 w 236"/>
                  <a:gd name="T35" fmla="*/ 8 h 236"/>
                  <a:gd name="T36" fmla="*/ 168 w 236"/>
                  <a:gd name="T37" fmla="*/ 3 h 236"/>
                  <a:gd name="T38" fmla="*/ 178 w 236"/>
                  <a:gd name="T39" fmla="*/ 2 h 236"/>
                  <a:gd name="T40" fmla="*/ 187 w 236"/>
                  <a:gd name="T41" fmla="*/ 0 h 236"/>
                  <a:gd name="T42" fmla="*/ 196 w 236"/>
                  <a:gd name="T43" fmla="*/ 2 h 236"/>
                  <a:gd name="T44" fmla="*/ 205 w 236"/>
                  <a:gd name="T45" fmla="*/ 3 h 236"/>
                  <a:gd name="T46" fmla="*/ 213 w 236"/>
                  <a:gd name="T47" fmla="*/ 8 h 236"/>
                  <a:gd name="T48" fmla="*/ 222 w 236"/>
                  <a:gd name="T49" fmla="*/ 15 h 236"/>
                  <a:gd name="T50" fmla="*/ 222 w 236"/>
                  <a:gd name="T51" fmla="*/ 15 h 236"/>
                  <a:gd name="T52" fmla="*/ 228 w 236"/>
                  <a:gd name="T53" fmla="*/ 23 h 236"/>
                  <a:gd name="T54" fmla="*/ 231 w 236"/>
                  <a:gd name="T55" fmla="*/ 31 h 236"/>
                  <a:gd name="T56" fmla="*/ 235 w 236"/>
                  <a:gd name="T57" fmla="*/ 39 h 236"/>
                  <a:gd name="T58" fmla="*/ 236 w 236"/>
                  <a:gd name="T59" fmla="*/ 49 h 236"/>
                  <a:gd name="T60" fmla="*/ 235 w 236"/>
                  <a:gd name="T61" fmla="*/ 59 h 236"/>
                  <a:gd name="T62" fmla="*/ 231 w 236"/>
                  <a:gd name="T63" fmla="*/ 67 h 236"/>
                  <a:gd name="T64" fmla="*/ 228 w 236"/>
                  <a:gd name="T65" fmla="*/ 77 h 236"/>
                  <a:gd name="T66" fmla="*/ 222 w 236"/>
                  <a:gd name="T67" fmla="*/ 83 h 236"/>
                  <a:gd name="T68" fmla="*/ 83 w 236"/>
                  <a:gd name="T69" fmla="*/ 222 h 236"/>
                  <a:gd name="T70" fmla="*/ 83 w 236"/>
                  <a:gd name="T71" fmla="*/ 222 h 236"/>
                  <a:gd name="T72" fmla="*/ 75 w 236"/>
                  <a:gd name="T73" fmla="*/ 228 h 236"/>
                  <a:gd name="T74" fmla="*/ 67 w 236"/>
                  <a:gd name="T75" fmla="*/ 233 h 236"/>
                  <a:gd name="T76" fmla="*/ 57 w 236"/>
                  <a:gd name="T77" fmla="*/ 235 h 236"/>
                  <a:gd name="T78" fmla="*/ 49 w 236"/>
                  <a:gd name="T79"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6" h="236">
                    <a:moveTo>
                      <a:pt x="49" y="236"/>
                    </a:moveTo>
                    <a:lnTo>
                      <a:pt x="49" y="236"/>
                    </a:lnTo>
                    <a:lnTo>
                      <a:pt x="39" y="235"/>
                    </a:lnTo>
                    <a:lnTo>
                      <a:pt x="30" y="233"/>
                    </a:lnTo>
                    <a:lnTo>
                      <a:pt x="21" y="228"/>
                    </a:lnTo>
                    <a:lnTo>
                      <a:pt x="13" y="222"/>
                    </a:lnTo>
                    <a:lnTo>
                      <a:pt x="13" y="222"/>
                    </a:lnTo>
                    <a:lnTo>
                      <a:pt x="7" y="213"/>
                    </a:lnTo>
                    <a:lnTo>
                      <a:pt x="4" y="205"/>
                    </a:lnTo>
                    <a:lnTo>
                      <a:pt x="0" y="197"/>
                    </a:lnTo>
                    <a:lnTo>
                      <a:pt x="0" y="187"/>
                    </a:lnTo>
                    <a:lnTo>
                      <a:pt x="0" y="178"/>
                    </a:lnTo>
                    <a:lnTo>
                      <a:pt x="4" y="169"/>
                    </a:lnTo>
                    <a:lnTo>
                      <a:pt x="7" y="160"/>
                    </a:lnTo>
                    <a:lnTo>
                      <a:pt x="13" y="153"/>
                    </a:lnTo>
                    <a:lnTo>
                      <a:pt x="152" y="15"/>
                    </a:lnTo>
                    <a:lnTo>
                      <a:pt x="152" y="15"/>
                    </a:lnTo>
                    <a:lnTo>
                      <a:pt x="160" y="8"/>
                    </a:lnTo>
                    <a:lnTo>
                      <a:pt x="168" y="3"/>
                    </a:lnTo>
                    <a:lnTo>
                      <a:pt x="178" y="2"/>
                    </a:lnTo>
                    <a:lnTo>
                      <a:pt x="187" y="0"/>
                    </a:lnTo>
                    <a:lnTo>
                      <a:pt x="196" y="2"/>
                    </a:lnTo>
                    <a:lnTo>
                      <a:pt x="205" y="3"/>
                    </a:lnTo>
                    <a:lnTo>
                      <a:pt x="213" y="8"/>
                    </a:lnTo>
                    <a:lnTo>
                      <a:pt x="222" y="15"/>
                    </a:lnTo>
                    <a:lnTo>
                      <a:pt x="222" y="15"/>
                    </a:lnTo>
                    <a:lnTo>
                      <a:pt x="228" y="23"/>
                    </a:lnTo>
                    <a:lnTo>
                      <a:pt x="231" y="31"/>
                    </a:lnTo>
                    <a:lnTo>
                      <a:pt x="235" y="39"/>
                    </a:lnTo>
                    <a:lnTo>
                      <a:pt x="236" y="49"/>
                    </a:lnTo>
                    <a:lnTo>
                      <a:pt x="235" y="59"/>
                    </a:lnTo>
                    <a:lnTo>
                      <a:pt x="231" y="67"/>
                    </a:lnTo>
                    <a:lnTo>
                      <a:pt x="228" y="77"/>
                    </a:lnTo>
                    <a:lnTo>
                      <a:pt x="222" y="83"/>
                    </a:lnTo>
                    <a:lnTo>
                      <a:pt x="83" y="222"/>
                    </a:lnTo>
                    <a:lnTo>
                      <a:pt x="83" y="222"/>
                    </a:lnTo>
                    <a:lnTo>
                      <a:pt x="75" y="228"/>
                    </a:lnTo>
                    <a:lnTo>
                      <a:pt x="67" y="233"/>
                    </a:lnTo>
                    <a:lnTo>
                      <a:pt x="57" y="235"/>
                    </a:lnTo>
                    <a:lnTo>
                      <a:pt x="49" y="236"/>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9" name="Freeform 29"/>
              <p:cNvSpPr/>
              <p:nvPr/>
            </p:nvSpPr>
            <p:spPr bwMode="auto">
              <a:xfrm>
                <a:off x="6709548" y="622736"/>
                <a:ext cx="377977" cy="368659"/>
              </a:xfrm>
              <a:custGeom>
                <a:avLst/>
                <a:gdLst>
                  <a:gd name="T0" fmla="*/ 188 w 236"/>
                  <a:gd name="T1" fmla="*/ 234 h 234"/>
                  <a:gd name="T2" fmla="*/ 188 w 236"/>
                  <a:gd name="T3" fmla="*/ 234 h 234"/>
                  <a:gd name="T4" fmla="*/ 178 w 236"/>
                  <a:gd name="T5" fmla="*/ 234 h 234"/>
                  <a:gd name="T6" fmla="*/ 170 w 236"/>
                  <a:gd name="T7" fmla="*/ 231 h 234"/>
                  <a:gd name="T8" fmla="*/ 160 w 236"/>
                  <a:gd name="T9" fmla="*/ 226 h 234"/>
                  <a:gd name="T10" fmla="*/ 153 w 236"/>
                  <a:gd name="T11" fmla="*/ 219 h 234"/>
                  <a:gd name="T12" fmla="*/ 15 w 236"/>
                  <a:gd name="T13" fmla="*/ 83 h 234"/>
                  <a:gd name="T14" fmla="*/ 15 w 236"/>
                  <a:gd name="T15" fmla="*/ 83 h 234"/>
                  <a:gd name="T16" fmla="*/ 9 w 236"/>
                  <a:gd name="T17" fmla="*/ 75 h 234"/>
                  <a:gd name="T18" fmla="*/ 4 w 236"/>
                  <a:gd name="T19" fmla="*/ 66 h 234"/>
                  <a:gd name="T20" fmla="*/ 2 w 236"/>
                  <a:gd name="T21" fmla="*/ 57 h 234"/>
                  <a:gd name="T22" fmla="*/ 0 w 236"/>
                  <a:gd name="T23" fmla="*/ 48 h 234"/>
                  <a:gd name="T24" fmla="*/ 2 w 236"/>
                  <a:gd name="T25" fmla="*/ 39 h 234"/>
                  <a:gd name="T26" fmla="*/ 4 w 236"/>
                  <a:gd name="T27" fmla="*/ 29 h 234"/>
                  <a:gd name="T28" fmla="*/ 9 w 236"/>
                  <a:gd name="T29" fmla="*/ 21 h 234"/>
                  <a:gd name="T30" fmla="*/ 15 w 236"/>
                  <a:gd name="T31" fmla="*/ 14 h 234"/>
                  <a:gd name="T32" fmla="*/ 15 w 236"/>
                  <a:gd name="T33" fmla="*/ 14 h 234"/>
                  <a:gd name="T34" fmla="*/ 23 w 236"/>
                  <a:gd name="T35" fmla="*/ 8 h 234"/>
                  <a:gd name="T36" fmla="*/ 31 w 236"/>
                  <a:gd name="T37" fmla="*/ 3 h 234"/>
                  <a:gd name="T38" fmla="*/ 39 w 236"/>
                  <a:gd name="T39" fmla="*/ 0 h 234"/>
                  <a:gd name="T40" fmla="*/ 49 w 236"/>
                  <a:gd name="T41" fmla="*/ 0 h 234"/>
                  <a:gd name="T42" fmla="*/ 59 w 236"/>
                  <a:gd name="T43" fmla="*/ 0 h 234"/>
                  <a:gd name="T44" fmla="*/ 67 w 236"/>
                  <a:gd name="T45" fmla="*/ 3 h 234"/>
                  <a:gd name="T46" fmla="*/ 77 w 236"/>
                  <a:gd name="T47" fmla="*/ 8 h 234"/>
                  <a:gd name="T48" fmla="*/ 83 w 236"/>
                  <a:gd name="T49" fmla="*/ 13 h 234"/>
                  <a:gd name="T50" fmla="*/ 222 w 236"/>
                  <a:gd name="T51" fmla="*/ 151 h 234"/>
                  <a:gd name="T52" fmla="*/ 222 w 236"/>
                  <a:gd name="T53" fmla="*/ 151 h 234"/>
                  <a:gd name="T54" fmla="*/ 228 w 236"/>
                  <a:gd name="T55" fmla="*/ 159 h 234"/>
                  <a:gd name="T56" fmla="*/ 233 w 236"/>
                  <a:gd name="T57" fmla="*/ 167 h 234"/>
                  <a:gd name="T58" fmla="*/ 235 w 236"/>
                  <a:gd name="T59" fmla="*/ 175 h 234"/>
                  <a:gd name="T60" fmla="*/ 236 w 236"/>
                  <a:gd name="T61" fmla="*/ 185 h 234"/>
                  <a:gd name="T62" fmla="*/ 235 w 236"/>
                  <a:gd name="T63" fmla="*/ 195 h 234"/>
                  <a:gd name="T64" fmla="*/ 233 w 236"/>
                  <a:gd name="T65" fmla="*/ 203 h 234"/>
                  <a:gd name="T66" fmla="*/ 228 w 236"/>
                  <a:gd name="T67" fmla="*/ 213 h 234"/>
                  <a:gd name="T68" fmla="*/ 222 w 236"/>
                  <a:gd name="T69" fmla="*/ 219 h 234"/>
                  <a:gd name="T70" fmla="*/ 222 w 236"/>
                  <a:gd name="T71" fmla="*/ 219 h 234"/>
                  <a:gd name="T72" fmla="*/ 214 w 236"/>
                  <a:gd name="T73" fmla="*/ 226 h 234"/>
                  <a:gd name="T74" fmla="*/ 205 w 236"/>
                  <a:gd name="T75" fmla="*/ 231 h 234"/>
                  <a:gd name="T76" fmla="*/ 197 w 236"/>
                  <a:gd name="T77" fmla="*/ 234 h 234"/>
                  <a:gd name="T78" fmla="*/ 188 w 236"/>
                  <a:gd name="T79" fmla="*/ 23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6" h="234">
                    <a:moveTo>
                      <a:pt x="188" y="234"/>
                    </a:moveTo>
                    <a:lnTo>
                      <a:pt x="188" y="234"/>
                    </a:lnTo>
                    <a:lnTo>
                      <a:pt x="178" y="234"/>
                    </a:lnTo>
                    <a:lnTo>
                      <a:pt x="170" y="231"/>
                    </a:lnTo>
                    <a:lnTo>
                      <a:pt x="160" y="226"/>
                    </a:lnTo>
                    <a:lnTo>
                      <a:pt x="153" y="219"/>
                    </a:lnTo>
                    <a:lnTo>
                      <a:pt x="15" y="83"/>
                    </a:lnTo>
                    <a:lnTo>
                      <a:pt x="15" y="83"/>
                    </a:lnTo>
                    <a:lnTo>
                      <a:pt x="9" y="75"/>
                    </a:lnTo>
                    <a:lnTo>
                      <a:pt x="4" y="66"/>
                    </a:lnTo>
                    <a:lnTo>
                      <a:pt x="2" y="57"/>
                    </a:lnTo>
                    <a:lnTo>
                      <a:pt x="0" y="48"/>
                    </a:lnTo>
                    <a:lnTo>
                      <a:pt x="2" y="39"/>
                    </a:lnTo>
                    <a:lnTo>
                      <a:pt x="4" y="29"/>
                    </a:lnTo>
                    <a:lnTo>
                      <a:pt x="9" y="21"/>
                    </a:lnTo>
                    <a:lnTo>
                      <a:pt x="15" y="14"/>
                    </a:lnTo>
                    <a:lnTo>
                      <a:pt x="15" y="14"/>
                    </a:lnTo>
                    <a:lnTo>
                      <a:pt x="23" y="8"/>
                    </a:lnTo>
                    <a:lnTo>
                      <a:pt x="31" y="3"/>
                    </a:lnTo>
                    <a:lnTo>
                      <a:pt x="39" y="0"/>
                    </a:lnTo>
                    <a:lnTo>
                      <a:pt x="49" y="0"/>
                    </a:lnTo>
                    <a:lnTo>
                      <a:pt x="59" y="0"/>
                    </a:lnTo>
                    <a:lnTo>
                      <a:pt x="67" y="3"/>
                    </a:lnTo>
                    <a:lnTo>
                      <a:pt x="77" y="8"/>
                    </a:lnTo>
                    <a:lnTo>
                      <a:pt x="83" y="13"/>
                    </a:lnTo>
                    <a:lnTo>
                      <a:pt x="222" y="151"/>
                    </a:lnTo>
                    <a:lnTo>
                      <a:pt x="222" y="151"/>
                    </a:lnTo>
                    <a:lnTo>
                      <a:pt x="228" y="159"/>
                    </a:lnTo>
                    <a:lnTo>
                      <a:pt x="233" y="167"/>
                    </a:lnTo>
                    <a:lnTo>
                      <a:pt x="235" y="175"/>
                    </a:lnTo>
                    <a:lnTo>
                      <a:pt x="236" y="185"/>
                    </a:lnTo>
                    <a:lnTo>
                      <a:pt x="235" y="195"/>
                    </a:lnTo>
                    <a:lnTo>
                      <a:pt x="233" y="203"/>
                    </a:lnTo>
                    <a:lnTo>
                      <a:pt x="228" y="213"/>
                    </a:lnTo>
                    <a:lnTo>
                      <a:pt x="222" y="219"/>
                    </a:lnTo>
                    <a:lnTo>
                      <a:pt x="222" y="219"/>
                    </a:lnTo>
                    <a:lnTo>
                      <a:pt x="214" y="226"/>
                    </a:lnTo>
                    <a:lnTo>
                      <a:pt x="205" y="231"/>
                    </a:lnTo>
                    <a:lnTo>
                      <a:pt x="197" y="234"/>
                    </a:lnTo>
                    <a:lnTo>
                      <a:pt x="188" y="234"/>
                    </a:lnTo>
                    <a:close/>
                  </a:path>
                </a:pathLst>
              </a:custGeom>
              <a:solidFill>
                <a:srgbClr val="C7CB35"/>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grpSp>
      </p:grpSp>
      <p:sp>
        <p:nvSpPr>
          <p:cNvPr id="24578" name="TextBox 31"/>
          <p:cNvSpPr txBox="1">
            <a:spLocks noChangeArrowheads="1"/>
          </p:cNvSpPr>
          <p:nvPr/>
        </p:nvSpPr>
        <p:spPr bwMode="auto">
          <a:xfrm>
            <a:off x="1905000" y="1719263"/>
            <a:ext cx="3498850" cy="1014412"/>
          </a:xfrm>
          <a:prstGeom prst="rect">
            <a:avLst/>
          </a:prstGeom>
          <a:noFill/>
          <a:ln w="9525">
            <a:noFill/>
            <a:miter lim="800000"/>
            <a:headEnd/>
            <a:tailEnd/>
          </a:ln>
        </p:spPr>
        <p:txBody>
          <a:bodyPr>
            <a:spAutoFit/>
          </a:bodyPr>
          <a:lstStyle/>
          <a:p>
            <a:pPr marL="342900" indent="-342900">
              <a:buFont typeface="Wingdings" pitchFamily="2" charset="2"/>
              <a:buChar char="Ø"/>
            </a:pPr>
            <a:r>
              <a:rPr lang="zh-CN" altLang="en-US" sz="2000">
                <a:solidFill>
                  <a:srgbClr val="76AADB"/>
                </a:solidFill>
                <a:latin typeface="微软雅黑" pitchFamily="34" charset="-122"/>
                <a:ea typeface="微软雅黑" pitchFamily="34" charset="-122"/>
              </a:rPr>
              <a:t>用户</a:t>
            </a:r>
          </a:p>
          <a:p>
            <a:pPr marL="342900" indent="-342900">
              <a:buFont typeface="Wingdings" pitchFamily="2" charset="2"/>
              <a:buChar char="Ø"/>
            </a:pPr>
            <a:r>
              <a:rPr lang="zh-CN" altLang="en-US" sz="2000">
                <a:solidFill>
                  <a:srgbClr val="76AADB"/>
                </a:solidFill>
                <a:latin typeface="微软雅黑" pitchFamily="34" charset="-122"/>
                <a:ea typeface="微软雅黑" pitchFamily="34" charset="-122"/>
              </a:rPr>
              <a:t>双目传感器</a:t>
            </a:r>
          </a:p>
          <a:p>
            <a:pPr marL="342900" indent="-342900">
              <a:buFont typeface="Wingdings" pitchFamily="2" charset="2"/>
              <a:buChar char="Ø"/>
            </a:pPr>
            <a:r>
              <a:rPr lang="zh-CN" altLang="en-US" sz="2000">
                <a:solidFill>
                  <a:srgbClr val="76AADB"/>
                </a:solidFill>
                <a:latin typeface="微软雅黑" pitchFamily="34" charset="-122"/>
                <a:ea typeface="微软雅黑" pitchFamily="34" charset="-122"/>
              </a:rPr>
              <a:t>系统管理员</a:t>
            </a:r>
          </a:p>
        </p:txBody>
      </p:sp>
      <p:sp>
        <p:nvSpPr>
          <p:cNvPr id="24579" name="TextBox 33"/>
          <p:cNvSpPr txBox="1">
            <a:spLocks noChangeArrowheads="1"/>
          </p:cNvSpPr>
          <p:nvPr/>
        </p:nvSpPr>
        <p:spPr bwMode="auto">
          <a:xfrm>
            <a:off x="1905000" y="3900488"/>
            <a:ext cx="7327900" cy="1630362"/>
          </a:xfrm>
          <a:prstGeom prst="rect">
            <a:avLst/>
          </a:prstGeom>
          <a:noFill/>
          <a:ln w="9525">
            <a:noFill/>
            <a:miter lim="800000"/>
            <a:headEnd/>
            <a:tailEnd/>
          </a:ln>
        </p:spPr>
        <p:txBody>
          <a:bodyPr>
            <a:spAutoFit/>
          </a:bodyPr>
          <a:lstStyle/>
          <a:p>
            <a:pPr marL="342900" indent="-342900">
              <a:buFont typeface="Wingdings" pitchFamily="2" charset="2"/>
              <a:buChar char="Ø"/>
            </a:pPr>
            <a:r>
              <a:rPr lang="zh-CN" altLang="en-US" sz="2000">
                <a:solidFill>
                  <a:srgbClr val="70AD47"/>
                </a:solidFill>
                <a:latin typeface="微软雅黑" pitchFamily="34" charset="-122"/>
                <a:ea typeface="微软雅黑" pitchFamily="34" charset="-122"/>
              </a:rPr>
              <a:t>用户可通过控制面板安装/解除系统</a:t>
            </a:r>
          </a:p>
          <a:p>
            <a:pPr marL="342900" indent="-342900">
              <a:buFont typeface="Wingdings" pitchFamily="2" charset="2"/>
              <a:buChar char="Ø"/>
            </a:pPr>
            <a:r>
              <a:rPr lang="zh-CN" altLang="en-US" sz="2000">
                <a:solidFill>
                  <a:srgbClr val="70AD47"/>
                </a:solidFill>
                <a:latin typeface="微软雅黑" pitchFamily="34" charset="-122"/>
                <a:ea typeface="微软雅黑" pitchFamily="34" charset="-122"/>
              </a:rPr>
              <a:t>用户可通过机载电脑/远程/语音向机器人发出运动指令</a:t>
            </a:r>
          </a:p>
          <a:p>
            <a:pPr marL="342900" indent="-342900">
              <a:buFont typeface="Wingdings" pitchFamily="2" charset="2"/>
              <a:buChar char="Ø"/>
            </a:pPr>
            <a:r>
              <a:rPr lang="zh-CN" altLang="en-US" sz="2000">
                <a:solidFill>
                  <a:srgbClr val="70AD47"/>
                </a:solidFill>
                <a:latin typeface="微软雅黑" pitchFamily="34" charset="-122"/>
                <a:ea typeface="微软雅黑" pitchFamily="34" charset="-122"/>
              </a:rPr>
              <a:t>用户可通过控制面板控制机械臂</a:t>
            </a:r>
          </a:p>
          <a:p>
            <a:pPr marL="342900" indent="-342900">
              <a:buFont typeface="Wingdings" pitchFamily="2" charset="2"/>
              <a:buChar char="Ø"/>
            </a:pPr>
            <a:r>
              <a:rPr lang="zh-CN" altLang="en-US" sz="2000">
                <a:solidFill>
                  <a:srgbClr val="70AD47"/>
                </a:solidFill>
                <a:latin typeface="微软雅黑" pitchFamily="34" charset="-122"/>
                <a:ea typeface="微软雅黑" pitchFamily="34" charset="-122"/>
              </a:rPr>
              <a:t>用户/传感器可关联错误条件</a:t>
            </a:r>
          </a:p>
          <a:p>
            <a:pPr marL="342900" indent="-342900">
              <a:buFont typeface="Wingdings" pitchFamily="2" charset="2"/>
              <a:buChar char="Ø"/>
            </a:pPr>
            <a:r>
              <a:rPr lang="zh-CN" altLang="en-US" sz="2000">
                <a:solidFill>
                  <a:srgbClr val="70AD47"/>
                </a:solidFill>
                <a:latin typeface="微软雅黑" pitchFamily="34" charset="-122"/>
                <a:ea typeface="微软雅黑" pitchFamily="34" charset="-122"/>
              </a:rPr>
              <a:t>系统管理员可通过手动或遥控初始化地图场景建模</a:t>
            </a:r>
          </a:p>
        </p:txBody>
      </p:sp>
      <p:sp>
        <p:nvSpPr>
          <p:cNvPr id="24580" name="TextBox 40"/>
          <p:cNvSpPr txBox="1">
            <a:spLocks noChangeArrowheads="1"/>
          </p:cNvSpPr>
          <p:nvPr/>
        </p:nvSpPr>
        <p:spPr bwMode="auto">
          <a:xfrm>
            <a:off x="1968500" y="3219450"/>
            <a:ext cx="2266950" cy="339725"/>
          </a:xfrm>
          <a:prstGeom prst="rect">
            <a:avLst/>
          </a:prstGeom>
          <a:noFill/>
          <a:ln w="9525">
            <a:noFill/>
            <a:miter lim="800000"/>
            <a:headEnd/>
            <a:tailEnd/>
          </a:ln>
        </p:spPr>
        <p:txBody>
          <a:bodyPr wrap="none"/>
          <a:lstStyle/>
          <a:p>
            <a:pPr algn="r"/>
            <a:r>
              <a:rPr lang="en-US" altLang="zh-CN" sz="2400">
                <a:solidFill>
                  <a:srgbClr val="70AD47"/>
                </a:solidFill>
                <a:latin typeface="微软雅黑" pitchFamily="34" charset="-122"/>
                <a:ea typeface="微软雅黑" pitchFamily="34" charset="-122"/>
              </a:rPr>
              <a:t>使用功能描述：</a:t>
            </a:r>
          </a:p>
        </p:txBody>
      </p:sp>
      <p:sp>
        <p:nvSpPr>
          <p:cNvPr id="24581" name="TextBox 42"/>
          <p:cNvSpPr txBox="1">
            <a:spLocks noChangeArrowheads="1"/>
          </p:cNvSpPr>
          <p:nvPr/>
        </p:nvSpPr>
        <p:spPr bwMode="auto">
          <a:xfrm>
            <a:off x="1905000" y="1154113"/>
            <a:ext cx="2795588" cy="338137"/>
          </a:xfrm>
          <a:prstGeom prst="rect">
            <a:avLst/>
          </a:prstGeom>
          <a:noFill/>
          <a:ln w="9525">
            <a:noFill/>
            <a:miter lim="800000"/>
            <a:headEnd/>
            <a:tailEnd/>
          </a:ln>
        </p:spPr>
        <p:txBody>
          <a:bodyPr wrap="none"/>
          <a:lstStyle/>
          <a:p>
            <a:r>
              <a:rPr lang="en-US" altLang="zh-CN" sz="2400">
                <a:solidFill>
                  <a:srgbClr val="76AAD8"/>
                </a:solidFill>
                <a:latin typeface="微软雅黑" pitchFamily="34" charset="-122"/>
                <a:ea typeface="微软雅黑" pitchFamily="34" charset="-122"/>
              </a:rPr>
              <a:t>使用者：</a:t>
            </a:r>
          </a:p>
        </p:txBody>
      </p:sp>
      <p:sp>
        <p:nvSpPr>
          <p:cNvPr id="24582"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headEnd/>
            <a:tailEnd/>
          </a:ln>
        </p:spPr>
        <p:txBody>
          <a:bodyPr/>
          <a:lstStyle/>
          <a:p>
            <a:endParaRPr lang="zh-CN" altLang="en-US"/>
          </a:p>
        </p:txBody>
      </p:sp>
      <p:sp>
        <p:nvSpPr>
          <p:cNvPr id="24583" name="文本框 42"/>
          <p:cNvSpPr txBox="1">
            <a:spLocks noChangeArrowheads="1"/>
          </p:cNvSpPr>
          <p:nvPr/>
        </p:nvSpPr>
        <p:spPr bwMode="auto">
          <a:xfrm>
            <a:off x="1328738" y="246063"/>
            <a:ext cx="2316162" cy="522287"/>
          </a:xfrm>
          <a:prstGeom prst="rect">
            <a:avLst/>
          </a:prstGeom>
          <a:noFill/>
          <a:ln w="9525">
            <a:noFill/>
            <a:miter lim="800000"/>
            <a:headEnd/>
            <a:tailEnd/>
          </a:ln>
        </p:spPr>
        <p:txBody>
          <a:bodyPr wrap="none">
            <a:spAutoFit/>
          </a:bodyPr>
          <a:lstStyle/>
          <a:p>
            <a:r>
              <a:rPr lang="zh-CN" altLang="en-US" sz="2800">
                <a:solidFill>
                  <a:srgbClr val="F7B63E"/>
                </a:solidFill>
                <a:latin typeface="微软雅黑" pitchFamily="34" charset="-122"/>
                <a:ea typeface="微软雅黑" pitchFamily="34" charset="-122"/>
              </a:rPr>
              <a:t>用户模型概述</a:t>
            </a:r>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Office 主题">
  <a:themeElements>
    <a:clrScheme name="自定义 397">
      <a:dk1>
        <a:sysClr val="windowText" lastClr="000000"/>
      </a:dk1>
      <a:lt1>
        <a:sysClr val="window" lastClr="FFFFFF"/>
      </a:lt1>
      <a:dk2>
        <a:srgbClr val="000000"/>
      </a:dk2>
      <a:lt2>
        <a:srgbClr val="E7E6E6"/>
      </a:lt2>
      <a:accent1>
        <a:srgbClr val="F7B63E"/>
      </a:accent1>
      <a:accent2>
        <a:srgbClr val="FF3E3E"/>
      </a:accent2>
      <a:accent3>
        <a:srgbClr val="76AAD8"/>
      </a:accent3>
      <a:accent4>
        <a:srgbClr val="70AD47"/>
      </a:accent4>
      <a:accent5>
        <a:srgbClr val="F7B63E"/>
      </a:accent5>
      <a:accent6>
        <a:srgbClr val="FF3E3E"/>
      </a:accent6>
      <a:hlink>
        <a:srgbClr val="76AAD8"/>
      </a:hlink>
      <a:folHlink>
        <a:srgbClr val="70AD47"/>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TotalTime>
  <Words>2418</Words>
  <Application>WPS 演示</Application>
  <PresentationFormat>自定义</PresentationFormat>
  <Paragraphs>225</Paragraphs>
  <Slides>21</Slides>
  <Notes>21</Notes>
  <HiddenSlides>0</HiddenSlides>
  <MMClips>0</MMClips>
  <ScaleCrop>false</ScaleCrop>
  <HeadingPairs>
    <vt:vector size="6" baseType="variant">
      <vt:variant>
        <vt:lpstr>已用的字体</vt:lpstr>
      </vt:variant>
      <vt:variant>
        <vt:i4>9</vt:i4>
      </vt:variant>
      <vt:variant>
        <vt:lpstr>演示文稿设计模板</vt:lpstr>
      </vt:variant>
      <vt:variant>
        <vt:i4>3</vt:i4>
      </vt:variant>
      <vt:variant>
        <vt:lpstr>幻灯片标题</vt:lpstr>
      </vt:variant>
      <vt:variant>
        <vt:i4>21</vt:i4>
      </vt:variant>
    </vt:vector>
  </HeadingPairs>
  <TitlesOfParts>
    <vt:vector size="33" baseType="lpstr">
      <vt:lpstr>Arial</vt:lpstr>
      <vt:lpstr>宋体</vt:lpstr>
      <vt:lpstr>Calibri Light</vt:lpstr>
      <vt:lpstr>Calibri</vt:lpstr>
      <vt:lpstr>微软雅黑</vt:lpstr>
      <vt:lpstr>方正静蕾简体</vt:lpstr>
      <vt:lpstr>幼圆</vt:lpstr>
      <vt:lpstr>Wingdings</vt:lpstr>
      <vt:lpstr>+mn-ea</vt:lpstr>
      <vt:lpstr>Office 主题</vt:lpstr>
      <vt:lpstr>Office 主题</vt: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手绘小人答辩</dc:title>
  <dc:creator>PC</dc:creator>
  <cp:lastModifiedBy>cqx</cp:lastModifiedBy>
  <cp:revision>115</cp:revision>
  <dcterms:created xsi:type="dcterms:W3CDTF">2017-04-05T03:07:00Z</dcterms:created>
  <dcterms:modified xsi:type="dcterms:W3CDTF">2019-04-01T15:29:33Z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2052-11.1.0.8002</vt:lpwstr>
  </property>
  <property fmtid="{D5CDD505-2E9C-101B-9397-08002B2CF9AE}" pid="3" name="KSORubyTemplateID">
    <vt:lpwstr>2</vt:lpwstr>
  </property>
</Properties>
</file>