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3" r:id="rId2"/>
    <p:sldId id="334" r:id="rId3"/>
    <p:sldId id="337" r:id="rId4"/>
    <p:sldId id="351" r:id="rId5"/>
    <p:sldId id="383" r:id="rId6"/>
    <p:sldId id="387" r:id="rId7"/>
    <p:sldId id="388" r:id="rId8"/>
    <p:sldId id="389" r:id="rId9"/>
    <p:sldId id="390" r:id="rId10"/>
    <p:sldId id="359" r:id="rId11"/>
    <p:sldId id="394" r:id="rId12"/>
    <p:sldId id="395" r:id="rId13"/>
    <p:sldId id="361" r:id="rId14"/>
    <p:sldId id="391" r:id="rId15"/>
    <p:sldId id="392" r:id="rId16"/>
    <p:sldId id="393" r:id="rId17"/>
    <p:sldId id="399" r:id="rId18"/>
    <p:sldId id="396" r:id="rId19"/>
    <p:sldId id="397" r:id="rId20"/>
    <p:sldId id="398" r:id="rId21"/>
    <p:sldId id="402" r:id="rId22"/>
    <p:sldId id="400" r:id="rId23"/>
    <p:sldId id="362" r:id="rId24"/>
    <p:sldId id="382" r:id="rId25"/>
    <p:sldId id="373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520"/>
    <a:srgbClr val="FF3E3E"/>
    <a:srgbClr val="70AD47"/>
    <a:srgbClr val="C6D9F1"/>
    <a:srgbClr val="000099"/>
    <a:srgbClr val="003399"/>
    <a:srgbClr val="FF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>
        <p:guide orient="horz" pos="21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796B059-62EC-4D17-8120-B62CE7CD845C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220B6E8-B4AD-4417-8E48-F08D03EA7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18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3335EA3-9F0B-41F4-8E5E-8382805EA34B}" type="slidenum">
              <a:rPr lang="zh-CN" altLang="en-US" sz="1200" b="0">
                <a:latin typeface="+mn-lt"/>
                <a:ea typeface="+mn-ea"/>
              </a:rPr>
              <a:pPr algn="r">
                <a:defRPr/>
              </a:pPr>
              <a:t>1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352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FF873262-3585-4DA9-BA50-6B51A1D84EAB}" type="slidenum">
              <a:rPr lang="zh-CN" altLang="en-US" sz="1200" b="0">
                <a:latin typeface="+mn-lt"/>
                <a:ea typeface="+mn-ea"/>
              </a:rPr>
              <a:t>10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31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11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351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12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861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13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88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14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662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15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67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16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83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17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9352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18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968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19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20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47DC055-E0BA-4F86-87B0-5433C891F1D8}" type="slidenum">
              <a:rPr lang="zh-CN" altLang="en-US" sz="1200" b="0">
                <a:latin typeface="+mn-lt"/>
                <a:ea typeface="+mn-ea"/>
              </a:rPr>
              <a:pPr algn="r">
                <a:defRPr/>
              </a:pPr>
              <a:t>2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078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20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770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21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1549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22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3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25E756-EF1A-4433-A23B-F587C69BBA32}" type="slidenum">
              <a:rPr lang="zh-CN" altLang="en-US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627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DB2CB-CDDE-4EFD-8BBD-DB79B8801728}" type="slidenum">
              <a:rPr lang="en-US" altLang="zh-CN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144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80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6B2DD14-2DB6-4D07-A755-CFDF70033581}" type="slidenum">
              <a:rPr lang="zh-CN" altLang="en-US" sz="1200" b="0">
                <a:latin typeface="+mn-lt"/>
                <a:ea typeface="+mn-ea"/>
              </a:rPr>
              <a:t>25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026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B8300F8F-2159-4B57-B2E8-38622E952F21}" type="slidenum">
              <a:rPr lang="zh-CN" altLang="en-US" sz="1200" b="0">
                <a:latin typeface="+mn-lt"/>
                <a:ea typeface="+mn-ea"/>
              </a:rPr>
              <a:t>3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78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4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829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5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71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6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80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7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034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8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72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9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056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B75EA-407A-4A50-B9A6-F63B03C5E05E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2C06E-EFC1-4FB2-A18A-1796B56B53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18677-6DCA-4586-A381-DAB6500CD449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8698-CE88-4C1D-AA1B-471A6910A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26E1A-D4AE-4CC0-8163-2DF0CCCB6F78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6D148-1C4D-4659-8EC4-A677A701E6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4"/>
          <p:cNvSpPr/>
          <p:nvPr userDrawn="1"/>
        </p:nvSpPr>
        <p:spPr>
          <a:xfrm rot="5400000">
            <a:off x="11675268" y="6247607"/>
            <a:ext cx="455613" cy="565150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555" b="0" dirty="0"/>
          </a:p>
        </p:txBody>
      </p:sp>
      <p:sp>
        <p:nvSpPr>
          <p:cNvPr id="3" name="Slide Number Placeholder 4"/>
          <p:cNvSpPr txBox="1"/>
          <p:nvPr userDrawn="1"/>
        </p:nvSpPr>
        <p:spPr>
          <a:xfrm>
            <a:off x="11636375" y="6340475"/>
            <a:ext cx="611188" cy="3667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4775" rtl="0" eaLnBrk="1" latinLnBrk="0" hangingPunct="1">
              <a:defRPr sz="16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770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541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311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5082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789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559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330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100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9B90DFF-A10D-4537-9990-AA7CCE791AE0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6"/>
          <p:cNvSpPr/>
          <p:nvPr userDrawn="1"/>
        </p:nvSpPr>
        <p:spPr>
          <a:xfrm rot="5400000">
            <a:off x="11706225" y="6243638"/>
            <a:ext cx="455613" cy="56673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555" b="0" dirty="0"/>
          </a:p>
        </p:txBody>
      </p:sp>
      <p:sp>
        <p:nvSpPr>
          <p:cNvPr id="7" name="Slide Number Placeholder 4"/>
          <p:cNvSpPr txBox="1"/>
          <p:nvPr userDrawn="1"/>
        </p:nvSpPr>
        <p:spPr>
          <a:xfrm>
            <a:off x="11668125" y="6337300"/>
            <a:ext cx="609600" cy="3667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4775" rtl="0" eaLnBrk="1" latinLnBrk="0" hangingPunct="1"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770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541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311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5082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789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559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330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100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68C1CC-811F-4E08-969F-E98B60EFC785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6801" y="356629"/>
            <a:ext cx="75184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1" y="825951"/>
            <a:ext cx="5486400" cy="26766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B8E83-58F1-44B3-8740-B6975495D7EF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FCC85-FD48-42A5-8726-84125A4BE4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771DD-51BF-4767-87D9-E9384783E448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97BC-4B0D-4EB2-9222-DC983E0FE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EC0CE-C12D-4793-951A-87A6B27F5E76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2B136-019E-44C9-8044-2029668DD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52DC-C7AC-4573-BEFD-51B7C6B18016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45D38-DE48-40D1-9D74-69C036852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16C3F-908C-43AF-8824-5753ADE3030C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2A255-124B-4B1F-8A10-A6D9AAB19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7308-1F9A-48EB-ADB4-EAB942E5002F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3D975-1B78-405A-91BF-F3DD7F600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D0875-E0BB-4F61-B6CE-EFF97A2B1E7D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5C39-0E91-4270-A0E8-BBD9DA1D02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CB33-C6EC-49FB-9004-35BFC4D1B0EB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8271C-E48A-46DF-A8C9-3C2EDBF41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884C13-A6B5-4373-862B-BCE12B8A821E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8234C3-6074-422D-8E21-3BD1F94243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  <p:sldLayoutId id="2147483663" r:id="rId13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5"/>
          <p:cNvSpPr txBox="1">
            <a:spLocks noChangeArrowheads="1"/>
          </p:cNvSpPr>
          <p:nvPr/>
        </p:nvSpPr>
        <p:spPr bwMode="auto">
          <a:xfrm>
            <a:off x="2023379" y="4119563"/>
            <a:ext cx="814524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514350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基于启智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ROS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的智能机器人系统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3" name="Freeform 5"/>
          <p:cNvSpPr>
            <a:spLocks noEditPoints="1"/>
          </p:cNvSpPr>
          <p:nvPr/>
        </p:nvSpPr>
        <p:spPr bwMode="auto">
          <a:xfrm rot="-5400000">
            <a:off x="2478881" y="1483520"/>
            <a:ext cx="2041525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4" name="Freeform 5"/>
          <p:cNvSpPr>
            <a:spLocks noEditPoints="1"/>
          </p:cNvSpPr>
          <p:nvPr/>
        </p:nvSpPr>
        <p:spPr bwMode="auto">
          <a:xfrm rot="-5400000">
            <a:off x="4371975" y="1563688"/>
            <a:ext cx="2041525" cy="12636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F3E3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5" name="Freeform 5"/>
          <p:cNvSpPr>
            <a:spLocks noEditPoints="1"/>
          </p:cNvSpPr>
          <p:nvPr/>
        </p:nvSpPr>
        <p:spPr bwMode="auto">
          <a:xfrm rot="-5400000">
            <a:off x="6107113" y="1598613"/>
            <a:ext cx="2043112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76AAD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6" name="Freeform 5"/>
          <p:cNvSpPr>
            <a:spLocks noEditPoints="1"/>
          </p:cNvSpPr>
          <p:nvPr/>
        </p:nvSpPr>
        <p:spPr bwMode="auto">
          <a:xfrm rot="-5400000">
            <a:off x="7962106" y="1696245"/>
            <a:ext cx="2041525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70AD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887538" y="3265488"/>
            <a:ext cx="9404350" cy="682625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98256" y="2650147"/>
            <a:ext cx="1430484" cy="1396667"/>
          </a:xfrm>
          <a:prstGeom prst="rect">
            <a:avLst/>
          </a:prstGeom>
        </p:spPr>
      </p:pic>
      <p:sp>
        <p:nvSpPr>
          <p:cNvPr id="51209" name="文本框 21"/>
          <p:cNvSpPr txBox="1">
            <a:spLocks noChangeArrowheads="1"/>
          </p:cNvSpPr>
          <p:nvPr/>
        </p:nvSpPr>
        <p:spPr bwMode="auto">
          <a:xfrm>
            <a:off x="2670175" y="5292725"/>
            <a:ext cx="7210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春季学期</a:t>
            </a:r>
            <a:r>
              <a:rPr lang="zh-CN" altLang="en-US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zh-CN" altLang="en-US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轮迭代代码审查答辩</a:t>
            </a:r>
            <a:endParaRPr lang="zh-CN" altLang="en-US" sz="1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527551" y="-114633"/>
            <a:ext cx="3238498" cy="6858000"/>
          </a:xfrm>
          <a:prstGeom prst="rect">
            <a:avLst/>
          </a:prstGeom>
        </p:spPr>
      </p:pic>
      <p:sp>
        <p:nvSpPr>
          <p:cNvPr id="16386" name="TextBox 76"/>
          <p:cNvSpPr txBox="1">
            <a:spLocks noChangeArrowheads="1"/>
          </p:cNvSpPr>
          <p:nvPr/>
        </p:nvSpPr>
        <p:spPr bwMode="auto">
          <a:xfrm>
            <a:off x="5027613" y="2151063"/>
            <a:ext cx="20161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第三章节</a:t>
            </a:r>
          </a:p>
        </p:txBody>
      </p:sp>
      <p:sp>
        <p:nvSpPr>
          <p:cNvPr id="16387" name="文本框 21"/>
          <p:cNvSpPr txBox="1">
            <a:spLocks noChangeArrowheads="1"/>
          </p:cNvSpPr>
          <p:nvPr/>
        </p:nvSpPr>
        <p:spPr bwMode="auto">
          <a:xfrm>
            <a:off x="2974975" y="3663950"/>
            <a:ext cx="6119813" cy="345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TextBox 76"/>
          <p:cNvSpPr txBox="1">
            <a:spLocks noChangeArrowheads="1"/>
          </p:cNvSpPr>
          <p:nvPr/>
        </p:nvSpPr>
        <p:spPr bwMode="auto">
          <a:xfrm>
            <a:off x="3373438" y="2871788"/>
            <a:ext cx="5449887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endParaRPr lang="zh-CN" altLang="en-US" sz="4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99" y="669956"/>
            <a:ext cx="2708440" cy="26444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73361" y="5061664"/>
            <a:ext cx="2633477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8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9" y="835025"/>
            <a:ext cx="10084981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22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4"/>
            <a:ext cx="10096722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110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120285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61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9" y="835024"/>
            <a:ext cx="10096723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01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096722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56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108490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997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4"/>
            <a:ext cx="10084982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1" y="835026"/>
            <a:ext cx="10081126" cy="59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24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9" y="835025"/>
            <a:ext cx="10108491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0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3"/>
          <p:cNvSpPr txBox="1">
            <a:spLocks noChangeArrowheads="1"/>
          </p:cNvSpPr>
          <p:nvPr/>
        </p:nvSpPr>
        <p:spPr bwMode="auto">
          <a:xfrm>
            <a:off x="5955868" y="1265238"/>
            <a:ext cx="4322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1.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开发进展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方正静蕾简体"/>
            </a:endParaRPr>
          </a:p>
        </p:txBody>
      </p:sp>
      <p:sp>
        <p:nvSpPr>
          <p:cNvPr id="53251" name="文本框 14"/>
          <p:cNvSpPr txBox="1">
            <a:spLocks noChangeArrowheads="1"/>
          </p:cNvSpPr>
          <p:nvPr/>
        </p:nvSpPr>
        <p:spPr bwMode="auto">
          <a:xfrm>
            <a:off x="874713" y="3714750"/>
            <a:ext cx="31797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幼圆"/>
              </a:rPr>
              <a:t>Contents</a:t>
            </a:r>
            <a:endParaRPr lang="en-US" altLang="zh-CN" sz="9600">
              <a:solidFill>
                <a:schemeClr val="bg1"/>
              </a:solidFill>
              <a:latin typeface="幼圆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5646305" y="1787526"/>
            <a:ext cx="5259388" cy="381000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sp>
        <p:nvSpPr>
          <p:cNvPr id="53253" name="文本框 101"/>
          <p:cNvSpPr txBox="1">
            <a:spLocks noChangeArrowheads="1"/>
          </p:cNvSpPr>
          <p:nvPr/>
        </p:nvSpPr>
        <p:spPr bwMode="auto">
          <a:xfrm>
            <a:off x="5955868" y="2423319"/>
            <a:ext cx="4322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2.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测试要点</a:t>
            </a:r>
            <a:endParaRPr lang="zh-CN" altLang="en-US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方正静蕾简体"/>
            </a:endParaRPr>
          </a:p>
        </p:txBody>
      </p:sp>
      <p:sp>
        <p:nvSpPr>
          <p:cNvPr id="103" name="任意多边形 102"/>
          <p:cNvSpPr/>
          <p:nvPr/>
        </p:nvSpPr>
        <p:spPr>
          <a:xfrm>
            <a:off x="5646305" y="2996407"/>
            <a:ext cx="5259388" cy="381000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sp>
        <p:nvSpPr>
          <p:cNvPr id="53255" name="文本框 105"/>
          <p:cNvSpPr txBox="1">
            <a:spLocks noChangeArrowheads="1"/>
          </p:cNvSpPr>
          <p:nvPr/>
        </p:nvSpPr>
        <p:spPr bwMode="auto">
          <a:xfrm>
            <a:off x="5954280" y="3632200"/>
            <a:ext cx="4764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70AD47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3. </a:t>
            </a:r>
            <a:r>
              <a:rPr lang="zh-CN" altLang="en-US" sz="2800" dirty="0" smtClean="0">
                <a:solidFill>
                  <a:srgbClr val="70AD47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代码评审</a:t>
            </a:r>
            <a:endParaRPr lang="zh-CN" altLang="en-US" sz="2800" dirty="0">
              <a:solidFill>
                <a:srgbClr val="70AD47"/>
              </a:solidFill>
              <a:latin typeface="微软雅黑" pitchFamily="34" charset="-122"/>
              <a:ea typeface="微软雅黑" pitchFamily="34" charset="-122"/>
              <a:cs typeface="方正静蕾简体"/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5582805" y="4205288"/>
            <a:ext cx="5259387" cy="381000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sp>
        <p:nvSpPr>
          <p:cNvPr id="53257" name="Freeform 5"/>
          <p:cNvSpPr>
            <a:spLocks noEditPoints="1"/>
          </p:cNvSpPr>
          <p:nvPr/>
        </p:nvSpPr>
        <p:spPr bwMode="auto">
          <a:xfrm rot="-5400000">
            <a:off x="1424782" y="1978819"/>
            <a:ext cx="2043112" cy="12636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F3E3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文本框 105"/>
          <p:cNvSpPr txBox="1">
            <a:spLocks noChangeArrowheads="1"/>
          </p:cNvSpPr>
          <p:nvPr/>
        </p:nvSpPr>
        <p:spPr bwMode="auto">
          <a:xfrm>
            <a:off x="6008255" y="4849019"/>
            <a:ext cx="4764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4. </a:t>
            </a:r>
            <a:r>
              <a:rPr lang="zh-CN" altLang="en-US" sz="28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成果展示</a:t>
            </a:r>
            <a:endParaRPr lang="zh-CN" altLang="en-US" sz="2800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方正静蕾简体"/>
            </a:endParaRPr>
          </a:p>
        </p:txBody>
      </p:sp>
      <p:sp>
        <p:nvSpPr>
          <p:cNvPr id="105" name="任意多边形 104"/>
          <p:cNvSpPr/>
          <p:nvPr/>
        </p:nvSpPr>
        <p:spPr>
          <a:xfrm>
            <a:off x="5582805" y="5360194"/>
            <a:ext cx="5259388" cy="381000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108491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93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37048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主函数运行入口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096723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3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37048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主函数运行入口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108490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5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527551" y="-114633"/>
            <a:ext cx="3238498" cy="6858000"/>
          </a:xfrm>
          <a:prstGeom prst="rect">
            <a:avLst/>
          </a:prstGeom>
        </p:spPr>
      </p:pic>
      <p:sp>
        <p:nvSpPr>
          <p:cNvPr id="22530" name="TextBox 76"/>
          <p:cNvSpPr txBox="1">
            <a:spLocks noChangeArrowheads="1"/>
          </p:cNvSpPr>
          <p:nvPr/>
        </p:nvSpPr>
        <p:spPr bwMode="auto">
          <a:xfrm>
            <a:off x="5027613" y="2151063"/>
            <a:ext cx="20161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第四章节</a:t>
            </a:r>
          </a:p>
        </p:txBody>
      </p:sp>
      <p:sp>
        <p:nvSpPr>
          <p:cNvPr id="22531" name="文本框 21"/>
          <p:cNvSpPr txBox="1">
            <a:spLocks noChangeArrowheads="1"/>
          </p:cNvSpPr>
          <p:nvPr/>
        </p:nvSpPr>
        <p:spPr bwMode="auto">
          <a:xfrm>
            <a:off x="2974975" y="3663950"/>
            <a:ext cx="6119813" cy="65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4</a:t>
            </a:r>
          </a:p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TextBox 76"/>
          <p:cNvSpPr txBox="1">
            <a:spLocks noChangeArrowheads="1"/>
          </p:cNvSpPr>
          <p:nvPr/>
        </p:nvSpPr>
        <p:spPr bwMode="auto">
          <a:xfrm>
            <a:off x="3309938" y="2846388"/>
            <a:ext cx="5449887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4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73361" y="5061664"/>
            <a:ext cx="2633477" cy="521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99" y="669956"/>
            <a:ext cx="2708440" cy="26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2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8" name="文本框 42"/>
          <p:cNvSpPr txBox="1">
            <a:spLocks noChangeArrowheads="1"/>
          </p:cNvSpPr>
          <p:nvPr/>
        </p:nvSpPr>
        <p:spPr bwMode="auto">
          <a:xfrm>
            <a:off x="1328738" y="246063"/>
            <a:ext cx="162095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t="12014" r="1"/>
          <a:stretch/>
        </p:blipFill>
        <p:spPr>
          <a:xfrm>
            <a:off x="758536" y="835025"/>
            <a:ext cx="11126341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1511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5"/>
          <p:cNvSpPr txBox="1">
            <a:spLocks noChangeArrowheads="1"/>
          </p:cNvSpPr>
          <p:nvPr/>
        </p:nvSpPr>
        <p:spPr bwMode="auto">
          <a:xfrm>
            <a:off x="3254375" y="4106863"/>
            <a:ext cx="567055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514350"/>
            <a:r>
              <a: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/>
              </a:rPr>
              <a:t>感谢您付出的时间</a:t>
            </a:r>
          </a:p>
        </p:txBody>
      </p:sp>
      <p:sp>
        <p:nvSpPr>
          <p:cNvPr id="59395" name="Freeform 5"/>
          <p:cNvSpPr>
            <a:spLocks noEditPoints="1"/>
          </p:cNvSpPr>
          <p:nvPr/>
        </p:nvSpPr>
        <p:spPr bwMode="auto">
          <a:xfrm rot="-5400000">
            <a:off x="2478881" y="1483520"/>
            <a:ext cx="2041525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6" name="Freeform 5"/>
          <p:cNvSpPr>
            <a:spLocks noEditPoints="1"/>
          </p:cNvSpPr>
          <p:nvPr/>
        </p:nvSpPr>
        <p:spPr bwMode="auto">
          <a:xfrm rot="-5400000">
            <a:off x="4371975" y="1563688"/>
            <a:ext cx="2041525" cy="12636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F3E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7" name="Freeform 5"/>
          <p:cNvSpPr>
            <a:spLocks noEditPoints="1"/>
          </p:cNvSpPr>
          <p:nvPr/>
        </p:nvSpPr>
        <p:spPr bwMode="auto">
          <a:xfrm rot="-5400000">
            <a:off x="6107113" y="1598613"/>
            <a:ext cx="2043112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76AADB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8" name="Freeform 5"/>
          <p:cNvSpPr>
            <a:spLocks noEditPoints="1"/>
          </p:cNvSpPr>
          <p:nvPr/>
        </p:nvSpPr>
        <p:spPr bwMode="auto">
          <a:xfrm rot="-5400000">
            <a:off x="7962106" y="1696245"/>
            <a:ext cx="2041525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70AD47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887538" y="3265488"/>
            <a:ext cx="9404350" cy="682625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256" y="2650147"/>
            <a:ext cx="1430484" cy="1396667"/>
          </a:xfrm>
          <a:prstGeom prst="rect">
            <a:avLst/>
          </a:prstGeom>
        </p:spPr>
      </p:pic>
      <p:sp>
        <p:nvSpPr>
          <p:cNvPr id="59401" name="文本框 21"/>
          <p:cNvSpPr txBox="1">
            <a:spLocks noChangeArrowheads="1"/>
          </p:cNvSpPr>
          <p:nvPr/>
        </p:nvSpPr>
        <p:spPr bwMode="auto">
          <a:xfrm>
            <a:off x="2974975" y="5307013"/>
            <a:ext cx="6119813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0" dirty="0">
                <a:solidFill>
                  <a:schemeClr val="bg1"/>
                </a:solidFill>
              </a:rPr>
              <a:t>2019</a:t>
            </a:r>
            <a:r>
              <a:rPr lang="zh-CN" altLang="en-US" b="0">
                <a:solidFill>
                  <a:schemeClr val="bg1"/>
                </a:solidFill>
              </a:rPr>
              <a:t>春季学期 </a:t>
            </a:r>
            <a:r>
              <a:rPr lang="zh-CN" altLang="en-US" b="0" smtClean="0">
                <a:solidFill>
                  <a:schemeClr val="bg1"/>
                </a:solidFill>
              </a:rPr>
              <a:t>软件工程 设计文档答辩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8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527551" y="-114633"/>
            <a:ext cx="3238498" cy="6858000"/>
          </a:xfrm>
          <a:prstGeom prst="rect">
            <a:avLst/>
          </a:prstGeom>
        </p:spPr>
      </p:pic>
      <p:sp>
        <p:nvSpPr>
          <p:cNvPr id="55299" name="TextBox 76"/>
          <p:cNvSpPr txBox="1">
            <a:spLocks noChangeArrowheads="1"/>
          </p:cNvSpPr>
          <p:nvPr/>
        </p:nvSpPr>
        <p:spPr bwMode="auto">
          <a:xfrm>
            <a:off x="5027613" y="2151063"/>
            <a:ext cx="20161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第一章节</a:t>
            </a:r>
          </a:p>
        </p:txBody>
      </p:sp>
      <p:sp>
        <p:nvSpPr>
          <p:cNvPr id="55300" name="文本框 21"/>
          <p:cNvSpPr txBox="1">
            <a:spLocks noChangeArrowheads="1"/>
          </p:cNvSpPr>
          <p:nvPr/>
        </p:nvSpPr>
        <p:spPr bwMode="auto">
          <a:xfrm>
            <a:off x="2974975" y="3663950"/>
            <a:ext cx="6119813" cy="345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1" name="TextBox 76"/>
          <p:cNvSpPr txBox="1">
            <a:spLocks noChangeArrowheads="1"/>
          </p:cNvSpPr>
          <p:nvPr/>
        </p:nvSpPr>
        <p:spPr bwMode="auto">
          <a:xfrm>
            <a:off x="3309938" y="2846388"/>
            <a:ext cx="544988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73361" y="5061664"/>
            <a:ext cx="2633477" cy="521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99" y="669956"/>
            <a:ext cx="2708440" cy="26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6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835024"/>
            <a:ext cx="10183091" cy="58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610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835024"/>
            <a:ext cx="10106746" cy="59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9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2" y="835025"/>
            <a:ext cx="10135477" cy="58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25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76" y="835023"/>
            <a:ext cx="10101433" cy="58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27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835024"/>
            <a:ext cx="10114813" cy="5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93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835024"/>
            <a:ext cx="10065182" cy="59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6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97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7B63E"/>
      </a:accent1>
      <a:accent2>
        <a:srgbClr val="FF3E3E"/>
      </a:accent2>
      <a:accent3>
        <a:srgbClr val="76AAD8"/>
      </a:accent3>
      <a:accent4>
        <a:srgbClr val="70AD47"/>
      </a:accent4>
      <a:accent5>
        <a:srgbClr val="F7B63E"/>
      </a:accent5>
      <a:accent6>
        <a:srgbClr val="FF3E3E"/>
      </a:accent6>
      <a:hlink>
        <a:srgbClr val="76AAD8"/>
      </a:hlink>
      <a:folHlink>
        <a:srgbClr val="70AD4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172</Words>
  <Application>Microsoft Office PowerPoint</Application>
  <PresentationFormat>宽屏</PresentationFormat>
  <Paragraphs>62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方正静蕾简体</vt:lpstr>
      <vt:lpstr>宋体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手绘小人答辩</dc:title>
  <dc:creator>PC</dc:creator>
  <cp:lastModifiedBy>cqx</cp:lastModifiedBy>
  <cp:revision>155</cp:revision>
  <dcterms:created xsi:type="dcterms:W3CDTF">2017-04-05T03:07:00Z</dcterms:created>
  <dcterms:modified xsi:type="dcterms:W3CDTF">2019-05-14T03:03:04Z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  <property fmtid="{D5CDD505-2E9C-101B-9397-08002B2CF9AE}" pid="3" name="KSORubyTemplateID">
    <vt:lpwstr>2</vt:lpwstr>
  </property>
</Properties>
</file>