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0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4"/>
    <p:sldMasterId id="2147483706" r:id="rId5"/>
  </p:sldMasterIdLst>
  <p:notesMasterIdLst>
    <p:notesMasterId r:id="rId28"/>
  </p:notesMasterIdLst>
  <p:sldIdLst>
    <p:sldId id="4884" r:id="rId6"/>
    <p:sldId id="4904" r:id="rId7"/>
    <p:sldId id="4888" r:id="rId8"/>
    <p:sldId id="4917" r:id="rId9"/>
    <p:sldId id="4895" r:id="rId10"/>
    <p:sldId id="4914" r:id="rId11"/>
    <p:sldId id="4915" r:id="rId12"/>
    <p:sldId id="4916" r:id="rId13"/>
    <p:sldId id="4913" r:id="rId14"/>
    <p:sldId id="4890" r:id="rId15"/>
    <p:sldId id="4897" r:id="rId16"/>
    <p:sldId id="4898" r:id="rId17"/>
    <p:sldId id="4922" r:id="rId18"/>
    <p:sldId id="4918" r:id="rId19"/>
    <p:sldId id="4923" r:id="rId20"/>
    <p:sldId id="4929" r:id="rId21"/>
    <p:sldId id="4921" r:id="rId22"/>
    <p:sldId id="4924" r:id="rId23"/>
    <p:sldId id="4925" r:id="rId24"/>
    <p:sldId id="4926" r:id="rId25"/>
    <p:sldId id="4927" r:id="rId26"/>
    <p:sldId id="4906" r:id="rId2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D0390C-A7DD-4E8F-9AE5-893BA21C35E5}">
          <p14:sldIdLst>
            <p14:sldId id="4884"/>
            <p14:sldId id="4904"/>
          </p14:sldIdLst>
        </p14:section>
        <p14:section name="Current Progress" id="{49BFD461-62C8-4897-8666-7F7A9C977E2D}">
          <p14:sldIdLst/>
        </p14:section>
        <p14:section name="Problems" id="{4AEA3F9E-10F6-41A7-BCE4-FCB1486002FE}">
          <p14:sldIdLst>
            <p14:sldId id="4888"/>
            <p14:sldId id="4917"/>
            <p14:sldId id="4895"/>
            <p14:sldId id="4914"/>
            <p14:sldId id="4915"/>
            <p14:sldId id="4916"/>
            <p14:sldId id="4913"/>
            <p14:sldId id="4890"/>
            <p14:sldId id="4897"/>
            <p14:sldId id="4898"/>
            <p14:sldId id="4922"/>
            <p14:sldId id="4918"/>
            <p14:sldId id="4923"/>
            <p14:sldId id="4929"/>
            <p14:sldId id="4921"/>
          </p14:sldIdLst>
        </p14:section>
        <p14:section name="Plan" id="{454AF70A-7BA0-4195-AE7F-750FD065719C}">
          <p14:sldIdLst>
            <p14:sldId id="4924"/>
            <p14:sldId id="4925"/>
            <p14:sldId id="4926"/>
            <p14:sldId id="4927"/>
          </p14:sldIdLst>
        </p14:section>
        <p14:section name="Finish" id="{18E0E76A-1933-47C5-A8D4-DF22622C099F}">
          <p14:sldIdLst>
            <p14:sldId id="490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D2D2D2"/>
    <a:srgbClr val="00BCF2"/>
    <a:srgbClr val="525252"/>
    <a:srgbClr val="737373"/>
    <a:srgbClr val="00188F"/>
    <a:srgbClr val="1C2240"/>
    <a:srgbClr val="FF8C00"/>
    <a:srgbClr val="2A8E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F2D0F-FBCB-4BA7-A2A9-CBF3834DA8F4}" v="3036" dt="2019-05-06T15:50:01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3" autoAdjust="0"/>
    <p:restoredTop sz="83623" autoAdjust="0"/>
  </p:normalViewPr>
  <p:slideViewPr>
    <p:cSldViewPr snapToGrid="0">
      <p:cViewPr varScale="1">
        <p:scale>
          <a:sx n="95" d="100"/>
          <a:sy n="95" d="100"/>
        </p:scale>
        <p:origin x="44" y="64"/>
      </p:cViewPr>
      <p:guideLst>
        <p:guide pos="3840"/>
        <p:guide orient="horz" pos="960"/>
        <p:guide orient="horz" pos="2160"/>
      </p:guideLst>
    </p:cSldViewPr>
  </p:slideViewPr>
  <p:outlineViewPr>
    <p:cViewPr>
      <p:scale>
        <a:sx n="33" d="100"/>
        <a:sy n="33" d="100"/>
      </p:scale>
      <p:origin x="0" y="-216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858A7-F292-4C99-BAD0-F0A5A0A4397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9CE6F1A-D468-4445-BED2-3D9B7501DAC0}">
      <dgm:prSet/>
      <dgm:spPr/>
      <dgm:t>
        <a:bodyPr/>
        <a:lstStyle/>
        <a:p>
          <a:pPr rtl="0"/>
          <a:r>
            <a:rPr lang="zh-CN" b="1" dirty="0" smtClean="0"/>
            <a:t>测试准备</a:t>
          </a:r>
          <a:endParaRPr lang="zh-CN" dirty="0"/>
        </a:p>
      </dgm:t>
    </dgm:pt>
    <dgm:pt modelId="{8231D871-3951-43CA-9A9B-51BF8B97C50B}" type="parTrans" cxnId="{46D9C9EC-F533-4651-BE75-E3B2869D961F}">
      <dgm:prSet/>
      <dgm:spPr/>
      <dgm:t>
        <a:bodyPr/>
        <a:lstStyle/>
        <a:p>
          <a:endParaRPr lang="zh-CN" altLang="en-US"/>
        </a:p>
      </dgm:t>
    </dgm:pt>
    <dgm:pt modelId="{047A337B-7F37-4256-8DDA-2783FA250B7D}" type="sibTrans" cxnId="{46D9C9EC-F533-4651-BE75-E3B2869D961F}">
      <dgm:prSet/>
      <dgm:spPr/>
      <dgm:t>
        <a:bodyPr/>
        <a:lstStyle/>
        <a:p>
          <a:endParaRPr lang="zh-CN" altLang="en-US"/>
        </a:p>
      </dgm:t>
    </dgm:pt>
    <dgm:pt modelId="{805E50D9-E32F-472C-9559-40F6F53BF80E}">
      <dgm:prSet/>
      <dgm:spPr/>
      <dgm:t>
        <a:bodyPr/>
        <a:lstStyle/>
        <a:p>
          <a:r>
            <a:rPr lang="zh-CN" altLang="en-US" dirty="0" smtClean="0"/>
            <a:t>测试需要的软件</a:t>
          </a:r>
          <a:r>
            <a:rPr lang="en-US" altLang="zh-CN" dirty="0" smtClean="0"/>
            <a:t>/</a:t>
          </a:r>
          <a:r>
            <a:rPr lang="zh-CN" altLang="en-US" dirty="0" smtClean="0"/>
            <a:t>硬件环境</a:t>
          </a:r>
          <a:endParaRPr lang="zh-CN" altLang="en-US" dirty="0"/>
        </a:p>
      </dgm:t>
    </dgm:pt>
    <dgm:pt modelId="{57D2E5EF-EF5B-45EE-B40F-FAE9BD985562}" type="parTrans" cxnId="{3AECE9C3-4C59-4FB5-990F-BD702029F08B}">
      <dgm:prSet/>
      <dgm:spPr/>
      <dgm:t>
        <a:bodyPr/>
        <a:lstStyle/>
        <a:p>
          <a:endParaRPr lang="zh-CN" altLang="en-US"/>
        </a:p>
      </dgm:t>
    </dgm:pt>
    <dgm:pt modelId="{C6D16A30-945A-49F0-8C02-75E39EF35823}" type="sibTrans" cxnId="{3AECE9C3-4C59-4FB5-990F-BD702029F08B}">
      <dgm:prSet/>
      <dgm:spPr/>
      <dgm:t>
        <a:bodyPr/>
        <a:lstStyle/>
        <a:p>
          <a:endParaRPr lang="zh-CN" altLang="en-US"/>
        </a:p>
      </dgm:t>
    </dgm:pt>
    <dgm:pt modelId="{F25A1940-DD0E-47FE-B0F8-B77D69C135F9}">
      <dgm:prSet/>
      <dgm:spPr/>
      <dgm:t>
        <a:bodyPr/>
        <a:lstStyle/>
        <a:p>
          <a:r>
            <a:rPr lang="zh-CN" altLang="en-US" dirty="0" smtClean="0"/>
            <a:t>测试项目</a:t>
          </a:r>
          <a:endParaRPr lang="zh-CN" altLang="en-US" dirty="0"/>
        </a:p>
      </dgm:t>
    </dgm:pt>
    <dgm:pt modelId="{DA513F7A-6E55-4440-AEEC-4DC95614C9CB}" type="parTrans" cxnId="{0AE28F3C-1842-48D6-9485-DFDBD5177127}">
      <dgm:prSet/>
      <dgm:spPr/>
      <dgm:t>
        <a:bodyPr/>
        <a:lstStyle/>
        <a:p>
          <a:endParaRPr lang="zh-CN" altLang="en-US"/>
        </a:p>
      </dgm:t>
    </dgm:pt>
    <dgm:pt modelId="{BC5D5D16-B027-4B01-9DA0-3B7CAE46B61D}" type="sibTrans" cxnId="{0AE28F3C-1842-48D6-9485-DFDBD5177127}">
      <dgm:prSet/>
      <dgm:spPr/>
      <dgm:t>
        <a:bodyPr/>
        <a:lstStyle/>
        <a:p>
          <a:endParaRPr lang="zh-CN" altLang="en-US"/>
        </a:p>
      </dgm:t>
    </dgm:pt>
    <dgm:pt modelId="{C70BA0BA-4999-4B44-8286-5218A23A5768}">
      <dgm:prSet/>
      <dgm:spPr/>
      <dgm:t>
        <a:bodyPr/>
        <a:lstStyle/>
        <a:p>
          <a:r>
            <a:rPr lang="zh-CN" altLang="en-US" dirty="0" smtClean="0"/>
            <a:t>测试流程</a:t>
          </a:r>
          <a:endParaRPr lang="zh-CN" altLang="en-US" dirty="0"/>
        </a:p>
      </dgm:t>
    </dgm:pt>
    <dgm:pt modelId="{84E9192A-D817-4F43-BB71-C38B2B4D2EDB}" type="parTrans" cxnId="{4BE4841D-545F-4815-A005-EE9E3B190C4C}">
      <dgm:prSet/>
      <dgm:spPr/>
      <dgm:t>
        <a:bodyPr/>
        <a:lstStyle/>
        <a:p>
          <a:endParaRPr lang="zh-CN" altLang="en-US"/>
        </a:p>
      </dgm:t>
    </dgm:pt>
    <dgm:pt modelId="{BBB794C1-8154-457F-97F3-2E02558EC1B4}" type="sibTrans" cxnId="{4BE4841D-545F-4815-A005-EE9E3B190C4C}">
      <dgm:prSet/>
      <dgm:spPr/>
      <dgm:t>
        <a:bodyPr/>
        <a:lstStyle/>
        <a:p>
          <a:endParaRPr lang="zh-CN" altLang="en-US"/>
        </a:p>
      </dgm:t>
    </dgm:pt>
    <dgm:pt modelId="{CD022676-3D3A-4D0F-AE97-3035FAD5BE56}" type="pres">
      <dgm:prSet presAssocID="{12A858A7-F292-4C99-BAD0-F0A5A0A439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C2774A-00C0-4015-84C3-9FCD14FB6C8F}" type="pres">
      <dgm:prSet presAssocID="{C9CE6F1A-D468-4445-BED2-3D9B7501DAC0}" presName="linNode" presStyleCnt="0"/>
      <dgm:spPr/>
    </dgm:pt>
    <dgm:pt modelId="{A9342761-6509-43D5-95EA-65ED379F2F47}" type="pres">
      <dgm:prSet presAssocID="{C9CE6F1A-D468-4445-BED2-3D9B7501DAC0}" presName="parentText" presStyleLbl="node1" presStyleIdx="0" presStyleCnt="1" custLinFactNeighborX="741" custLinFactNeighborY="-19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DB770C-9812-4D66-9066-7C340146CB6F}" type="pres">
      <dgm:prSet presAssocID="{C9CE6F1A-D468-4445-BED2-3D9B7501DA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ECE9C3-4C59-4FB5-990F-BD702029F08B}" srcId="{C9CE6F1A-D468-4445-BED2-3D9B7501DAC0}" destId="{805E50D9-E32F-472C-9559-40F6F53BF80E}" srcOrd="0" destOrd="0" parTransId="{57D2E5EF-EF5B-45EE-B40F-FAE9BD985562}" sibTransId="{C6D16A30-945A-49F0-8C02-75E39EF35823}"/>
    <dgm:cxn modelId="{0AE28F3C-1842-48D6-9485-DFDBD5177127}" srcId="{C9CE6F1A-D468-4445-BED2-3D9B7501DAC0}" destId="{F25A1940-DD0E-47FE-B0F8-B77D69C135F9}" srcOrd="1" destOrd="0" parTransId="{DA513F7A-6E55-4440-AEEC-4DC95614C9CB}" sibTransId="{BC5D5D16-B027-4B01-9DA0-3B7CAE46B61D}"/>
    <dgm:cxn modelId="{18B0B917-5400-4980-B1FA-770E65249718}" type="presOf" srcId="{F25A1940-DD0E-47FE-B0F8-B77D69C135F9}" destId="{0BDB770C-9812-4D66-9066-7C340146CB6F}" srcOrd="0" destOrd="1" presId="urn:microsoft.com/office/officeart/2005/8/layout/vList5"/>
    <dgm:cxn modelId="{156A6570-E0D8-41FD-850A-3B8F4674F5DB}" type="presOf" srcId="{C70BA0BA-4999-4B44-8286-5218A23A5768}" destId="{0BDB770C-9812-4D66-9066-7C340146CB6F}" srcOrd="0" destOrd="2" presId="urn:microsoft.com/office/officeart/2005/8/layout/vList5"/>
    <dgm:cxn modelId="{99E81FD3-5D9F-4387-BC6D-6E6D35B29094}" type="presOf" srcId="{805E50D9-E32F-472C-9559-40F6F53BF80E}" destId="{0BDB770C-9812-4D66-9066-7C340146CB6F}" srcOrd="0" destOrd="0" presId="urn:microsoft.com/office/officeart/2005/8/layout/vList5"/>
    <dgm:cxn modelId="{4BE4841D-545F-4815-A005-EE9E3B190C4C}" srcId="{C9CE6F1A-D468-4445-BED2-3D9B7501DAC0}" destId="{C70BA0BA-4999-4B44-8286-5218A23A5768}" srcOrd="2" destOrd="0" parTransId="{84E9192A-D817-4F43-BB71-C38B2B4D2EDB}" sibTransId="{BBB794C1-8154-457F-97F3-2E02558EC1B4}"/>
    <dgm:cxn modelId="{D6FF6F0B-2EC9-4D5C-98DD-8E221234ABD9}" type="presOf" srcId="{C9CE6F1A-D468-4445-BED2-3D9B7501DAC0}" destId="{A9342761-6509-43D5-95EA-65ED379F2F47}" srcOrd="0" destOrd="0" presId="urn:microsoft.com/office/officeart/2005/8/layout/vList5"/>
    <dgm:cxn modelId="{46D9C9EC-F533-4651-BE75-E3B2869D961F}" srcId="{12A858A7-F292-4C99-BAD0-F0A5A0A43971}" destId="{C9CE6F1A-D468-4445-BED2-3D9B7501DAC0}" srcOrd="0" destOrd="0" parTransId="{8231D871-3951-43CA-9A9B-51BF8B97C50B}" sibTransId="{047A337B-7F37-4256-8DDA-2783FA250B7D}"/>
    <dgm:cxn modelId="{4C09497B-897A-4AAF-B648-6CC997E31879}" type="presOf" srcId="{12A858A7-F292-4C99-BAD0-F0A5A0A43971}" destId="{CD022676-3D3A-4D0F-AE97-3035FAD5BE56}" srcOrd="0" destOrd="0" presId="urn:microsoft.com/office/officeart/2005/8/layout/vList5"/>
    <dgm:cxn modelId="{DF1EA9A2-4740-4245-88BF-15F56986CCD9}" type="presParOf" srcId="{CD022676-3D3A-4D0F-AE97-3035FAD5BE56}" destId="{BCC2774A-00C0-4015-84C3-9FCD14FB6C8F}" srcOrd="0" destOrd="0" presId="urn:microsoft.com/office/officeart/2005/8/layout/vList5"/>
    <dgm:cxn modelId="{D68C94DB-21E9-455D-96F9-F8A0FDEE42D0}" type="presParOf" srcId="{BCC2774A-00C0-4015-84C3-9FCD14FB6C8F}" destId="{A9342761-6509-43D5-95EA-65ED379F2F47}" srcOrd="0" destOrd="0" presId="urn:microsoft.com/office/officeart/2005/8/layout/vList5"/>
    <dgm:cxn modelId="{27673748-47DE-40BC-9DB1-71BEEB3611B2}" type="presParOf" srcId="{BCC2774A-00C0-4015-84C3-9FCD14FB6C8F}" destId="{0BDB770C-9812-4D66-9066-7C340146CB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160CE-C4CB-4346-BA4E-E97A2C29F658}" type="doc">
      <dgm:prSet loTypeId="urn:microsoft.com/office/officeart/2008/layout/LinedList" loCatId="list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B4C9F498-C786-4301-BACD-2775ECBFADE2}">
      <dgm:prSet phldrT="[文本]"/>
      <dgm:spPr/>
      <dgm:t>
        <a:bodyPr/>
        <a:lstStyle/>
        <a:p>
          <a:r>
            <a:rPr lang="zh-CN" altLang="en-US" dirty="0" smtClean="0"/>
            <a:t>功能需求</a:t>
          </a:r>
          <a:endParaRPr lang="zh-CN" altLang="en-US" dirty="0"/>
        </a:p>
      </dgm:t>
    </dgm:pt>
    <dgm:pt modelId="{D191CED8-E12B-44C9-95F4-B6128B01F98C}" type="parTrans" cxnId="{FC09E8DA-8286-4886-A6EA-711FC2C54E75}">
      <dgm:prSet/>
      <dgm:spPr/>
      <dgm:t>
        <a:bodyPr/>
        <a:lstStyle/>
        <a:p>
          <a:endParaRPr lang="zh-CN" altLang="en-US"/>
        </a:p>
      </dgm:t>
    </dgm:pt>
    <dgm:pt modelId="{5238CB52-4F06-4DA3-8D1B-B1A69A3892F2}" type="sibTrans" cxnId="{FC09E8DA-8286-4886-A6EA-711FC2C54E75}">
      <dgm:prSet/>
      <dgm:spPr/>
      <dgm:t>
        <a:bodyPr/>
        <a:lstStyle/>
        <a:p>
          <a:endParaRPr lang="zh-CN" altLang="en-US"/>
        </a:p>
      </dgm:t>
    </dgm:pt>
    <dgm:pt modelId="{F5ABB0C9-CEBB-4D37-9C13-A356634B81D4}">
      <dgm:prSet phldrT="[文本]"/>
      <dgm:spPr/>
      <dgm:t>
        <a:bodyPr/>
        <a:lstStyle/>
        <a:p>
          <a:r>
            <a:rPr lang="zh-CN" altLang="en-US" dirty="0" smtClean="0"/>
            <a:t>报警功能</a:t>
          </a:r>
          <a:endParaRPr lang="zh-CN" altLang="en-US" dirty="0"/>
        </a:p>
      </dgm:t>
    </dgm:pt>
    <dgm:pt modelId="{0975081E-A30E-4CA1-A33F-DFB23F412FE4}" type="parTrans" cxnId="{78AE2283-CC3C-4E56-81EA-3CDD119AA1CF}">
      <dgm:prSet/>
      <dgm:spPr/>
      <dgm:t>
        <a:bodyPr/>
        <a:lstStyle/>
        <a:p>
          <a:endParaRPr lang="zh-CN" altLang="en-US"/>
        </a:p>
      </dgm:t>
    </dgm:pt>
    <dgm:pt modelId="{742E50B9-46D3-4CBE-A759-D481AA3EED39}" type="sibTrans" cxnId="{78AE2283-CC3C-4E56-81EA-3CDD119AA1CF}">
      <dgm:prSet/>
      <dgm:spPr/>
      <dgm:t>
        <a:bodyPr/>
        <a:lstStyle/>
        <a:p>
          <a:endParaRPr lang="zh-CN" altLang="en-US"/>
        </a:p>
      </dgm:t>
    </dgm:pt>
    <dgm:pt modelId="{30BB3948-5470-4EA6-A399-208BDDF03AAF}">
      <dgm:prSet phldrT="[文本]"/>
      <dgm:spPr/>
      <dgm:t>
        <a:bodyPr/>
        <a:lstStyle/>
        <a:p>
          <a:r>
            <a:rPr lang="zh-CN" altLang="en-US" dirty="0" smtClean="0"/>
            <a:t>设备相关功能</a:t>
          </a:r>
          <a:endParaRPr lang="zh-CN" altLang="en-US" dirty="0"/>
        </a:p>
      </dgm:t>
    </dgm:pt>
    <dgm:pt modelId="{FF4E0974-EB10-41A9-8031-8770B74445AF}" type="parTrans" cxnId="{CBB7CD2E-B75E-408E-AEBF-CC89196D6692}">
      <dgm:prSet/>
      <dgm:spPr/>
      <dgm:t>
        <a:bodyPr/>
        <a:lstStyle/>
        <a:p>
          <a:endParaRPr lang="zh-CN" altLang="en-US"/>
        </a:p>
      </dgm:t>
    </dgm:pt>
    <dgm:pt modelId="{98FDC535-40B0-4C88-8CC7-8B7F2316B8D8}" type="sibTrans" cxnId="{CBB7CD2E-B75E-408E-AEBF-CC89196D6692}">
      <dgm:prSet/>
      <dgm:spPr/>
      <dgm:t>
        <a:bodyPr/>
        <a:lstStyle/>
        <a:p>
          <a:endParaRPr lang="zh-CN" altLang="en-US"/>
        </a:p>
      </dgm:t>
    </dgm:pt>
    <dgm:pt modelId="{2C198632-93CC-49FF-ABD9-32CD6A2CB70B}">
      <dgm:prSet phldrT="[文本]"/>
      <dgm:spPr/>
      <dgm:t>
        <a:bodyPr/>
        <a:lstStyle/>
        <a:p>
          <a:r>
            <a:rPr lang="zh-CN" altLang="en-US" dirty="0" smtClean="0"/>
            <a:t>管理功能</a:t>
          </a:r>
          <a:endParaRPr lang="zh-CN" altLang="en-US" dirty="0"/>
        </a:p>
      </dgm:t>
    </dgm:pt>
    <dgm:pt modelId="{9E7B405C-7A4E-4EDB-B240-B72063572755}" type="parTrans" cxnId="{CDE1B6FD-342A-4B92-B5E6-6F4CBFF59EF1}">
      <dgm:prSet/>
      <dgm:spPr/>
      <dgm:t>
        <a:bodyPr/>
        <a:lstStyle/>
        <a:p>
          <a:endParaRPr lang="zh-CN" altLang="en-US"/>
        </a:p>
      </dgm:t>
    </dgm:pt>
    <dgm:pt modelId="{46982E08-9999-47A2-9F82-5B88D821C2F8}" type="sibTrans" cxnId="{CDE1B6FD-342A-4B92-B5E6-6F4CBFF59EF1}">
      <dgm:prSet/>
      <dgm:spPr/>
      <dgm:t>
        <a:bodyPr/>
        <a:lstStyle/>
        <a:p>
          <a:endParaRPr lang="zh-CN" altLang="en-US"/>
        </a:p>
      </dgm:t>
    </dgm:pt>
    <dgm:pt modelId="{2E60B561-7A42-4B2A-9B21-7CCA8C137D22}" type="pres">
      <dgm:prSet presAssocID="{4F4160CE-C4CB-4346-BA4E-E97A2C29F6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F0B67C3-00C6-4172-AE74-2CBD399F3513}" type="pres">
      <dgm:prSet presAssocID="{B4C9F498-C786-4301-BACD-2775ECBFADE2}" presName="thickLine" presStyleLbl="alignNode1" presStyleIdx="0" presStyleCnt="1"/>
      <dgm:spPr/>
    </dgm:pt>
    <dgm:pt modelId="{FB9E6935-899F-4C58-9873-FB69E00D840C}" type="pres">
      <dgm:prSet presAssocID="{B4C9F498-C786-4301-BACD-2775ECBFADE2}" presName="horz1" presStyleCnt="0"/>
      <dgm:spPr/>
    </dgm:pt>
    <dgm:pt modelId="{05198485-69D0-4395-B54C-226B65939796}" type="pres">
      <dgm:prSet presAssocID="{B4C9F498-C786-4301-BACD-2775ECBFADE2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42BC5BDE-C0BB-4E74-AA3E-0AA0ED3ABB86}" type="pres">
      <dgm:prSet presAssocID="{B4C9F498-C786-4301-BACD-2775ECBFADE2}" presName="vert1" presStyleCnt="0"/>
      <dgm:spPr/>
    </dgm:pt>
    <dgm:pt modelId="{6265EB4B-60D2-4CD8-A486-7120474C6618}" type="pres">
      <dgm:prSet presAssocID="{F5ABB0C9-CEBB-4D37-9C13-A356634B81D4}" presName="vertSpace2a" presStyleCnt="0"/>
      <dgm:spPr/>
    </dgm:pt>
    <dgm:pt modelId="{69101569-B8BB-4AAE-831D-529772182849}" type="pres">
      <dgm:prSet presAssocID="{F5ABB0C9-CEBB-4D37-9C13-A356634B81D4}" presName="horz2" presStyleCnt="0"/>
      <dgm:spPr/>
    </dgm:pt>
    <dgm:pt modelId="{BB338B8E-FB7B-4FE1-A227-24B55552A20B}" type="pres">
      <dgm:prSet presAssocID="{F5ABB0C9-CEBB-4D37-9C13-A356634B81D4}" presName="horzSpace2" presStyleCnt="0"/>
      <dgm:spPr/>
    </dgm:pt>
    <dgm:pt modelId="{28AFB53D-A206-4EE1-AF3F-BEAA519CEC2A}" type="pres">
      <dgm:prSet presAssocID="{F5ABB0C9-CEBB-4D37-9C13-A356634B81D4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BC2AFBAC-DAAC-41E5-9AF9-B52F346A33B8}" type="pres">
      <dgm:prSet presAssocID="{F5ABB0C9-CEBB-4D37-9C13-A356634B81D4}" presName="vert2" presStyleCnt="0"/>
      <dgm:spPr/>
    </dgm:pt>
    <dgm:pt modelId="{8E386E9B-384F-4370-9123-C163308F05B3}" type="pres">
      <dgm:prSet presAssocID="{F5ABB0C9-CEBB-4D37-9C13-A356634B81D4}" presName="thinLine2b" presStyleLbl="callout" presStyleIdx="0" presStyleCnt="3"/>
      <dgm:spPr/>
    </dgm:pt>
    <dgm:pt modelId="{A4E8F23E-AAE8-4906-825E-0916DAC6BC52}" type="pres">
      <dgm:prSet presAssocID="{F5ABB0C9-CEBB-4D37-9C13-A356634B81D4}" presName="vertSpace2b" presStyleCnt="0"/>
      <dgm:spPr/>
    </dgm:pt>
    <dgm:pt modelId="{DC391E10-A369-4D58-B6DA-F4E32FE1C74D}" type="pres">
      <dgm:prSet presAssocID="{30BB3948-5470-4EA6-A399-208BDDF03AAF}" presName="horz2" presStyleCnt="0"/>
      <dgm:spPr/>
    </dgm:pt>
    <dgm:pt modelId="{571EE952-466F-49FC-B793-38CF58C71026}" type="pres">
      <dgm:prSet presAssocID="{30BB3948-5470-4EA6-A399-208BDDF03AAF}" presName="horzSpace2" presStyleCnt="0"/>
      <dgm:spPr/>
    </dgm:pt>
    <dgm:pt modelId="{B96809F2-DC5D-48D9-808A-345959EBAA3C}" type="pres">
      <dgm:prSet presAssocID="{30BB3948-5470-4EA6-A399-208BDDF03AAF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3BD791AC-E6FD-4B3B-BF8B-4BA87D8D868B}" type="pres">
      <dgm:prSet presAssocID="{30BB3948-5470-4EA6-A399-208BDDF03AAF}" presName="vert2" presStyleCnt="0"/>
      <dgm:spPr/>
    </dgm:pt>
    <dgm:pt modelId="{314FC62B-54BC-412D-A602-BB9F8376E92B}" type="pres">
      <dgm:prSet presAssocID="{30BB3948-5470-4EA6-A399-208BDDF03AAF}" presName="thinLine2b" presStyleLbl="callout" presStyleIdx="1" presStyleCnt="3"/>
      <dgm:spPr/>
    </dgm:pt>
    <dgm:pt modelId="{1A583527-ECC7-4E60-9752-B5401F1ECB03}" type="pres">
      <dgm:prSet presAssocID="{30BB3948-5470-4EA6-A399-208BDDF03AAF}" presName="vertSpace2b" presStyleCnt="0"/>
      <dgm:spPr/>
    </dgm:pt>
    <dgm:pt modelId="{1BE36258-7606-4461-8264-29C0F46AD739}" type="pres">
      <dgm:prSet presAssocID="{2C198632-93CC-49FF-ABD9-32CD6A2CB70B}" presName="horz2" presStyleCnt="0"/>
      <dgm:spPr/>
    </dgm:pt>
    <dgm:pt modelId="{85F35BD5-666E-411D-B7D4-5297E3F86687}" type="pres">
      <dgm:prSet presAssocID="{2C198632-93CC-49FF-ABD9-32CD6A2CB70B}" presName="horzSpace2" presStyleCnt="0"/>
      <dgm:spPr/>
    </dgm:pt>
    <dgm:pt modelId="{B6D2781F-FF07-45BB-86D6-6F7DA779A9DD}" type="pres">
      <dgm:prSet presAssocID="{2C198632-93CC-49FF-ABD9-32CD6A2CB70B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C8C5E309-088E-4645-BD17-830F3EF5F651}" type="pres">
      <dgm:prSet presAssocID="{2C198632-93CC-49FF-ABD9-32CD6A2CB70B}" presName="vert2" presStyleCnt="0"/>
      <dgm:spPr/>
    </dgm:pt>
    <dgm:pt modelId="{772C9761-1855-4EF0-943A-AA62FE1F2FE4}" type="pres">
      <dgm:prSet presAssocID="{2C198632-93CC-49FF-ABD9-32CD6A2CB70B}" presName="thinLine2b" presStyleLbl="callout" presStyleIdx="2" presStyleCnt="3"/>
      <dgm:spPr/>
    </dgm:pt>
    <dgm:pt modelId="{4D1E3F76-980D-4E89-A9FD-53AA4E848B0B}" type="pres">
      <dgm:prSet presAssocID="{2C198632-93CC-49FF-ABD9-32CD6A2CB70B}" presName="vertSpace2b" presStyleCnt="0"/>
      <dgm:spPr/>
    </dgm:pt>
  </dgm:ptLst>
  <dgm:cxnLst>
    <dgm:cxn modelId="{CDE1B6FD-342A-4B92-B5E6-6F4CBFF59EF1}" srcId="{B4C9F498-C786-4301-BACD-2775ECBFADE2}" destId="{2C198632-93CC-49FF-ABD9-32CD6A2CB70B}" srcOrd="2" destOrd="0" parTransId="{9E7B405C-7A4E-4EDB-B240-B72063572755}" sibTransId="{46982E08-9999-47A2-9F82-5B88D821C2F8}"/>
    <dgm:cxn modelId="{78AE2283-CC3C-4E56-81EA-3CDD119AA1CF}" srcId="{B4C9F498-C786-4301-BACD-2775ECBFADE2}" destId="{F5ABB0C9-CEBB-4D37-9C13-A356634B81D4}" srcOrd="0" destOrd="0" parTransId="{0975081E-A30E-4CA1-A33F-DFB23F412FE4}" sibTransId="{742E50B9-46D3-4CBE-A759-D481AA3EED39}"/>
    <dgm:cxn modelId="{A78A3081-E809-4A4D-A62C-E789DB9F03A0}" type="presOf" srcId="{F5ABB0C9-CEBB-4D37-9C13-A356634B81D4}" destId="{28AFB53D-A206-4EE1-AF3F-BEAA519CEC2A}" srcOrd="0" destOrd="0" presId="urn:microsoft.com/office/officeart/2008/layout/LinedList"/>
    <dgm:cxn modelId="{FC09E8DA-8286-4886-A6EA-711FC2C54E75}" srcId="{4F4160CE-C4CB-4346-BA4E-E97A2C29F658}" destId="{B4C9F498-C786-4301-BACD-2775ECBFADE2}" srcOrd="0" destOrd="0" parTransId="{D191CED8-E12B-44C9-95F4-B6128B01F98C}" sibTransId="{5238CB52-4F06-4DA3-8D1B-B1A69A3892F2}"/>
    <dgm:cxn modelId="{66DB3A81-884E-459C-ABB7-E9006043EE80}" type="presOf" srcId="{4F4160CE-C4CB-4346-BA4E-E97A2C29F658}" destId="{2E60B561-7A42-4B2A-9B21-7CCA8C137D22}" srcOrd="0" destOrd="0" presId="urn:microsoft.com/office/officeart/2008/layout/LinedList"/>
    <dgm:cxn modelId="{D0E56A85-BA8B-4928-A4B0-636406BD99DA}" type="presOf" srcId="{2C198632-93CC-49FF-ABD9-32CD6A2CB70B}" destId="{B6D2781F-FF07-45BB-86D6-6F7DA779A9DD}" srcOrd="0" destOrd="0" presId="urn:microsoft.com/office/officeart/2008/layout/LinedList"/>
    <dgm:cxn modelId="{0A2D8D0C-5F78-491D-B013-D9D6B90B86DF}" type="presOf" srcId="{30BB3948-5470-4EA6-A399-208BDDF03AAF}" destId="{B96809F2-DC5D-48D9-808A-345959EBAA3C}" srcOrd="0" destOrd="0" presId="urn:microsoft.com/office/officeart/2008/layout/LinedList"/>
    <dgm:cxn modelId="{CBB7CD2E-B75E-408E-AEBF-CC89196D6692}" srcId="{B4C9F498-C786-4301-BACD-2775ECBFADE2}" destId="{30BB3948-5470-4EA6-A399-208BDDF03AAF}" srcOrd="1" destOrd="0" parTransId="{FF4E0974-EB10-41A9-8031-8770B74445AF}" sibTransId="{98FDC535-40B0-4C88-8CC7-8B7F2316B8D8}"/>
    <dgm:cxn modelId="{91FED904-51BF-485D-AE3D-D8BAD8EFB073}" type="presOf" srcId="{B4C9F498-C786-4301-BACD-2775ECBFADE2}" destId="{05198485-69D0-4395-B54C-226B65939796}" srcOrd="0" destOrd="0" presId="urn:microsoft.com/office/officeart/2008/layout/LinedList"/>
    <dgm:cxn modelId="{E7FCB71D-6BE4-4233-A740-E158E8B0A983}" type="presParOf" srcId="{2E60B561-7A42-4B2A-9B21-7CCA8C137D22}" destId="{2F0B67C3-00C6-4172-AE74-2CBD399F3513}" srcOrd="0" destOrd="0" presId="urn:microsoft.com/office/officeart/2008/layout/LinedList"/>
    <dgm:cxn modelId="{54C4DA29-4B27-460C-AE97-393272B45CBF}" type="presParOf" srcId="{2E60B561-7A42-4B2A-9B21-7CCA8C137D22}" destId="{FB9E6935-899F-4C58-9873-FB69E00D840C}" srcOrd="1" destOrd="0" presId="urn:microsoft.com/office/officeart/2008/layout/LinedList"/>
    <dgm:cxn modelId="{D470C9A5-0394-4C59-AE44-6AB5F17952B8}" type="presParOf" srcId="{FB9E6935-899F-4C58-9873-FB69E00D840C}" destId="{05198485-69D0-4395-B54C-226B65939796}" srcOrd="0" destOrd="0" presId="urn:microsoft.com/office/officeart/2008/layout/LinedList"/>
    <dgm:cxn modelId="{A2458817-DDBB-4FC3-BD6B-4F1BDB3B342E}" type="presParOf" srcId="{FB9E6935-899F-4C58-9873-FB69E00D840C}" destId="{42BC5BDE-C0BB-4E74-AA3E-0AA0ED3ABB86}" srcOrd="1" destOrd="0" presId="urn:microsoft.com/office/officeart/2008/layout/LinedList"/>
    <dgm:cxn modelId="{BE4E3DEA-28D3-4889-B944-109ABD85723C}" type="presParOf" srcId="{42BC5BDE-C0BB-4E74-AA3E-0AA0ED3ABB86}" destId="{6265EB4B-60D2-4CD8-A486-7120474C6618}" srcOrd="0" destOrd="0" presId="urn:microsoft.com/office/officeart/2008/layout/LinedList"/>
    <dgm:cxn modelId="{57FD4AE6-E9DA-4CA1-9A30-BF1BDDDBE661}" type="presParOf" srcId="{42BC5BDE-C0BB-4E74-AA3E-0AA0ED3ABB86}" destId="{69101569-B8BB-4AAE-831D-529772182849}" srcOrd="1" destOrd="0" presId="urn:microsoft.com/office/officeart/2008/layout/LinedList"/>
    <dgm:cxn modelId="{132486EE-DE74-45CD-A1E6-6C6C4E23EDE7}" type="presParOf" srcId="{69101569-B8BB-4AAE-831D-529772182849}" destId="{BB338B8E-FB7B-4FE1-A227-24B55552A20B}" srcOrd="0" destOrd="0" presId="urn:microsoft.com/office/officeart/2008/layout/LinedList"/>
    <dgm:cxn modelId="{80367782-A8FC-40AB-BF61-912E9BB44677}" type="presParOf" srcId="{69101569-B8BB-4AAE-831D-529772182849}" destId="{28AFB53D-A206-4EE1-AF3F-BEAA519CEC2A}" srcOrd="1" destOrd="0" presId="urn:microsoft.com/office/officeart/2008/layout/LinedList"/>
    <dgm:cxn modelId="{DD8E358E-71B3-4A09-9FF0-B8D0B17B418E}" type="presParOf" srcId="{69101569-B8BB-4AAE-831D-529772182849}" destId="{BC2AFBAC-DAAC-41E5-9AF9-B52F346A33B8}" srcOrd="2" destOrd="0" presId="urn:microsoft.com/office/officeart/2008/layout/LinedList"/>
    <dgm:cxn modelId="{6B3DDE68-9A34-4D61-8BE5-4D51D1BD3373}" type="presParOf" srcId="{42BC5BDE-C0BB-4E74-AA3E-0AA0ED3ABB86}" destId="{8E386E9B-384F-4370-9123-C163308F05B3}" srcOrd="2" destOrd="0" presId="urn:microsoft.com/office/officeart/2008/layout/LinedList"/>
    <dgm:cxn modelId="{96A5F0FF-D148-441D-BEB1-6976418B26CB}" type="presParOf" srcId="{42BC5BDE-C0BB-4E74-AA3E-0AA0ED3ABB86}" destId="{A4E8F23E-AAE8-4906-825E-0916DAC6BC52}" srcOrd="3" destOrd="0" presId="urn:microsoft.com/office/officeart/2008/layout/LinedList"/>
    <dgm:cxn modelId="{3D40E365-EEE6-48EB-9C1A-AF25318ADD7F}" type="presParOf" srcId="{42BC5BDE-C0BB-4E74-AA3E-0AA0ED3ABB86}" destId="{DC391E10-A369-4D58-B6DA-F4E32FE1C74D}" srcOrd="4" destOrd="0" presId="urn:microsoft.com/office/officeart/2008/layout/LinedList"/>
    <dgm:cxn modelId="{0C2A75E5-5339-4F3E-A836-9B5609C60B4D}" type="presParOf" srcId="{DC391E10-A369-4D58-B6DA-F4E32FE1C74D}" destId="{571EE952-466F-49FC-B793-38CF58C71026}" srcOrd="0" destOrd="0" presId="urn:microsoft.com/office/officeart/2008/layout/LinedList"/>
    <dgm:cxn modelId="{301A2604-4CC1-4DAE-BEE3-6C32878FFB88}" type="presParOf" srcId="{DC391E10-A369-4D58-B6DA-F4E32FE1C74D}" destId="{B96809F2-DC5D-48D9-808A-345959EBAA3C}" srcOrd="1" destOrd="0" presId="urn:microsoft.com/office/officeart/2008/layout/LinedList"/>
    <dgm:cxn modelId="{EE499755-581F-481D-8661-1B92090AF5BA}" type="presParOf" srcId="{DC391E10-A369-4D58-B6DA-F4E32FE1C74D}" destId="{3BD791AC-E6FD-4B3B-BF8B-4BA87D8D868B}" srcOrd="2" destOrd="0" presId="urn:microsoft.com/office/officeart/2008/layout/LinedList"/>
    <dgm:cxn modelId="{8A5BC4E5-D743-4D8C-8992-678835AD2D6F}" type="presParOf" srcId="{42BC5BDE-C0BB-4E74-AA3E-0AA0ED3ABB86}" destId="{314FC62B-54BC-412D-A602-BB9F8376E92B}" srcOrd="5" destOrd="0" presId="urn:microsoft.com/office/officeart/2008/layout/LinedList"/>
    <dgm:cxn modelId="{382C1D92-9903-4545-8376-CFE3324D5EC7}" type="presParOf" srcId="{42BC5BDE-C0BB-4E74-AA3E-0AA0ED3ABB86}" destId="{1A583527-ECC7-4E60-9752-B5401F1ECB03}" srcOrd="6" destOrd="0" presId="urn:microsoft.com/office/officeart/2008/layout/LinedList"/>
    <dgm:cxn modelId="{B6D0410C-0F3E-43D8-A8D2-695CC4D4A509}" type="presParOf" srcId="{42BC5BDE-C0BB-4E74-AA3E-0AA0ED3ABB86}" destId="{1BE36258-7606-4461-8264-29C0F46AD739}" srcOrd="7" destOrd="0" presId="urn:microsoft.com/office/officeart/2008/layout/LinedList"/>
    <dgm:cxn modelId="{3E61A335-BCDB-4347-B1D5-36807A109B50}" type="presParOf" srcId="{1BE36258-7606-4461-8264-29C0F46AD739}" destId="{85F35BD5-666E-411D-B7D4-5297E3F86687}" srcOrd="0" destOrd="0" presId="urn:microsoft.com/office/officeart/2008/layout/LinedList"/>
    <dgm:cxn modelId="{446F9857-8F22-42B7-A95B-AD6788958C41}" type="presParOf" srcId="{1BE36258-7606-4461-8264-29C0F46AD739}" destId="{B6D2781F-FF07-45BB-86D6-6F7DA779A9DD}" srcOrd="1" destOrd="0" presId="urn:microsoft.com/office/officeart/2008/layout/LinedList"/>
    <dgm:cxn modelId="{B9223DF8-73AF-45AD-899D-1481A58AF374}" type="presParOf" srcId="{1BE36258-7606-4461-8264-29C0F46AD739}" destId="{C8C5E309-088E-4645-BD17-830F3EF5F651}" srcOrd="2" destOrd="0" presId="urn:microsoft.com/office/officeart/2008/layout/LinedList"/>
    <dgm:cxn modelId="{15C94B33-C982-4218-9FB2-914AC92E4641}" type="presParOf" srcId="{42BC5BDE-C0BB-4E74-AA3E-0AA0ED3ABB86}" destId="{772C9761-1855-4EF0-943A-AA62FE1F2FE4}" srcOrd="8" destOrd="0" presId="urn:microsoft.com/office/officeart/2008/layout/LinedList"/>
    <dgm:cxn modelId="{D7116134-510A-4F4B-9C69-8A980359FC07}" type="presParOf" srcId="{42BC5BDE-C0BB-4E74-AA3E-0AA0ED3ABB86}" destId="{4D1E3F76-980D-4E89-A9FD-53AA4E848B0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F9A35-74C1-489F-BCC0-AE48EF6F317A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72CC205-06F5-4FF3-AD33-2117AA34032D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en-US" altLang="zh-CN" dirty="0" smtClean="0"/>
        </a:p>
      </dgm:t>
    </dgm:pt>
    <dgm:pt modelId="{DB62D160-74DB-43F2-A3AC-8401BB1D3EC5}" type="parTrans" cxnId="{B6071BDF-6430-4254-ABF7-A2C95DE68B9A}">
      <dgm:prSet/>
      <dgm:spPr/>
      <dgm:t>
        <a:bodyPr/>
        <a:lstStyle/>
        <a:p>
          <a:endParaRPr lang="zh-CN" altLang="en-US"/>
        </a:p>
      </dgm:t>
    </dgm:pt>
    <dgm:pt modelId="{910B52C5-BD4A-48AB-A67F-9D334E5B2484}" type="sibTrans" cxnId="{B6071BDF-6430-4254-ABF7-A2C95DE68B9A}">
      <dgm:prSet/>
      <dgm:spPr/>
      <dgm:t>
        <a:bodyPr/>
        <a:lstStyle/>
        <a:p>
          <a:endParaRPr lang="zh-CN" altLang="en-US"/>
        </a:p>
      </dgm:t>
    </dgm:pt>
    <dgm:pt modelId="{43D08C0A-B32D-4A55-9E75-EB7CF8A6EA87}">
      <dgm:prSet phldrT="[文本]" custT="1"/>
      <dgm:spPr/>
      <dgm:t>
        <a:bodyPr/>
        <a:lstStyle/>
        <a:p>
          <a:r>
            <a:rPr lang="zh-CN" altLang="en-US" sz="1600" dirty="0" smtClean="0"/>
            <a:t>测试人员</a:t>
          </a:r>
          <a:r>
            <a:rPr lang="en-US" altLang="zh-CN" sz="1600" dirty="0" smtClean="0"/>
            <a:t>:</a:t>
          </a:r>
          <a:r>
            <a:rPr lang="zh-CN" altLang="en-US" sz="1600" dirty="0" smtClean="0"/>
            <a:t>赵振宁</a:t>
          </a:r>
          <a:endParaRPr lang="zh-CN" altLang="en-US" sz="1600" dirty="0"/>
        </a:p>
      </dgm:t>
    </dgm:pt>
    <dgm:pt modelId="{E2B1728C-7BC7-4C9D-AD84-62D40272D90D}" type="parTrans" cxnId="{D0A3945F-E941-4715-AA9E-B77CB6EC9C84}">
      <dgm:prSet/>
      <dgm:spPr/>
      <dgm:t>
        <a:bodyPr/>
        <a:lstStyle/>
        <a:p>
          <a:endParaRPr lang="zh-CN" altLang="en-US"/>
        </a:p>
      </dgm:t>
    </dgm:pt>
    <dgm:pt modelId="{1D01EB5B-D8A4-436B-B6CD-975A133E0FAD}" type="sibTrans" cxnId="{D0A3945F-E941-4715-AA9E-B77CB6EC9C84}">
      <dgm:prSet/>
      <dgm:spPr/>
      <dgm:t>
        <a:bodyPr/>
        <a:lstStyle/>
        <a:p>
          <a:endParaRPr lang="zh-CN" altLang="en-US"/>
        </a:p>
      </dgm:t>
    </dgm:pt>
    <dgm:pt modelId="{769F7E2A-D582-4A4E-A451-0A15C682FF54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E302A976-D826-4F52-ADC5-7D721D91037B}" type="parTrans" cxnId="{59754EAE-89E0-4C9C-B747-6A2C75E4BDBF}">
      <dgm:prSet/>
      <dgm:spPr/>
      <dgm:t>
        <a:bodyPr/>
        <a:lstStyle/>
        <a:p>
          <a:endParaRPr lang="zh-CN" altLang="en-US"/>
        </a:p>
      </dgm:t>
    </dgm:pt>
    <dgm:pt modelId="{E94D0137-5C3F-436C-9154-60B41A0D3291}" type="sibTrans" cxnId="{59754EAE-89E0-4C9C-B747-6A2C75E4BDBF}">
      <dgm:prSet/>
      <dgm:spPr/>
      <dgm:t>
        <a:bodyPr/>
        <a:lstStyle/>
        <a:p>
          <a:endParaRPr lang="zh-CN" altLang="en-US"/>
        </a:p>
      </dgm:t>
    </dgm:pt>
    <dgm:pt modelId="{E1B386BE-07A0-4FBC-9257-BDB8EA3CE908}">
      <dgm:prSet phldrT="[文本]" custT="1"/>
      <dgm:spPr/>
      <dgm:t>
        <a:bodyPr/>
        <a:lstStyle/>
        <a:p>
          <a:r>
            <a:rPr lang="zh-CN" altLang="en-US" sz="1400" dirty="0" smtClean="0"/>
            <a:t>服务器端</a:t>
          </a:r>
          <a:r>
            <a:rPr lang="en-US" altLang="zh-CN" sz="1400" dirty="0" smtClean="0"/>
            <a:t>:</a:t>
          </a:r>
          <a:r>
            <a:rPr lang="zh-CN" altLang="en-US" sz="1400" dirty="0" smtClean="0"/>
            <a:t>柴林政</a:t>
          </a:r>
          <a:endParaRPr lang="zh-CN" altLang="en-US" sz="1400" dirty="0"/>
        </a:p>
      </dgm:t>
    </dgm:pt>
    <dgm:pt modelId="{DF4AFC4B-247A-415F-8A24-BD31E065D786}" type="parTrans" cxnId="{D4D6F005-7ADF-461B-8976-2E98A585D177}">
      <dgm:prSet/>
      <dgm:spPr/>
      <dgm:t>
        <a:bodyPr/>
        <a:lstStyle/>
        <a:p>
          <a:endParaRPr lang="zh-CN" altLang="en-US"/>
        </a:p>
      </dgm:t>
    </dgm:pt>
    <dgm:pt modelId="{04B2EAE8-0B72-45E8-9528-4CE8979BA09F}" type="sibTrans" cxnId="{D4D6F005-7ADF-461B-8976-2E98A585D177}">
      <dgm:prSet/>
      <dgm:spPr/>
      <dgm:t>
        <a:bodyPr/>
        <a:lstStyle/>
        <a:p>
          <a:endParaRPr lang="zh-CN" altLang="en-US"/>
        </a:p>
      </dgm:t>
    </dgm:pt>
    <dgm:pt modelId="{943A3557-7E09-4C2C-AF55-5F30749F10C4}">
      <dgm:prSet phldrT="[文本]"/>
      <dgm:spPr/>
      <dgm:t>
        <a:bodyPr/>
        <a:lstStyle/>
        <a:p>
          <a:r>
            <a:rPr lang="zh-CN" altLang="en-US" dirty="0" smtClean="0"/>
            <a:t>非功能测试</a:t>
          </a:r>
          <a:endParaRPr lang="zh-CN" altLang="en-US" dirty="0"/>
        </a:p>
      </dgm:t>
    </dgm:pt>
    <dgm:pt modelId="{FB87703B-E408-482D-B1D0-71992CBC9722}" type="parTrans" cxnId="{390F8E2B-B734-4C6C-8779-EEE62C548CD3}">
      <dgm:prSet/>
      <dgm:spPr/>
      <dgm:t>
        <a:bodyPr/>
        <a:lstStyle/>
        <a:p>
          <a:endParaRPr lang="zh-CN" altLang="en-US"/>
        </a:p>
      </dgm:t>
    </dgm:pt>
    <dgm:pt modelId="{F7FF4856-6E8E-430F-841C-FEE98F5A0048}" type="sibTrans" cxnId="{390F8E2B-B734-4C6C-8779-EEE62C548CD3}">
      <dgm:prSet/>
      <dgm:spPr/>
      <dgm:t>
        <a:bodyPr/>
        <a:lstStyle/>
        <a:p>
          <a:endParaRPr lang="zh-CN" altLang="en-US"/>
        </a:p>
      </dgm:t>
    </dgm:pt>
    <dgm:pt modelId="{A087203A-AAA1-43E6-9F15-82C125BE0A25}">
      <dgm:prSet phldrT="[文本]"/>
      <dgm:spPr/>
      <dgm:t>
        <a:bodyPr/>
        <a:lstStyle/>
        <a:p>
          <a:r>
            <a:rPr lang="zh-CN" altLang="en-US" dirty="0" smtClean="0"/>
            <a:t>测试人员</a:t>
          </a:r>
          <a:r>
            <a:rPr lang="en-US" altLang="zh-CN" dirty="0" smtClean="0"/>
            <a:t>:</a:t>
          </a:r>
          <a:r>
            <a:rPr lang="zh-CN" altLang="en-US" dirty="0" smtClean="0"/>
            <a:t>赵振</a:t>
          </a:r>
          <a:r>
            <a:rPr lang="zh-CN" altLang="en-US" dirty="0" smtClean="0"/>
            <a:t>宁</a:t>
          </a:r>
          <a:endParaRPr lang="zh-CN" altLang="en-US" dirty="0"/>
        </a:p>
      </dgm:t>
    </dgm:pt>
    <dgm:pt modelId="{480E64BD-38AB-4D4E-81F6-649E73542A66}" type="parTrans" cxnId="{167AA7F4-11F3-4520-8E64-38D3ABF8E010}">
      <dgm:prSet/>
      <dgm:spPr/>
      <dgm:t>
        <a:bodyPr/>
        <a:lstStyle/>
        <a:p>
          <a:endParaRPr lang="zh-CN" altLang="en-US"/>
        </a:p>
      </dgm:t>
    </dgm:pt>
    <dgm:pt modelId="{D80A5365-5D8F-4BF8-9363-478C6896485D}" type="sibTrans" cxnId="{167AA7F4-11F3-4520-8E64-38D3ABF8E010}">
      <dgm:prSet/>
      <dgm:spPr/>
      <dgm:t>
        <a:bodyPr/>
        <a:lstStyle/>
        <a:p>
          <a:endParaRPr lang="zh-CN" altLang="en-US"/>
        </a:p>
      </dgm:t>
    </dgm:pt>
    <dgm:pt modelId="{5D60C8C0-A6E1-4108-A21F-116423439901}">
      <dgm:prSet phldrT="[文本]" custT="1"/>
      <dgm:spPr/>
      <dgm:t>
        <a:bodyPr/>
        <a:lstStyle/>
        <a:p>
          <a:r>
            <a:rPr lang="zh-CN" altLang="en-US" sz="1400" dirty="0" smtClean="0"/>
            <a:t>本地端</a:t>
          </a:r>
          <a:r>
            <a:rPr lang="en-US" altLang="zh-CN" sz="1400" dirty="0" smtClean="0"/>
            <a:t>:</a:t>
          </a:r>
          <a:r>
            <a:rPr lang="zh-CN" altLang="en-US" sz="1400" dirty="0" smtClean="0"/>
            <a:t>刘禹廷</a:t>
          </a:r>
          <a:endParaRPr lang="zh-CN" altLang="en-US" sz="1400" dirty="0"/>
        </a:p>
      </dgm:t>
    </dgm:pt>
    <dgm:pt modelId="{2A4B27DB-E784-4F11-BC8D-6A1D0DD110AD}" type="parTrans" cxnId="{473CAF7D-B37D-4AA2-B9C9-7ADA6BC8457A}">
      <dgm:prSet/>
      <dgm:spPr/>
      <dgm:t>
        <a:bodyPr/>
        <a:lstStyle/>
        <a:p>
          <a:endParaRPr lang="zh-CN" altLang="en-US"/>
        </a:p>
      </dgm:t>
    </dgm:pt>
    <dgm:pt modelId="{E029C08D-3CF4-4726-8C68-1F280BEC34CB}" type="sibTrans" cxnId="{473CAF7D-B37D-4AA2-B9C9-7ADA6BC8457A}">
      <dgm:prSet/>
      <dgm:spPr/>
      <dgm:t>
        <a:bodyPr/>
        <a:lstStyle/>
        <a:p>
          <a:endParaRPr lang="zh-CN" altLang="en-US"/>
        </a:p>
      </dgm:t>
    </dgm:pt>
    <dgm:pt modelId="{876C2E43-5936-4E7D-821C-33D439486BC7}">
      <dgm:prSet/>
      <dgm:spPr/>
      <dgm:t>
        <a:bodyPr/>
        <a:lstStyle/>
        <a:p>
          <a:r>
            <a:rPr lang="zh-CN" altLang="en-US" dirty="0" smtClean="0"/>
            <a:t>测试时间</a:t>
          </a:r>
          <a:r>
            <a:rPr lang="en-US" altLang="zh-CN" dirty="0" smtClean="0"/>
            <a:t>:5.25-5.30</a:t>
          </a:r>
          <a:endParaRPr lang="zh-CN" altLang="en-US" dirty="0"/>
        </a:p>
      </dgm:t>
    </dgm:pt>
    <dgm:pt modelId="{F3F16E7F-75F7-4806-B7BF-DAC3569EDE13}" type="parTrans" cxnId="{A5B998EC-272F-4101-92D8-D894908F2B39}">
      <dgm:prSet/>
      <dgm:spPr/>
      <dgm:t>
        <a:bodyPr/>
        <a:lstStyle/>
        <a:p>
          <a:endParaRPr lang="zh-CN" altLang="en-US"/>
        </a:p>
      </dgm:t>
    </dgm:pt>
    <dgm:pt modelId="{BE7957F2-65FB-4571-85AA-C0793C79B10B}" type="sibTrans" cxnId="{A5B998EC-272F-4101-92D8-D894908F2B39}">
      <dgm:prSet/>
      <dgm:spPr/>
      <dgm:t>
        <a:bodyPr/>
        <a:lstStyle/>
        <a:p>
          <a:endParaRPr lang="zh-CN" altLang="en-US"/>
        </a:p>
      </dgm:t>
    </dgm:pt>
    <dgm:pt modelId="{225728E6-BFF0-46CD-9E1E-9C2713D705DF}">
      <dgm:prSet phldrT="[文本]" custT="1"/>
      <dgm:spPr/>
      <dgm:t>
        <a:bodyPr/>
        <a:lstStyle/>
        <a:p>
          <a:r>
            <a:rPr lang="zh-CN" altLang="en-US" sz="1600" dirty="0" smtClean="0"/>
            <a:t>单元测试</a:t>
          </a:r>
          <a:r>
            <a:rPr lang="en-US" altLang="zh-CN" sz="1600" dirty="0" smtClean="0"/>
            <a:t>:</a:t>
          </a:r>
          <a:endParaRPr lang="zh-CN" altLang="en-US" sz="1600" dirty="0"/>
        </a:p>
      </dgm:t>
    </dgm:pt>
    <dgm:pt modelId="{1E2FFAEA-E3E1-4844-86E6-745B548D77D6}" type="parTrans" cxnId="{1619D2BE-3873-434B-BCD8-22DA97D65EC5}">
      <dgm:prSet/>
      <dgm:spPr/>
      <dgm:t>
        <a:bodyPr/>
        <a:lstStyle/>
        <a:p>
          <a:endParaRPr lang="zh-CN" altLang="en-US"/>
        </a:p>
      </dgm:t>
    </dgm:pt>
    <dgm:pt modelId="{6767E950-5E4C-4C58-A59F-9372A7C94722}" type="sibTrans" cxnId="{1619D2BE-3873-434B-BCD8-22DA97D65EC5}">
      <dgm:prSet/>
      <dgm:spPr/>
      <dgm:t>
        <a:bodyPr/>
        <a:lstStyle/>
        <a:p>
          <a:endParaRPr lang="zh-CN" altLang="en-US"/>
        </a:p>
      </dgm:t>
    </dgm:pt>
    <dgm:pt modelId="{B9C6659F-1713-466F-8B1C-5FA3C9E93FAE}">
      <dgm:prSet phldrT="[文本]"/>
      <dgm:spPr/>
      <dgm:t>
        <a:bodyPr/>
        <a:lstStyle/>
        <a:p>
          <a:r>
            <a:rPr lang="zh-CN" altLang="en-US" dirty="0" smtClean="0"/>
            <a:t>功能测试</a:t>
          </a:r>
          <a:endParaRPr lang="zh-CN" altLang="en-US" dirty="0"/>
        </a:p>
      </dgm:t>
    </dgm:pt>
    <dgm:pt modelId="{603D7557-E799-4A27-AECE-B4E2B12B3FEB}" type="parTrans" cxnId="{131DC555-CEEA-4DCD-8888-9E2062AB681E}">
      <dgm:prSet/>
      <dgm:spPr/>
      <dgm:t>
        <a:bodyPr/>
        <a:lstStyle/>
        <a:p>
          <a:endParaRPr lang="zh-CN" altLang="en-US"/>
        </a:p>
      </dgm:t>
    </dgm:pt>
    <dgm:pt modelId="{B3385A89-E112-4192-932A-725F14DF8B73}" type="sibTrans" cxnId="{131DC555-CEEA-4DCD-8888-9E2062AB681E}">
      <dgm:prSet/>
      <dgm:spPr/>
      <dgm:t>
        <a:bodyPr/>
        <a:lstStyle/>
        <a:p>
          <a:endParaRPr lang="zh-CN" altLang="en-US"/>
        </a:p>
      </dgm:t>
    </dgm:pt>
    <dgm:pt modelId="{86D72CC8-9FAA-4DA7-9239-287744B96E40}">
      <dgm:prSet phldrT="[文本]" custT="1"/>
      <dgm:spPr/>
      <dgm:t>
        <a:bodyPr/>
        <a:lstStyle/>
        <a:p>
          <a:r>
            <a:rPr lang="zh-CN" altLang="en-US" sz="1400" dirty="0" smtClean="0"/>
            <a:t>时间</a:t>
          </a:r>
          <a:r>
            <a:rPr lang="en-US" altLang="zh-CN" sz="1400" dirty="0" smtClean="0"/>
            <a:t>:5.25-5.30</a:t>
          </a:r>
          <a:endParaRPr lang="zh-CN" altLang="en-US" sz="1400" dirty="0"/>
        </a:p>
      </dgm:t>
    </dgm:pt>
    <dgm:pt modelId="{8C1BBAB2-C7FA-4A39-9D75-CE34F505E829}" type="parTrans" cxnId="{B0A9CCF7-DBC2-4929-8128-248AC614D983}">
      <dgm:prSet/>
      <dgm:spPr/>
      <dgm:t>
        <a:bodyPr/>
        <a:lstStyle/>
        <a:p>
          <a:endParaRPr lang="zh-CN" altLang="en-US"/>
        </a:p>
      </dgm:t>
    </dgm:pt>
    <dgm:pt modelId="{009FE691-FFCC-4B8C-AF87-120557B04156}" type="sibTrans" cxnId="{B0A9CCF7-DBC2-4929-8128-248AC614D983}">
      <dgm:prSet/>
      <dgm:spPr/>
      <dgm:t>
        <a:bodyPr/>
        <a:lstStyle/>
        <a:p>
          <a:endParaRPr lang="zh-CN" altLang="en-US"/>
        </a:p>
      </dgm:t>
    </dgm:pt>
    <dgm:pt modelId="{B9FE750D-49EF-4BF0-BF73-FA47B6FEE2F9}">
      <dgm:prSet phldrT="[文本]" custT="1"/>
      <dgm:spPr/>
      <dgm:t>
        <a:bodyPr/>
        <a:lstStyle/>
        <a:p>
          <a:r>
            <a:rPr lang="zh-CN" altLang="en-US" sz="1600" dirty="0" smtClean="0"/>
            <a:t>时间</a:t>
          </a:r>
          <a:r>
            <a:rPr lang="en-US" altLang="zh-CN" sz="1600" dirty="0" smtClean="0"/>
            <a:t>:5.20-5.25</a:t>
          </a:r>
          <a:endParaRPr lang="zh-CN" altLang="en-US" sz="1600" dirty="0"/>
        </a:p>
      </dgm:t>
    </dgm:pt>
    <dgm:pt modelId="{740A05C9-80F3-49C1-A9EC-DC5DF2F78C32}" type="parTrans" cxnId="{7C147FD6-D627-41DB-809C-B099206EEC33}">
      <dgm:prSet/>
      <dgm:spPr/>
      <dgm:t>
        <a:bodyPr/>
        <a:lstStyle/>
        <a:p>
          <a:endParaRPr lang="zh-CN" altLang="en-US"/>
        </a:p>
      </dgm:t>
    </dgm:pt>
    <dgm:pt modelId="{2DD2C76F-A302-48DA-A56F-C67C256EDBAA}" type="sibTrans" cxnId="{7C147FD6-D627-41DB-809C-B099206EEC33}">
      <dgm:prSet/>
      <dgm:spPr/>
      <dgm:t>
        <a:bodyPr/>
        <a:lstStyle/>
        <a:p>
          <a:endParaRPr lang="zh-CN" altLang="en-US"/>
        </a:p>
      </dgm:t>
    </dgm:pt>
    <dgm:pt modelId="{9FA44E9B-AA6D-4B69-B131-304DA44A596A}">
      <dgm:prSet/>
      <dgm:spPr/>
      <dgm:t>
        <a:bodyPr/>
        <a:lstStyle/>
        <a:p>
          <a:r>
            <a:rPr lang="zh-CN" altLang="en-US" dirty="0" smtClean="0"/>
            <a:t>测试人员</a:t>
          </a:r>
          <a:r>
            <a:rPr lang="en-US" altLang="zh-CN" dirty="0" smtClean="0"/>
            <a:t>:</a:t>
          </a:r>
          <a:r>
            <a:rPr lang="zh-CN" altLang="en-US" dirty="0" smtClean="0"/>
            <a:t>赵振宁</a:t>
          </a:r>
          <a:endParaRPr lang="zh-CN" altLang="en-US" dirty="0"/>
        </a:p>
      </dgm:t>
    </dgm:pt>
    <dgm:pt modelId="{79F1670D-8121-491B-A8FE-B520E38D6858}" type="parTrans" cxnId="{241828B5-1BF0-4F38-A207-3EF42515096C}">
      <dgm:prSet/>
      <dgm:spPr/>
      <dgm:t>
        <a:bodyPr/>
        <a:lstStyle/>
        <a:p>
          <a:endParaRPr lang="zh-CN" altLang="en-US"/>
        </a:p>
      </dgm:t>
    </dgm:pt>
    <dgm:pt modelId="{B378BDE7-FD5E-4923-BAA7-105EC840A563}" type="sibTrans" cxnId="{241828B5-1BF0-4F38-A207-3EF42515096C}">
      <dgm:prSet/>
      <dgm:spPr/>
      <dgm:t>
        <a:bodyPr/>
        <a:lstStyle/>
        <a:p>
          <a:endParaRPr lang="zh-CN" altLang="en-US"/>
        </a:p>
      </dgm:t>
    </dgm:pt>
    <dgm:pt modelId="{46E7F287-88E8-436D-8A20-FA79436B61D7}">
      <dgm:prSet/>
      <dgm:spPr/>
      <dgm:t>
        <a:bodyPr/>
        <a:lstStyle/>
        <a:p>
          <a:r>
            <a:rPr lang="zh-CN" altLang="en-US" dirty="0" smtClean="0"/>
            <a:t>测试时间</a:t>
          </a:r>
          <a:r>
            <a:rPr lang="en-US" altLang="zh-CN" dirty="0" smtClean="0"/>
            <a:t>:5.25-5.30</a:t>
          </a:r>
          <a:endParaRPr lang="zh-CN" altLang="en-US" dirty="0"/>
        </a:p>
      </dgm:t>
    </dgm:pt>
    <dgm:pt modelId="{7D133CDB-69FB-40BA-946C-72212768A1E9}" type="parTrans" cxnId="{40AC1532-1E9C-47CF-AFAA-93A640F897D2}">
      <dgm:prSet/>
      <dgm:spPr/>
      <dgm:t>
        <a:bodyPr/>
        <a:lstStyle/>
        <a:p>
          <a:endParaRPr lang="zh-CN" altLang="en-US"/>
        </a:p>
      </dgm:t>
    </dgm:pt>
    <dgm:pt modelId="{82E01636-AEC1-4509-93F2-7ED52F505C10}" type="sibTrans" cxnId="{40AC1532-1E9C-47CF-AFAA-93A640F897D2}">
      <dgm:prSet/>
      <dgm:spPr/>
      <dgm:t>
        <a:bodyPr/>
        <a:lstStyle/>
        <a:p>
          <a:endParaRPr lang="zh-CN" altLang="en-US"/>
        </a:p>
      </dgm:t>
    </dgm:pt>
    <dgm:pt modelId="{9F231142-B603-4D4C-A318-7443792ED31C}" type="pres">
      <dgm:prSet presAssocID="{54AF9A35-74C1-489F-BCC0-AE48EF6F317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D38CAE-EA75-4A8F-881D-2C6270562307}" type="pres">
      <dgm:prSet presAssocID="{372CC205-06F5-4FF3-AD33-2117AA34032D}" presName="composite" presStyleCnt="0"/>
      <dgm:spPr/>
    </dgm:pt>
    <dgm:pt modelId="{5AFCB976-8EA8-454F-A3D1-E52AD2BC3156}" type="pres">
      <dgm:prSet presAssocID="{372CC205-06F5-4FF3-AD33-2117AA34032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E4CEFA-9450-4387-94B5-0F25FF4CDB0B}" type="pres">
      <dgm:prSet presAssocID="{372CC205-06F5-4FF3-AD33-2117AA34032D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A276DCBE-1164-462C-AD29-3F4903D1A6EF}" type="pres">
      <dgm:prSet presAssocID="{372CC205-06F5-4FF3-AD33-2117AA34032D}" presName="desTx" presStyleLbl="fgAcc1" presStyleIdx="0" presStyleCnt="4" custScaleX="184417" custScaleY="85270" custLinFactNeighborX="5914" custLinFactNeighborY="18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C7AD2A-B307-4EFA-8FAD-380FD19451E1}" type="pres">
      <dgm:prSet presAssocID="{910B52C5-BD4A-48AB-A67F-9D334E5B248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62DF98E-12F2-4DDB-B312-CCA526CE914A}" type="pres">
      <dgm:prSet presAssocID="{910B52C5-BD4A-48AB-A67F-9D334E5B2484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B3E1F264-14E3-4792-81FC-ABF0DFC48B62}" type="pres">
      <dgm:prSet presAssocID="{769F7E2A-D582-4A4E-A451-0A15C682FF54}" presName="composite" presStyleCnt="0"/>
      <dgm:spPr/>
    </dgm:pt>
    <dgm:pt modelId="{172C04A0-4867-456D-90BA-89658D5BD8EF}" type="pres">
      <dgm:prSet presAssocID="{769F7E2A-D582-4A4E-A451-0A15C682FF5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02397-7091-4E24-BFB2-F40507D1740D}" type="pres">
      <dgm:prSet presAssocID="{769F7E2A-D582-4A4E-A451-0A15C682FF54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FE148203-3894-422A-8295-C978BE895775}" type="pres">
      <dgm:prSet presAssocID="{769F7E2A-D582-4A4E-A451-0A15C682FF54}" presName="desTx" presStyleLbl="fgAcc1" presStyleIdx="1" presStyleCnt="4" custScaleX="175691" custScaleY="79863" custLinFactNeighborX="-8028" custLinFactNeighborY="168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3870B-089C-471A-9567-69567E2EAB08}" type="pres">
      <dgm:prSet presAssocID="{E94D0137-5C3F-436C-9154-60B41A0D329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E39B221-B712-44E4-B981-96292AD36143}" type="pres">
      <dgm:prSet presAssocID="{E94D0137-5C3F-436C-9154-60B41A0D3291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4775F501-561E-46D0-851C-1914501BD5DA}" type="pres">
      <dgm:prSet presAssocID="{B9C6659F-1713-466F-8B1C-5FA3C9E93FAE}" presName="composite" presStyleCnt="0"/>
      <dgm:spPr/>
    </dgm:pt>
    <dgm:pt modelId="{56D58EC7-6616-47B9-A948-A83777F02CF7}" type="pres">
      <dgm:prSet presAssocID="{B9C6659F-1713-466F-8B1C-5FA3C9E93FA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CE06C-6408-4524-8F4C-88F5A610424A}" type="pres">
      <dgm:prSet presAssocID="{B9C6659F-1713-466F-8B1C-5FA3C9E93FAE}" presName="parSh" presStyleLbl="node1" presStyleIdx="2" presStyleCnt="4" custLinFactNeighborX="-1000" custLinFactNeighborY="-10229"/>
      <dgm:spPr/>
      <dgm:t>
        <a:bodyPr/>
        <a:lstStyle/>
        <a:p>
          <a:endParaRPr lang="zh-CN" altLang="en-US"/>
        </a:p>
      </dgm:t>
    </dgm:pt>
    <dgm:pt modelId="{115C1874-0CBD-4E20-B78E-B6F89E246D6D}" type="pres">
      <dgm:prSet presAssocID="{B9C6659F-1713-466F-8B1C-5FA3C9E93FAE}" presName="desTx" presStyleLbl="fgAcc1" presStyleIdx="2" presStyleCnt="4" custScaleX="184104" custScaleY="74586" custLinFactNeighborX="-15304" custLinFactNeighborY="114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D1783-2E68-40E7-8432-0A9E53469583}" type="pres">
      <dgm:prSet presAssocID="{B3385A89-E112-4192-932A-725F14DF8B73}" presName="sibTrans" presStyleLbl="sibTrans2D1" presStyleIdx="2" presStyleCnt="3"/>
      <dgm:spPr/>
    </dgm:pt>
    <dgm:pt modelId="{8C2D70A1-3F53-462C-8352-C5A5FFE8F30E}" type="pres">
      <dgm:prSet presAssocID="{B3385A89-E112-4192-932A-725F14DF8B73}" presName="connTx" presStyleLbl="sibTrans2D1" presStyleIdx="2" presStyleCnt="3"/>
      <dgm:spPr/>
    </dgm:pt>
    <dgm:pt modelId="{F4D3B9E4-4AED-49DA-BC19-3F264D31D248}" type="pres">
      <dgm:prSet presAssocID="{943A3557-7E09-4C2C-AF55-5F30749F10C4}" presName="composite" presStyleCnt="0"/>
      <dgm:spPr/>
    </dgm:pt>
    <dgm:pt modelId="{0C9CA0CA-B717-42EA-9FBF-46B839D2EB3D}" type="pres">
      <dgm:prSet presAssocID="{943A3557-7E09-4C2C-AF55-5F30749F10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85F269-EF44-449C-A7A8-115726A94341}" type="pres">
      <dgm:prSet presAssocID="{943A3557-7E09-4C2C-AF55-5F30749F10C4}" presName="parSh" presStyleLbl="node1" presStyleIdx="3" presStyleCnt="4" custLinFactNeighborX="2342" custLinFactNeighborY="-9377"/>
      <dgm:spPr/>
      <dgm:t>
        <a:bodyPr/>
        <a:lstStyle/>
        <a:p>
          <a:endParaRPr lang="zh-CN" altLang="en-US"/>
        </a:p>
      </dgm:t>
    </dgm:pt>
    <dgm:pt modelId="{011C7198-C537-4539-9434-5B18D2DFB025}" type="pres">
      <dgm:prSet presAssocID="{943A3557-7E09-4C2C-AF55-5F30749F10C4}" presName="desTx" presStyleLbl="fgAcc1" presStyleIdx="3" presStyleCnt="4" custScaleX="171026" custScaleY="76268" custLinFactNeighborX="-8240" custLinFactNeighborY="151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ACAA84-BCF0-4215-9074-578B217E22F6}" type="presOf" srcId="{9FA44E9B-AA6D-4B69-B131-304DA44A596A}" destId="{115C1874-0CBD-4E20-B78E-B6F89E246D6D}" srcOrd="0" destOrd="0" presId="urn:microsoft.com/office/officeart/2005/8/layout/process3"/>
    <dgm:cxn modelId="{F4CF6FC3-DFF7-4919-89BD-294B0FCFF724}" type="presOf" srcId="{E1B386BE-07A0-4FBC-9257-BDB8EA3CE908}" destId="{FE148203-3894-422A-8295-C978BE895775}" srcOrd="0" destOrd="0" presId="urn:microsoft.com/office/officeart/2005/8/layout/process3"/>
    <dgm:cxn modelId="{5C67E4AE-AA3F-4E5D-94A8-B0FCFB10F7CC}" type="presOf" srcId="{E94D0137-5C3F-436C-9154-60B41A0D3291}" destId="{2E39B221-B712-44E4-B981-96292AD36143}" srcOrd="1" destOrd="0" presId="urn:microsoft.com/office/officeart/2005/8/layout/process3"/>
    <dgm:cxn modelId="{7C147FD6-D627-41DB-809C-B099206EEC33}" srcId="{372CC205-06F5-4FF3-AD33-2117AA34032D}" destId="{B9FE750D-49EF-4BF0-BF73-FA47B6FEE2F9}" srcOrd="2" destOrd="0" parTransId="{740A05C9-80F3-49C1-A9EC-DC5DF2F78C32}" sibTransId="{2DD2C76F-A302-48DA-A56F-C67C256EDBAA}"/>
    <dgm:cxn modelId="{163FBC73-4C40-4E0A-803C-469F3DA1D694}" type="presOf" srcId="{910B52C5-BD4A-48AB-A67F-9D334E5B2484}" destId="{63C7AD2A-B307-4EFA-8FAD-380FD19451E1}" srcOrd="0" destOrd="0" presId="urn:microsoft.com/office/officeart/2005/8/layout/process3"/>
    <dgm:cxn modelId="{A6F9B67E-CCAC-49F0-B0ED-71167EB2F023}" type="presOf" srcId="{910B52C5-BD4A-48AB-A67F-9D334E5B2484}" destId="{262DF98E-12F2-4DDB-B312-CCA526CE914A}" srcOrd="1" destOrd="0" presId="urn:microsoft.com/office/officeart/2005/8/layout/process3"/>
    <dgm:cxn modelId="{EE45FB37-A391-4F79-8799-B369DA1C2CD5}" type="presOf" srcId="{B3385A89-E112-4192-932A-725F14DF8B73}" destId="{8C2D70A1-3F53-462C-8352-C5A5FFE8F30E}" srcOrd="1" destOrd="0" presId="urn:microsoft.com/office/officeart/2005/8/layout/process3"/>
    <dgm:cxn modelId="{9F51A616-27AC-4B96-A96B-7EE51B402751}" type="presOf" srcId="{43D08C0A-B32D-4A55-9E75-EB7CF8A6EA87}" destId="{A276DCBE-1164-462C-AD29-3F4903D1A6EF}" srcOrd="0" destOrd="1" presId="urn:microsoft.com/office/officeart/2005/8/layout/process3"/>
    <dgm:cxn modelId="{B26E7E81-5ED6-4229-B1CE-EE5FCC5E9855}" type="presOf" srcId="{B9C6659F-1713-466F-8B1C-5FA3C9E93FAE}" destId="{C46CE06C-6408-4524-8F4C-88F5A610424A}" srcOrd="1" destOrd="0" presId="urn:microsoft.com/office/officeart/2005/8/layout/process3"/>
    <dgm:cxn modelId="{241828B5-1BF0-4F38-A207-3EF42515096C}" srcId="{B9C6659F-1713-466F-8B1C-5FA3C9E93FAE}" destId="{9FA44E9B-AA6D-4B69-B131-304DA44A596A}" srcOrd="0" destOrd="0" parTransId="{79F1670D-8121-491B-A8FE-B520E38D6858}" sibTransId="{B378BDE7-FD5E-4923-BAA7-105EC840A563}"/>
    <dgm:cxn modelId="{131DC555-CEEA-4DCD-8888-9E2062AB681E}" srcId="{54AF9A35-74C1-489F-BCC0-AE48EF6F317A}" destId="{B9C6659F-1713-466F-8B1C-5FA3C9E93FAE}" srcOrd="2" destOrd="0" parTransId="{603D7557-E799-4A27-AECE-B4E2B12B3FEB}" sibTransId="{B3385A89-E112-4192-932A-725F14DF8B73}"/>
    <dgm:cxn modelId="{3B182B8E-E3F4-4A3B-9D11-41603E30694D}" type="presOf" srcId="{A087203A-AAA1-43E6-9F15-82C125BE0A25}" destId="{011C7198-C537-4539-9434-5B18D2DFB025}" srcOrd="0" destOrd="0" presId="urn:microsoft.com/office/officeart/2005/8/layout/process3"/>
    <dgm:cxn modelId="{473CAF7D-B37D-4AA2-B9C9-7ADA6BC8457A}" srcId="{769F7E2A-D582-4A4E-A451-0A15C682FF54}" destId="{5D60C8C0-A6E1-4108-A21F-116423439901}" srcOrd="1" destOrd="0" parTransId="{2A4B27DB-E784-4F11-BC8D-6A1D0DD110AD}" sibTransId="{E029C08D-3CF4-4726-8C68-1F280BEC34CB}"/>
    <dgm:cxn modelId="{DF4F060A-5BF6-4580-A13C-6C26A05E517E}" type="presOf" srcId="{B9C6659F-1713-466F-8B1C-5FA3C9E93FAE}" destId="{56D58EC7-6616-47B9-A948-A83777F02CF7}" srcOrd="0" destOrd="0" presId="urn:microsoft.com/office/officeart/2005/8/layout/process3"/>
    <dgm:cxn modelId="{74521DB3-16BE-4AA6-8ABC-2D758992F7DF}" type="presOf" srcId="{B9FE750D-49EF-4BF0-BF73-FA47B6FEE2F9}" destId="{A276DCBE-1164-462C-AD29-3F4903D1A6EF}" srcOrd="0" destOrd="2" presId="urn:microsoft.com/office/officeart/2005/8/layout/process3"/>
    <dgm:cxn modelId="{FBC1D85E-FE12-454F-B1FD-7543818A73F5}" type="presOf" srcId="{5D60C8C0-A6E1-4108-A21F-116423439901}" destId="{FE148203-3894-422A-8295-C978BE895775}" srcOrd="0" destOrd="1" presId="urn:microsoft.com/office/officeart/2005/8/layout/process3"/>
    <dgm:cxn modelId="{59754EAE-89E0-4C9C-B747-6A2C75E4BDBF}" srcId="{54AF9A35-74C1-489F-BCC0-AE48EF6F317A}" destId="{769F7E2A-D582-4A4E-A451-0A15C682FF54}" srcOrd="1" destOrd="0" parTransId="{E302A976-D826-4F52-ADC5-7D721D91037B}" sibTransId="{E94D0137-5C3F-436C-9154-60B41A0D3291}"/>
    <dgm:cxn modelId="{28C4891E-6C11-4B98-92E3-64EA99B704B5}" type="presOf" srcId="{372CC205-06F5-4FF3-AD33-2117AA34032D}" destId="{5AFCB976-8EA8-454F-A3D1-E52AD2BC3156}" srcOrd="0" destOrd="0" presId="urn:microsoft.com/office/officeart/2005/8/layout/process3"/>
    <dgm:cxn modelId="{00EAAA70-A56F-4AC5-8D3F-6B61F43D072E}" type="presOf" srcId="{943A3557-7E09-4C2C-AF55-5F30749F10C4}" destId="{0C9CA0CA-B717-42EA-9FBF-46B839D2EB3D}" srcOrd="0" destOrd="0" presId="urn:microsoft.com/office/officeart/2005/8/layout/process3"/>
    <dgm:cxn modelId="{CF734DCA-CC60-44F0-9D3A-A4328F86E7C2}" type="presOf" srcId="{86D72CC8-9FAA-4DA7-9239-287744B96E40}" destId="{FE148203-3894-422A-8295-C978BE895775}" srcOrd="0" destOrd="2" presId="urn:microsoft.com/office/officeart/2005/8/layout/process3"/>
    <dgm:cxn modelId="{119900DC-8CBB-4182-ADB2-E20593B5BE6E}" type="presOf" srcId="{225728E6-BFF0-46CD-9E1E-9C2713D705DF}" destId="{A276DCBE-1164-462C-AD29-3F4903D1A6EF}" srcOrd="0" destOrd="0" presId="urn:microsoft.com/office/officeart/2005/8/layout/process3"/>
    <dgm:cxn modelId="{383AD55A-50DE-4218-AEF3-A711489C4850}" type="presOf" srcId="{769F7E2A-D582-4A4E-A451-0A15C682FF54}" destId="{172C04A0-4867-456D-90BA-89658D5BD8EF}" srcOrd="0" destOrd="0" presId="urn:microsoft.com/office/officeart/2005/8/layout/process3"/>
    <dgm:cxn modelId="{096CB351-118E-4BF0-BA1F-4CFFD14966C1}" type="presOf" srcId="{E94D0137-5C3F-436C-9154-60B41A0D3291}" destId="{74B3870B-089C-471A-9567-69567E2EAB08}" srcOrd="0" destOrd="0" presId="urn:microsoft.com/office/officeart/2005/8/layout/process3"/>
    <dgm:cxn modelId="{B6071BDF-6430-4254-ABF7-A2C95DE68B9A}" srcId="{54AF9A35-74C1-489F-BCC0-AE48EF6F317A}" destId="{372CC205-06F5-4FF3-AD33-2117AA34032D}" srcOrd="0" destOrd="0" parTransId="{DB62D160-74DB-43F2-A3AC-8401BB1D3EC5}" sibTransId="{910B52C5-BD4A-48AB-A67F-9D334E5B2484}"/>
    <dgm:cxn modelId="{460508E6-318D-46E5-9A40-4716D258B18C}" type="presOf" srcId="{46E7F287-88E8-436D-8A20-FA79436B61D7}" destId="{115C1874-0CBD-4E20-B78E-B6F89E246D6D}" srcOrd="0" destOrd="1" presId="urn:microsoft.com/office/officeart/2005/8/layout/process3"/>
    <dgm:cxn modelId="{CBD7D1DB-CBE5-45D1-8920-62CE3C121801}" type="presOf" srcId="{943A3557-7E09-4C2C-AF55-5F30749F10C4}" destId="{CD85F269-EF44-449C-A7A8-115726A94341}" srcOrd="1" destOrd="0" presId="urn:microsoft.com/office/officeart/2005/8/layout/process3"/>
    <dgm:cxn modelId="{0D62D72B-D64C-464D-AC9F-A2373CA1C48E}" type="presOf" srcId="{372CC205-06F5-4FF3-AD33-2117AA34032D}" destId="{68E4CEFA-9450-4387-94B5-0F25FF4CDB0B}" srcOrd="1" destOrd="0" presId="urn:microsoft.com/office/officeart/2005/8/layout/process3"/>
    <dgm:cxn modelId="{D4D6F005-7ADF-461B-8976-2E98A585D177}" srcId="{769F7E2A-D582-4A4E-A451-0A15C682FF54}" destId="{E1B386BE-07A0-4FBC-9257-BDB8EA3CE908}" srcOrd="0" destOrd="0" parTransId="{DF4AFC4B-247A-415F-8A24-BD31E065D786}" sibTransId="{04B2EAE8-0B72-45E8-9528-4CE8979BA09F}"/>
    <dgm:cxn modelId="{167AA7F4-11F3-4520-8E64-38D3ABF8E010}" srcId="{943A3557-7E09-4C2C-AF55-5F30749F10C4}" destId="{A087203A-AAA1-43E6-9F15-82C125BE0A25}" srcOrd="0" destOrd="0" parTransId="{480E64BD-38AB-4D4E-81F6-649E73542A66}" sibTransId="{D80A5365-5D8F-4BF8-9363-478C6896485D}"/>
    <dgm:cxn modelId="{D0A3945F-E941-4715-AA9E-B77CB6EC9C84}" srcId="{372CC205-06F5-4FF3-AD33-2117AA34032D}" destId="{43D08C0A-B32D-4A55-9E75-EB7CF8A6EA87}" srcOrd="1" destOrd="0" parTransId="{E2B1728C-7BC7-4C9D-AD84-62D40272D90D}" sibTransId="{1D01EB5B-D8A4-436B-B6CD-975A133E0FAD}"/>
    <dgm:cxn modelId="{390F8E2B-B734-4C6C-8779-EEE62C548CD3}" srcId="{54AF9A35-74C1-489F-BCC0-AE48EF6F317A}" destId="{943A3557-7E09-4C2C-AF55-5F30749F10C4}" srcOrd="3" destOrd="0" parTransId="{FB87703B-E408-482D-B1D0-71992CBC9722}" sibTransId="{F7FF4856-6E8E-430F-841C-FEE98F5A0048}"/>
    <dgm:cxn modelId="{E3FEE96D-AC96-4F03-91A7-C8BC35BA3CFF}" type="presOf" srcId="{876C2E43-5936-4E7D-821C-33D439486BC7}" destId="{011C7198-C537-4539-9434-5B18D2DFB025}" srcOrd="0" destOrd="1" presId="urn:microsoft.com/office/officeart/2005/8/layout/process3"/>
    <dgm:cxn modelId="{7499BD50-DB14-47B9-B204-511C124B2CCD}" type="presOf" srcId="{B3385A89-E112-4192-932A-725F14DF8B73}" destId="{3FFD1783-2E68-40E7-8432-0A9E53469583}" srcOrd="0" destOrd="0" presId="urn:microsoft.com/office/officeart/2005/8/layout/process3"/>
    <dgm:cxn modelId="{E35DDF1C-D508-4995-A3BA-325A9ED409D2}" type="presOf" srcId="{54AF9A35-74C1-489F-BCC0-AE48EF6F317A}" destId="{9F231142-B603-4D4C-A318-7443792ED31C}" srcOrd="0" destOrd="0" presId="urn:microsoft.com/office/officeart/2005/8/layout/process3"/>
    <dgm:cxn modelId="{71414E2A-235C-4CDD-8FA0-1E4179BC9537}" type="presOf" srcId="{769F7E2A-D582-4A4E-A451-0A15C682FF54}" destId="{83702397-7091-4E24-BFB2-F40507D1740D}" srcOrd="1" destOrd="0" presId="urn:microsoft.com/office/officeart/2005/8/layout/process3"/>
    <dgm:cxn modelId="{1619D2BE-3873-434B-BCD8-22DA97D65EC5}" srcId="{372CC205-06F5-4FF3-AD33-2117AA34032D}" destId="{225728E6-BFF0-46CD-9E1E-9C2713D705DF}" srcOrd="0" destOrd="0" parTransId="{1E2FFAEA-E3E1-4844-86E6-745B548D77D6}" sibTransId="{6767E950-5E4C-4C58-A59F-9372A7C94722}"/>
    <dgm:cxn modelId="{B0A9CCF7-DBC2-4929-8128-248AC614D983}" srcId="{769F7E2A-D582-4A4E-A451-0A15C682FF54}" destId="{86D72CC8-9FAA-4DA7-9239-287744B96E40}" srcOrd="2" destOrd="0" parTransId="{8C1BBAB2-C7FA-4A39-9D75-CE34F505E829}" sibTransId="{009FE691-FFCC-4B8C-AF87-120557B04156}"/>
    <dgm:cxn modelId="{40AC1532-1E9C-47CF-AFAA-93A640F897D2}" srcId="{B9C6659F-1713-466F-8B1C-5FA3C9E93FAE}" destId="{46E7F287-88E8-436D-8A20-FA79436B61D7}" srcOrd="1" destOrd="0" parTransId="{7D133CDB-69FB-40BA-946C-72212768A1E9}" sibTransId="{82E01636-AEC1-4509-93F2-7ED52F505C10}"/>
    <dgm:cxn modelId="{A5B998EC-272F-4101-92D8-D894908F2B39}" srcId="{943A3557-7E09-4C2C-AF55-5F30749F10C4}" destId="{876C2E43-5936-4E7D-821C-33D439486BC7}" srcOrd="1" destOrd="0" parTransId="{F3F16E7F-75F7-4806-B7BF-DAC3569EDE13}" sibTransId="{BE7957F2-65FB-4571-85AA-C0793C79B10B}"/>
    <dgm:cxn modelId="{2E7D3951-4EA7-4B1A-88D4-7E84BCC585C5}" type="presParOf" srcId="{9F231142-B603-4D4C-A318-7443792ED31C}" destId="{10D38CAE-EA75-4A8F-881D-2C6270562307}" srcOrd="0" destOrd="0" presId="urn:microsoft.com/office/officeart/2005/8/layout/process3"/>
    <dgm:cxn modelId="{6CB9B17C-C34C-4EFA-A929-9837C77DDAE7}" type="presParOf" srcId="{10D38CAE-EA75-4A8F-881D-2C6270562307}" destId="{5AFCB976-8EA8-454F-A3D1-E52AD2BC3156}" srcOrd="0" destOrd="0" presId="urn:microsoft.com/office/officeart/2005/8/layout/process3"/>
    <dgm:cxn modelId="{083E1FA4-F714-4011-A792-74980E69C9B8}" type="presParOf" srcId="{10D38CAE-EA75-4A8F-881D-2C6270562307}" destId="{68E4CEFA-9450-4387-94B5-0F25FF4CDB0B}" srcOrd="1" destOrd="0" presId="urn:microsoft.com/office/officeart/2005/8/layout/process3"/>
    <dgm:cxn modelId="{91906FBB-5713-4275-AF85-80D4D8ED1319}" type="presParOf" srcId="{10D38CAE-EA75-4A8F-881D-2C6270562307}" destId="{A276DCBE-1164-462C-AD29-3F4903D1A6EF}" srcOrd="2" destOrd="0" presId="urn:microsoft.com/office/officeart/2005/8/layout/process3"/>
    <dgm:cxn modelId="{22D57F10-7471-4AE0-9CE6-25076EC746D9}" type="presParOf" srcId="{9F231142-B603-4D4C-A318-7443792ED31C}" destId="{63C7AD2A-B307-4EFA-8FAD-380FD19451E1}" srcOrd="1" destOrd="0" presId="urn:microsoft.com/office/officeart/2005/8/layout/process3"/>
    <dgm:cxn modelId="{8BAEA859-1799-4B67-9D30-EA0334930291}" type="presParOf" srcId="{63C7AD2A-B307-4EFA-8FAD-380FD19451E1}" destId="{262DF98E-12F2-4DDB-B312-CCA526CE914A}" srcOrd="0" destOrd="0" presId="urn:microsoft.com/office/officeart/2005/8/layout/process3"/>
    <dgm:cxn modelId="{8DA0884D-894C-4D39-98E1-2FCC0FE6E644}" type="presParOf" srcId="{9F231142-B603-4D4C-A318-7443792ED31C}" destId="{B3E1F264-14E3-4792-81FC-ABF0DFC48B62}" srcOrd="2" destOrd="0" presId="urn:microsoft.com/office/officeart/2005/8/layout/process3"/>
    <dgm:cxn modelId="{8C9804B1-17C4-402C-ADDC-96359F23AC89}" type="presParOf" srcId="{B3E1F264-14E3-4792-81FC-ABF0DFC48B62}" destId="{172C04A0-4867-456D-90BA-89658D5BD8EF}" srcOrd="0" destOrd="0" presId="urn:microsoft.com/office/officeart/2005/8/layout/process3"/>
    <dgm:cxn modelId="{C3B59D57-A060-4DEA-B8B7-8BA43996D102}" type="presParOf" srcId="{B3E1F264-14E3-4792-81FC-ABF0DFC48B62}" destId="{83702397-7091-4E24-BFB2-F40507D1740D}" srcOrd="1" destOrd="0" presId="urn:microsoft.com/office/officeart/2005/8/layout/process3"/>
    <dgm:cxn modelId="{3CE7B702-3393-4D48-A06C-7EA0D32DAC1F}" type="presParOf" srcId="{B3E1F264-14E3-4792-81FC-ABF0DFC48B62}" destId="{FE148203-3894-422A-8295-C978BE895775}" srcOrd="2" destOrd="0" presId="urn:microsoft.com/office/officeart/2005/8/layout/process3"/>
    <dgm:cxn modelId="{D31E693F-41A1-47EB-AA2D-E8CEF63F9869}" type="presParOf" srcId="{9F231142-B603-4D4C-A318-7443792ED31C}" destId="{74B3870B-089C-471A-9567-69567E2EAB08}" srcOrd="3" destOrd="0" presId="urn:microsoft.com/office/officeart/2005/8/layout/process3"/>
    <dgm:cxn modelId="{B9687D1C-2FC7-4176-BE1B-14D476E92EB9}" type="presParOf" srcId="{74B3870B-089C-471A-9567-69567E2EAB08}" destId="{2E39B221-B712-44E4-B981-96292AD36143}" srcOrd="0" destOrd="0" presId="urn:microsoft.com/office/officeart/2005/8/layout/process3"/>
    <dgm:cxn modelId="{BD6E4194-332A-47FF-BE11-5B1C8E0826EE}" type="presParOf" srcId="{9F231142-B603-4D4C-A318-7443792ED31C}" destId="{4775F501-561E-46D0-851C-1914501BD5DA}" srcOrd="4" destOrd="0" presId="urn:microsoft.com/office/officeart/2005/8/layout/process3"/>
    <dgm:cxn modelId="{1F187474-EB90-40A3-A70F-26C5C278748E}" type="presParOf" srcId="{4775F501-561E-46D0-851C-1914501BD5DA}" destId="{56D58EC7-6616-47B9-A948-A83777F02CF7}" srcOrd="0" destOrd="0" presId="urn:microsoft.com/office/officeart/2005/8/layout/process3"/>
    <dgm:cxn modelId="{8A226F94-9D95-4FF5-8149-0EEDFC70FE9C}" type="presParOf" srcId="{4775F501-561E-46D0-851C-1914501BD5DA}" destId="{C46CE06C-6408-4524-8F4C-88F5A610424A}" srcOrd="1" destOrd="0" presId="urn:microsoft.com/office/officeart/2005/8/layout/process3"/>
    <dgm:cxn modelId="{9A4AC799-C848-46E6-862F-2B8220ABE917}" type="presParOf" srcId="{4775F501-561E-46D0-851C-1914501BD5DA}" destId="{115C1874-0CBD-4E20-B78E-B6F89E246D6D}" srcOrd="2" destOrd="0" presId="urn:microsoft.com/office/officeart/2005/8/layout/process3"/>
    <dgm:cxn modelId="{1BDB7F5A-834C-47AF-937F-1B8C6C5F49D6}" type="presParOf" srcId="{9F231142-B603-4D4C-A318-7443792ED31C}" destId="{3FFD1783-2E68-40E7-8432-0A9E53469583}" srcOrd="5" destOrd="0" presId="urn:microsoft.com/office/officeart/2005/8/layout/process3"/>
    <dgm:cxn modelId="{667C8E91-B675-4001-88CC-43F3DDA34B83}" type="presParOf" srcId="{3FFD1783-2E68-40E7-8432-0A9E53469583}" destId="{8C2D70A1-3F53-462C-8352-C5A5FFE8F30E}" srcOrd="0" destOrd="0" presId="urn:microsoft.com/office/officeart/2005/8/layout/process3"/>
    <dgm:cxn modelId="{BB5D55D7-7CF8-47B2-BBFD-B8AC1DBCCB37}" type="presParOf" srcId="{9F231142-B603-4D4C-A318-7443792ED31C}" destId="{F4D3B9E4-4AED-49DA-BC19-3F264D31D248}" srcOrd="6" destOrd="0" presId="urn:microsoft.com/office/officeart/2005/8/layout/process3"/>
    <dgm:cxn modelId="{7212D765-1BCC-49A1-93C4-D060B11F20DF}" type="presParOf" srcId="{F4D3B9E4-4AED-49DA-BC19-3F264D31D248}" destId="{0C9CA0CA-B717-42EA-9FBF-46B839D2EB3D}" srcOrd="0" destOrd="0" presId="urn:microsoft.com/office/officeart/2005/8/layout/process3"/>
    <dgm:cxn modelId="{59A212CC-429D-4512-AB02-B3EBBC96E19F}" type="presParOf" srcId="{F4D3B9E4-4AED-49DA-BC19-3F264D31D248}" destId="{CD85F269-EF44-449C-A7A8-115726A94341}" srcOrd="1" destOrd="0" presId="urn:microsoft.com/office/officeart/2005/8/layout/process3"/>
    <dgm:cxn modelId="{580BA4E9-0A0B-44C4-8276-EB602ACD1A5A}" type="presParOf" srcId="{F4D3B9E4-4AED-49DA-BC19-3F264D31D248}" destId="{011C7198-C537-4539-9434-5B18D2DFB0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858A7-F292-4C99-BAD0-F0A5A0A4397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9CE6F1A-D468-4445-BED2-3D9B7501DAC0}">
      <dgm:prSet/>
      <dgm:spPr/>
      <dgm:t>
        <a:bodyPr/>
        <a:lstStyle/>
        <a:p>
          <a:pPr rtl="0"/>
          <a:r>
            <a:rPr lang="zh-CN" b="1" dirty="0" smtClean="0"/>
            <a:t>测试</a:t>
          </a:r>
          <a:r>
            <a:rPr lang="zh-CN" altLang="en-US" b="1" dirty="0" smtClean="0"/>
            <a:t>用例</a:t>
          </a:r>
          <a:endParaRPr lang="zh-CN" dirty="0"/>
        </a:p>
      </dgm:t>
    </dgm:pt>
    <dgm:pt modelId="{8231D871-3951-43CA-9A9B-51BF8B97C50B}" type="parTrans" cxnId="{46D9C9EC-F533-4651-BE75-E3B2869D961F}">
      <dgm:prSet/>
      <dgm:spPr/>
      <dgm:t>
        <a:bodyPr/>
        <a:lstStyle/>
        <a:p>
          <a:endParaRPr lang="zh-CN" altLang="en-US"/>
        </a:p>
      </dgm:t>
    </dgm:pt>
    <dgm:pt modelId="{047A337B-7F37-4256-8DDA-2783FA250B7D}" type="sibTrans" cxnId="{46D9C9EC-F533-4651-BE75-E3B2869D961F}">
      <dgm:prSet/>
      <dgm:spPr/>
      <dgm:t>
        <a:bodyPr/>
        <a:lstStyle/>
        <a:p>
          <a:endParaRPr lang="zh-CN" altLang="en-US"/>
        </a:p>
      </dgm:t>
    </dgm:pt>
    <dgm:pt modelId="{805E50D9-E32F-472C-9559-40F6F53BF80E}">
      <dgm:prSet/>
      <dgm:spPr/>
      <dgm:t>
        <a:bodyPr/>
        <a:lstStyle/>
        <a:p>
          <a:r>
            <a:rPr lang="zh-CN" altLang="en-US" dirty="0" smtClean="0"/>
            <a:t>测试项</a:t>
          </a:r>
          <a:r>
            <a:rPr lang="en-US" altLang="zh-CN" dirty="0" smtClean="0"/>
            <a:t>&amp;</a:t>
          </a:r>
          <a:r>
            <a:rPr lang="zh-CN" altLang="en-US" dirty="0" smtClean="0"/>
            <a:t>用例</a:t>
          </a:r>
          <a:endParaRPr lang="zh-CN" altLang="en-US" dirty="0"/>
        </a:p>
      </dgm:t>
    </dgm:pt>
    <dgm:pt modelId="{57D2E5EF-EF5B-45EE-B40F-FAE9BD985562}" type="parTrans" cxnId="{3AECE9C3-4C59-4FB5-990F-BD702029F08B}">
      <dgm:prSet/>
      <dgm:spPr/>
      <dgm:t>
        <a:bodyPr/>
        <a:lstStyle/>
        <a:p>
          <a:endParaRPr lang="zh-CN" altLang="en-US"/>
        </a:p>
      </dgm:t>
    </dgm:pt>
    <dgm:pt modelId="{C6D16A30-945A-49F0-8C02-75E39EF35823}" type="sibTrans" cxnId="{3AECE9C3-4C59-4FB5-990F-BD702029F08B}">
      <dgm:prSet/>
      <dgm:spPr/>
      <dgm:t>
        <a:bodyPr/>
        <a:lstStyle/>
        <a:p>
          <a:endParaRPr lang="zh-CN" altLang="en-US"/>
        </a:p>
      </dgm:t>
    </dgm:pt>
    <dgm:pt modelId="{F25A1940-DD0E-47FE-B0F8-B77D69C135F9}">
      <dgm:prSet/>
      <dgm:spPr/>
      <dgm:t>
        <a:bodyPr/>
        <a:lstStyle/>
        <a:p>
          <a:r>
            <a:rPr lang="zh-CN" altLang="en-US" dirty="0" smtClean="0"/>
            <a:t>示例</a:t>
          </a:r>
          <a:endParaRPr lang="zh-CN" altLang="en-US" dirty="0"/>
        </a:p>
      </dgm:t>
    </dgm:pt>
    <dgm:pt modelId="{DA513F7A-6E55-4440-AEEC-4DC95614C9CB}" type="parTrans" cxnId="{0AE28F3C-1842-48D6-9485-DFDBD5177127}">
      <dgm:prSet/>
      <dgm:spPr/>
      <dgm:t>
        <a:bodyPr/>
        <a:lstStyle/>
        <a:p>
          <a:endParaRPr lang="zh-CN" altLang="en-US"/>
        </a:p>
      </dgm:t>
    </dgm:pt>
    <dgm:pt modelId="{BC5D5D16-B027-4B01-9DA0-3B7CAE46B61D}" type="sibTrans" cxnId="{0AE28F3C-1842-48D6-9485-DFDBD5177127}">
      <dgm:prSet/>
      <dgm:spPr/>
      <dgm:t>
        <a:bodyPr/>
        <a:lstStyle/>
        <a:p>
          <a:endParaRPr lang="zh-CN" altLang="en-US"/>
        </a:p>
      </dgm:t>
    </dgm:pt>
    <dgm:pt modelId="{C70BA0BA-4999-4B44-8286-5218A23A5768}">
      <dgm:prSet/>
      <dgm:spPr/>
      <dgm:t>
        <a:bodyPr/>
        <a:lstStyle/>
        <a:p>
          <a:r>
            <a:rPr lang="zh-CN" altLang="en-US" dirty="0" smtClean="0"/>
            <a:t>累计情况</a:t>
          </a:r>
          <a:endParaRPr lang="zh-CN" altLang="en-US" dirty="0"/>
        </a:p>
      </dgm:t>
    </dgm:pt>
    <dgm:pt modelId="{84E9192A-D817-4F43-BB71-C38B2B4D2EDB}" type="parTrans" cxnId="{4BE4841D-545F-4815-A005-EE9E3B190C4C}">
      <dgm:prSet/>
      <dgm:spPr/>
      <dgm:t>
        <a:bodyPr/>
        <a:lstStyle/>
        <a:p>
          <a:endParaRPr lang="zh-CN" altLang="en-US"/>
        </a:p>
      </dgm:t>
    </dgm:pt>
    <dgm:pt modelId="{BBB794C1-8154-457F-97F3-2E02558EC1B4}" type="sibTrans" cxnId="{4BE4841D-545F-4815-A005-EE9E3B190C4C}">
      <dgm:prSet/>
      <dgm:spPr/>
      <dgm:t>
        <a:bodyPr/>
        <a:lstStyle/>
        <a:p>
          <a:endParaRPr lang="zh-CN" altLang="en-US"/>
        </a:p>
      </dgm:t>
    </dgm:pt>
    <dgm:pt modelId="{CD022676-3D3A-4D0F-AE97-3035FAD5BE56}" type="pres">
      <dgm:prSet presAssocID="{12A858A7-F292-4C99-BAD0-F0A5A0A439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C2774A-00C0-4015-84C3-9FCD14FB6C8F}" type="pres">
      <dgm:prSet presAssocID="{C9CE6F1A-D468-4445-BED2-3D9B7501DAC0}" presName="linNode" presStyleCnt="0"/>
      <dgm:spPr/>
    </dgm:pt>
    <dgm:pt modelId="{A9342761-6509-43D5-95EA-65ED379F2F47}" type="pres">
      <dgm:prSet presAssocID="{C9CE6F1A-D468-4445-BED2-3D9B7501DAC0}" presName="parentText" presStyleLbl="node1" presStyleIdx="0" presStyleCnt="1" custLinFactNeighborX="741" custLinFactNeighborY="-19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DB770C-9812-4D66-9066-7C340146CB6F}" type="pres">
      <dgm:prSet presAssocID="{C9CE6F1A-D468-4445-BED2-3D9B7501DA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ECE9C3-4C59-4FB5-990F-BD702029F08B}" srcId="{C9CE6F1A-D468-4445-BED2-3D9B7501DAC0}" destId="{805E50D9-E32F-472C-9559-40F6F53BF80E}" srcOrd="0" destOrd="0" parTransId="{57D2E5EF-EF5B-45EE-B40F-FAE9BD985562}" sibTransId="{C6D16A30-945A-49F0-8C02-75E39EF35823}"/>
    <dgm:cxn modelId="{0AE28F3C-1842-48D6-9485-DFDBD5177127}" srcId="{C9CE6F1A-D468-4445-BED2-3D9B7501DAC0}" destId="{F25A1940-DD0E-47FE-B0F8-B77D69C135F9}" srcOrd="1" destOrd="0" parTransId="{DA513F7A-6E55-4440-AEEC-4DC95614C9CB}" sibTransId="{BC5D5D16-B027-4B01-9DA0-3B7CAE46B61D}"/>
    <dgm:cxn modelId="{EEAF671B-BAF1-491C-A5BD-4EAFB60A85C3}" type="presOf" srcId="{F25A1940-DD0E-47FE-B0F8-B77D69C135F9}" destId="{0BDB770C-9812-4D66-9066-7C340146CB6F}" srcOrd="0" destOrd="1" presId="urn:microsoft.com/office/officeart/2005/8/layout/vList5"/>
    <dgm:cxn modelId="{4C73E371-26B9-430B-A8DC-858E045DF372}" type="presOf" srcId="{12A858A7-F292-4C99-BAD0-F0A5A0A43971}" destId="{CD022676-3D3A-4D0F-AE97-3035FAD5BE56}" srcOrd="0" destOrd="0" presId="urn:microsoft.com/office/officeart/2005/8/layout/vList5"/>
    <dgm:cxn modelId="{B8FBECE4-D9DE-4B69-A668-8A7798DD0D9F}" type="presOf" srcId="{805E50D9-E32F-472C-9559-40F6F53BF80E}" destId="{0BDB770C-9812-4D66-9066-7C340146CB6F}" srcOrd="0" destOrd="0" presId="urn:microsoft.com/office/officeart/2005/8/layout/vList5"/>
    <dgm:cxn modelId="{4BE4841D-545F-4815-A005-EE9E3B190C4C}" srcId="{C9CE6F1A-D468-4445-BED2-3D9B7501DAC0}" destId="{C70BA0BA-4999-4B44-8286-5218A23A5768}" srcOrd="2" destOrd="0" parTransId="{84E9192A-D817-4F43-BB71-C38B2B4D2EDB}" sibTransId="{BBB794C1-8154-457F-97F3-2E02558EC1B4}"/>
    <dgm:cxn modelId="{B530A34C-F9D8-4F27-8EB1-5AA8563E6B98}" type="presOf" srcId="{C9CE6F1A-D468-4445-BED2-3D9B7501DAC0}" destId="{A9342761-6509-43D5-95EA-65ED379F2F47}" srcOrd="0" destOrd="0" presId="urn:microsoft.com/office/officeart/2005/8/layout/vList5"/>
    <dgm:cxn modelId="{46D9C9EC-F533-4651-BE75-E3B2869D961F}" srcId="{12A858A7-F292-4C99-BAD0-F0A5A0A43971}" destId="{C9CE6F1A-D468-4445-BED2-3D9B7501DAC0}" srcOrd="0" destOrd="0" parTransId="{8231D871-3951-43CA-9A9B-51BF8B97C50B}" sibTransId="{047A337B-7F37-4256-8DDA-2783FA250B7D}"/>
    <dgm:cxn modelId="{9B3602C7-CB32-48D2-B447-E5FAC2A1B0AE}" type="presOf" srcId="{C70BA0BA-4999-4B44-8286-5218A23A5768}" destId="{0BDB770C-9812-4D66-9066-7C340146CB6F}" srcOrd="0" destOrd="2" presId="urn:microsoft.com/office/officeart/2005/8/layout/vList5"/>
    <dgm:cxn modelId="{124E1B10-92AE-449C-A14B-0EFC6626A29A}" type="presParOf" srcId="{CD022676-3D3A-4D0F-AE97-3035FAD5BE56}" destId="{BCC2774A-00C0-4015-84C3-9FCD14FB6C8F}" srcOrd="0" destOrd="0" presId="urn:microsoft.com/office/officeart/2005/8/layout/vList5"/>
    <dgm:cxn modelId="{A5AEA18B-6DD0-417E-8E20-F1861C4037BB}" type="presParOf" srcId="{BCC2774A-00C0-4015-84C3-9FCD14FB6C8F}" destId="{A9342761-6509-43D5-95EA-65ED379F2F47}" srcOrd="0" destOrd="0" presId="urn:microsoft.com/office/officeart/2005/8/layout/vList5"/>
    <dgm:cxn modelId="{D1DD1292-3E3B-477A-BC35-1FE6833CDF28}" type="presParOf" srcId="{BCC2774A-00C0-4015-84C3-9FCD14FB6C8F}" destId="{0BDB770C-9812-4D66-9066-7C340146CB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A858A7-F292-4C99-BAD0-F0A5A0A4397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9CE6F1A-D468-4445-BED2-3D9B7501DAC0}">
      <dgm:prSet/>
      <dgm:spPr/>
      <dgm:t>
        <a:bodyPr/>
        <a:lstStyle/>
        <a:p>
          <a:pPr rtl="0"/>
          <a:r>
            <a:rPr lang="zh-CN" b="1" dirty="0" smtClean="0"/>
            <a:t>测试</a:t>
          </a:r>
          <a:r>
            <a:rPr lang="zh-CN" altLang="en-US" b="1" dirty="0" smtClean="0"/>
            <a:t>总结</a:t>
          </a:r>
          <a:endParaRPr lang="zh-CN" dirty="0"/>
        </a:p>
      </dgm:t>
    </dgm:pt>
    <dgm:pt modelId="{8231D871-3951-43CA-9A9B-51BF8B97C50B}" type="parTrans" cxnId="{46D9C9EC-F533-4651-BE75-E3B2869D961F}">
      <dgm:prSet/>
      <dgm:spPr/>
      <dgm:t>
        <a:bodyPr/>
        <a:lstStyle/>
        <a:p>
          <a:endParaRPr lang="zh-CN" altLang="en-US"/>
        </a:p>
      </dgm:t>
    </dgm:pt>
    <dgm:pt modelId="{047A337B-7F37-4256-8DDA-2783FA250B7D}" type="sibTrans" cxnId="{46D9C9EC-F533-4651-BE75-E3B2869D961F}">
      <dgm:prSet/>
      <dgm:spPr/>
      <dgm:t>
        <a:bodyPr/>
        <a:lstStyle/>
        <a:p>
          <a:endParaRPr lang="zh-CN" altLang="en-US"/>
        </a:p>
      </dgm:t>
    </dgm:pt>
    <dgm:pt modelId="{805E50D9-E32F-472C-9559-40F6F53BF80E}">
      <dgm:prSet/>
      <dgm:spPr/>
      <dgm:t>
        <a:bodyPr/>
        <a:lstStyle/>
        <a:p>
          <a:r>
            <a:rPr lang="zh-CN" altLang="en-US" dirty="0" smtClean="0"/>
            <a:t>需求追踪情况</a:t>
          </a:r>
          <a:endParaRPr lang="zh-CN" altLang="en-US" dirty="0"/>
        </a:p>
      </dgm:t>
    </dgm:pt>
    <dgm:pt modelId="{57D2E5EF-EF5B-45EE-B40F-FAE9BD985562}" type="parTrans" cxnId="{3AECE9C3-4C59-4FB5-990F-BD702029F08B}">
      <dgm:prSet/>
      <dgm:spPr/>
      <dgm:t>
        <a:bodyPr/>
        <a:lstStyle/>
        <a:p>
          <a:endParaRPr lang="zh-CN" altLang="en-US"/>
        </a:p>
      </dgm:t>
    </dgm:pt>
    <dgm:pt modelId="{C6D16A30-945A-49F0-8C02-75E39EF35823}" type="sibTrans" cxnId="{3AECE9C3-4C59-4FB5-990F-BD702029F08B}">
      <dgm:prSet/>
      <dgm:spPr/>
      <dgm:t>
        <a:bodyPr/>
        <a:lstStyle/>
        <a:p>
          <a:endParaRPr lang="zh-CN" altLang="en-US"/>
        </a:p>
      </dgm:t>
    </dgm:pt>
    <dgm:pt modelId="{F25A1940-DD0E-47FE-B0F8-B77D69C135F9}">
      <dgm:prSet/>
      <dgm:spPr/>
      <dgm:t>
        <a:bodyPr/>
        <a:lstStyle/>
        <a:p>
          <a:r>
            <a:rPr lang="zh-CN" altLang="en-US" dirty="0" smtClean="0"/>
            <a:t>发现的问题</a:t>
          </a:r>
          <a:endParaRPr lang="zh-CN" altLang="en-US" dirty="0"/>
        </a:p>
      </dgm:t>
    </dgm:pt>
    <dgm:pt modelId="{DA513F7A-6E55-4440-AEEC-4DC95614C9CB}" type="parTrans" cxnId="{0AE28F3C-1842-48D6-9485-DFDBD5177127}">
      <dgm:prSet/>
      <dgm:spPr/>
      <dgm:t>
        <a:bodyPr/>
        <a:lstStyle/>
        <a:p>
          <a:endParaRPr lang="zh-CN" altLang="en-US"/>
        </a:p>
      </dgm:t>
    </dgm:pt>
    <dgm:pt modelId="{BC5D5D16-B027-4B01-9DA0-3B7CAE46B61D}" type="sibTrans" cxnId="{0AE28F3C-1842-48D6-9485-DFDBD5177127}">
      <dgm:prSet/>
      <dgm:spPr/>
      <dgm:t>
        <a:bodyPr/>
        <a:lstStyle/>
        <a:p>
          <a:endParaRPr lang="zh-CN" altLang="en-US"/>
        </a:p>
      </dgm:t>
    </dgm:pt>
    <dgm:pt modelId="{C70BA0BA-4999-4B44-8286-5218A23A5768}">
      <dgm:prSet/>
      <dgm:spPr/>
      <dgm:t>
        <a:bodyPr/>
        <a:lstStyle/>
        <a:p>
          <a:r>
            <a:rPr lang="zh-CN" altLang="en-US" dirty="0" smtClean="0"/>
            <a:t>总体评价</a:t>
          </a:r>
          <a:endParaRPr lang="zh-CN" altLang="en-US" dirty="0"/>
        </a:p>
      </dgm:t>
    </dgm:pt>
    <dgm:pt modelId="{84E9192A-D817-4F43-BB71-C38B2B4D2EDB}" type="parTrans" cxnId="{4BE4841D-545F-4815-A005-EE9E3B190C4C}">
      <dgm:prSet/>
      <dgm:spPr/>
      <dgm:t>
        <a:bodyPr/>
        <a:lstStyle/>
        <a:p>
          <a:endParaRPr lang="zh-CN" altLang="en-US"/>
        </a:p>
      </dgm:t>
    </dgm:pt>
    <dgm:pt modelId="{BBB794C1-8154-457F-97F3-2E02558EC1B4}" type="sibTrans" cxnId="{4BE4841D-545F-4815-A005-EE9E3B190C4C}">
      <dgm:prSet/>
      <dgm:spPr/>
      <dgm:t>
        <a:bodyPr/>
        <a:lstStyle/>
        <a:p>
          <a:endParaRPr lang="zh-CN" altLang="en-US"/>
        </a:p>
      </dgm:t>
    </dgm:pt>
    <dgm:pt modelId="{CD022676-3D3A-4D0F-AE97-3035FAD5BE56}" type="pres">
      <dgm:prSet presAssocID="{12A858A7-F292-4C99-BAD0-F0A5A0A439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C2774A-00C0-4015-84C3-9FCD14FB6C8F}" type="pres">
      <dgm:prSet presAssocID="{C9CE6F1A-D468-4445-BED2-3D9B7501DAC0}" presName="linNode" presStyleCnt="0"/>
      <dgm:spPr/>
    </dgm:pt>
    <dgm:pt modelId="{A9342761-6509-43D5-95EA-65ED379F2F47}" type="pres">
      <dgm:prSet presAssocID="{C9CE6F1A-D468-4445-BED2-3D9B7501DAC0}" presName="parentText" presStyleLbl="node1" presStyleIdx="0" presStyleCnt="1" custLinFactNeighborX="741" custLinFactNeighborY="-194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DB770C-9812-4D66-9066-7C340146CB6F}" type="pres">
      <dgm:prSet presAssocID="{C9CE6F1A-D468-4445-BED2-3D9B7501DA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ECE9C3-4C59-4FB5-990F-BD702029F08B}" srcId="{C9CE6F1A-D468-4445-BED2-3D9B7501DAC0}" destId="{805E50D9-E32F-472C-9559-40F6F53BF80E}" srcOrd="0" destOrd="0" parTransId="{57D2E5EF-EF5B-45EE-B40F-FAE9BD985562}" sibTransId="{C6D16A30-945A-49F0-8C02-75E39EF35823}"/>
    <dgm:cxn modelId="{6778B32B-C2C3-429A-A610-65B451E05C9A}" type="presOf" srcId="{C70BA0BA-4999-4B44-8286-5218A23A5768}" destId="{0BDB770C-9812-4D66-9066-7C340146CB6F}" srcOrd="0" destOrd="2" presId="urn:microsoft.com/office/officeart/2005/8/layout/vList5"/>
    <dgm:cxn modelId="{0AE28F3C-1842-48D6-9485-DFDBD5177127}" srcId="{C9CE6F1A-D468-4445-BED2-3D9B7501DAC0}" destId="{F25A1940-DD0E-47FE-B0F8-B77D69C135F9}" srcOrd="1" destOrd="0" parTransId="{DA513F7A-6E55-4440-AEEC-4DC95614C9CB}" sibTransId="{BC5D5D16-B027-4B01-9DA0-3B7CAE46B61D}"/>
    <dgm:cxn modelId="{749A8CA6-0BCC-42D9-AB06-422CABD33BA8}" type="presOf" srcId="{805E50D9-E32F-472C-9559-40F6F53BF80E}" destId="{0BDB770C-9812-4D66-9066-7C340146CB6F}" srcOrd="0" destOrd="0" presId="urn:microsoft.com/office/officeart/2005/8/layout/vList5"/>
    <dgm:cxn modelId="{8BA89B46-6C27-4B2C-809F-452F9EDF35AB}" type="presOf" srcId="{12A858A7-F292-4C99-BAD0-F0A5A0A43971}" destId="{CD022676-3D3A-4D0F-AE97-3035FAD5BE56}" srcOrd="0" destOrd="0" presId="urn:microsoft.com/office/officeart/2005/8/layout/vList5"/>
    <dgm:cxn modelId="{4BE4841D-545F-4815-A005-EE9E3B190C4C}" srcId="{C9CE6F1A-D468-4445-BED2-3D9B7501DAC0}" destId="{C70BA0BA-4999-4B44-8286-5218A23A5768}" srcOrd="2" destOrd="0" parTransId="{84E9192A-D817-4F43-BB71-C38B2B4D2EDB}" sibTransId="{BBB794C1-8154-457F-97F3-2E02558EC1B4}"/>
    <dgm:cxn modelId="{11646232-670F-4A83-893C-7F0BD0FCD694}" type="presOf" srcId="{C9CE6F1A-D468-4445-BED2-3D9B7501DAC0}" destId="{A9342761-6509-43D5-95EA-65ED379F2F47}" srcOrd="0" destOrd="0" presId="urn:microsoft.com/office/officeart/2005/8/layout/vList5"/>
    <dgm:cxn modelId="{46D9C9EC-F533-4651-BE75-E3B2869D961F}" srcId="{12A858A7-F292-4C99-BAD0-F0A5A0A43971}" destId="{C9CE6F1A-D468-4445-BED2-3D9B7501DAC0}" srcOrd="0" destOrd="0" parTransId="{8231D871-3951-43CA-9A9B-51BF8B97C50B}" sibTransId="{047A337B-7F37-4256-8DDA-2783FA250B7D}"/>
    <dgm:cxn modelId="{47EF228B-8C53-4416-AD03-55B54D5C87D8}" type="presOf" srcId="{F25A1940-DD0E-47FE-B0F8-B77D69C135F9}" destId="{0BDB770C-9812-4D66-9066-7C340146CB6F}" srcOrd="0" destOrd="1" presId="urn:microsoft.com/office/officeart/2005/8/layout/vList5"/>
    <dgm:cxn modelId="{EB06C05D-D82C-4B23-9390-55358AF1102E}" type="presParOf" srcId="{CD022676-3D3A-4D0F-AE97-3035FAD5BE56}" destId="{BCC2774A-00C0-4015-84C3-9FCD14FB6C8F}" srcOrd="0" destOrd="0" presId="urn:microsoft.com/office/officeart/2005/8/layout/vList5"/>
    <dgm:cxn modelId="{A0C0FEBD-BE7B-4110-89D5-DCDFC7E28D8E}" type="presParOf" srcId="{BCC2774A-00C0-4015-84C3-9FCD14FB6C8F}" destId="{A9342761-6509-43D5-95EA-65ED379F2F47}" srcOrd="0" destOrd="0" presId="urn:microsoft.com/office/officeart/2005/8/layout/vList5"/>
    <dgm:cxn modelId="{5451938D-9609-4C81-BF6D-1A6360C45446}" type="presParOf" srcId="{BCC2774A-00C0-4015-84C3-9FCD14FB6C8F}" destId="{0BDB770C-9812-4D66-9066-7C340146CB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C6C1C-236D-46E3-86B6-C3FA619FB6FA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zh-CN" altLang="en-US"/>
        </a:p>
      </dgm:t>
    </dgm:pt>
    <dgm:pt modelId="{F005E71A-956E-40AF-ACA4-BF9A42732C2E}">
      <dgm:prSet/>
      <dgm:spPr/>
      <dgm:t>
        <a:bodyPr/>
        <a:lstStyle/>
        <a:p>
          <a:pPr rtl="0"/>
          <a:r>
            <a:rPr lang="zh-CN" smtClean="0"/>
            <a:t>传感器测试的问题</a:t>
          </a:r>
          <a:endParaRPr lang="zh-CN"/>
        </a:p>
      </dgm:t>
    </dgm:pt>
    <dgm:pt modelId="{4369854D-4378-4676-9C2B-8551975D824B}" type="parTrans" cxnId="{5CD1A74A-6ACC-4D93-BFC1-E06F77C8D45D}">
      <dgm:prSet/>
      <dgm:spPr/>
      <dgm:t>
        <a:bodyPr/>
        <a:lstStyle/>
        <a:p>
          <a:endParaRPr lang="zh-CN" altLang="en-US"/>
        </a:p>
      </dgm:t>
    </dgm:pt>
    <dgm:pt modelId="{62996EB0-49C7-4199-8994-C397BCF247CA}" type="sibTrans" cxnId="{5CD1A74A-6ACC-4D93-BFC1-E06F77C8D45D}">
      <dgm:prSet/>
      <dgm:spPr/>
      <dgm:t>
        <a:bodyPr/>
        <a:lstStyle/>
        <a:p>
          <a:endParaRPr lang="zh-CN" altLang="en-US"/>
        </a:p>
      </dgm:t>
    </dgm:pt>
    <dgm:pt modelId="{29BE213A-563E-4BBF-92F8-6BDF2B1C5AE4}">
      <dgm:prSet/>
      <dgm:spPr/>
      <dgm:t>
        <a:bodyPr/>
        <a:lstStyle/>
        <a:p>
          <a:pPr rtl="0"/>
          <a:r>
            <a:rPr lang="zh-CN" smtClean="0"/>
            <a:t>用户界面细节</a:t>
          </a:r>
          <a:endParaRPr lang="zh-CN"/>
        </a:p>
      </dgm:t>
    </dgm:pt>
    <dgm:pt modelId="{3C0E73A8-7B93-4966-8F04-C7BD6F7E6C6D}" type="parTrans" cxnId="{5753599B-CA32-4179-B7DE-CEB53600A381}">
      <dgm:prSet/>
      <dgm:spPr/>
      <dgm:t>
        <a:bodyPr/>
        <a:lstStyle/>
        <a:p>
          <a:endParaRPr lang="zh-CN" altLang="en-US"/>
        </a:p>
      </dgm:t>
    </dgm:pt>
    <dgm:pt modelId="{47D7C3DE-F326-4EBE-B905-9D2F44798E8C}" type="sibTrans" cxnId="{5753599B-CA32-4179-B7DE-CEB53600A381}">
      <dgm:prSet/>
      <dgm:spPr/>
      <dgm:t>
        <a:bodyPr/>
        <a:lstStyle/>
        <a:p>
          <a:endParaRPr lang="zh-CN" altLang="en-US"/>
        </a:p>
      </dgm:t>
    </dgm:pt>
    <dgm:pt modelId="{A5181D7E-4EAE-413C-AB5C-FCF6CEB470E5}">
      <dgm:prSet/>
      <dgm:spPr/>
      <dgm:t>
        <a:bodyPr/>
        <a:lstStyle/>
        <a:p>
          <a:pPr rtl="0"/>
          <a:r>
            <a:rPr lang="zh-CN" smtClean="0"/>
            <a:t>鲁棒性</a:t>
          </a:r>
          <a:endParaRPr lang="zh-CN"/>
        </a:p>
      </dgm:t>
    </dgm:pt>
    <dgm:pt modelId="{E11A9157-B38B-4351-A053-27B25C10DC9F}" type="parTrans" cxnId="{26AFB789-020D-4D9B-A7F0-816D149E9E80}">
      <dgm:prSet/>
      <dgm:spPr/>
      <dgm:t>
        <a:bodyPr/>
        <a:lstStyle/>
        <a:p>
          <a:endParaRPr lang="zh-CN" altLang="en-US"/>
        </a:p>
      </dgm:t>
    </dgm:pt>
    <dgm:pt modelId="{33AEC62C-A0C2-4331-B14B-3F712320404B}" type="sibTrans" cxnId="{26AFB789-020D-4D9B-A7F0-816D149E9E80}">
      <dgm:prSet/>
      <dgm:spPr/>
      <dgm:t>
        <a:bodyPr/>
        <a:lstStyle/>
        <a:p>
          <a:endParaRPr lang="zh-CN" altLang="en-US"/>
        </a:p>
      </dgm:t>
    </dgm:pt>
    <dgm:pt modelId="{1F1BB9DF-C68D-43C5-8708-E71A093C316B}">
      <dgm:prSet/>
      <dgm:spPr/>
      <dgm:t>
        <a:bodyPr/>
        <a:lstStyle/>
        <a:p>
          <a:pPr rtl="0"/>
          <a:r>
            <a:rPr lang="zh-CN" dirty="0" smtClean="0"/>
            <a:t>新功能</a:t>
          </a:r>
          <a:endParaRPr lang="zh-CN" dirty="0"/>
        </a:p>
      </dgm:t>
    </dgm:pt>
    <dgm:pt modelId="{BFFE7090-2353-43F7-9012-E1CCD2DC5C28}" type="parTrans" cxnId="{5B9A6CE7-60B2-4362-BC37-7A061E28E8CD}">
      <dgm:prSet/>
      <dgm:spPr/>
      <dgm:t>
        <a:bodyPr/>
        <a:lstStyle/>
        <a:p>
          <a:endParaRPr lang="zh-CN" altLang="en-US"/>
        </a:p>
      </dgm:t>
    </dgm:pt>
    <dgm:pt modelId="{18DDF28E-E772-4E14-8BB3-DA03F725B016}" type="sibTrans" cxnId="{5B9A6CE7-60B2-4362-BC37-7A061E28E8CD}">
      <dgm:prSet/>
      <dgm:spPr/>
      <dgm:t>
        <a:bodyPr/>
        <a:lstStyle/>
        <a:p>
          <a:endParaRPr lang="zh-CN" altLang="en-US"/>
        </a:p>
      </dgm:t>
    </dgm:pt>
    <dgm:pt modelId="{52946F86-F0DE-4D7E-9F9C-CBFFE0D9D1D9}" type="pres">
      <dgm:prSet presAssocID="{E56C6C1C-236D-46E3-86B6-C3FA619FB6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AC37D5-E26B-40C3-BBE6-CF500DB70EDD}" type="pres">
      <dgm:prSet presAssocID="{F005E71A-956E-40AF-ACA4-BF9A42732C2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7986B2-CDB0-4664-BAC2-549502165EB3}" type="pres">
      <dgm:prSet presAssocID="{62996EB0-49C7-4199-8994-C397BCF247CA}" presName="spacer" presStyleCnt="0"/>
      <dgm:spPr/>
    </dgm:pt>
    <dgm:pt modelId="{890D6E70-9095-4BEA-9FB8-D85D10C4E3EC}" type="pres">
      <dgm:prSet presAssocID="{29BE213A-563E-4BBF-92F8-6BDF2B1C5AE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E364F-B8B8-4356-80E1-A921F80F4D1C}" type="pres">
      <dgm:prSet presAssocID="{47D7C3DE-F326-4EBE-B905-9D2F44798E8C}" presName="spacer" presStyleCnt="0"/>
      <dgm:spPr/>
    </dgm:pt>
    <dgm:pt modelId="{D8D400EB-DEF6-4B57-992F-0BB176FF9D60}" type="pres">
      <dgm:prSet presAssocID="{A5181D7E-4EAE-413C-AB5C-FCF6CEB470E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75041-B630-4641-A607-4DCD86557AB3}" type="pres">
      <dgm:prSet presAssocID="{33AEC62C-A0C2-4331-B14B-3F712320404B}" presName="spacer" presStyleCnt="0"/>
      <dgm:spPr/>
    </dgm:pt>
    <dgm:pt modelId="{DFD42BD9-3D03-4065-ACE9-D27B8F78FDEB}" type="pres">
      <dgm:prSet presAssocID="{1F1BB9DF-C68D-43C5-8708-E71A093C31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53599B-CA32-4179-B7DE-CEB53600A381}" srcId="{E56C6C1C-236D-46E3-86B6-C3FA619FB6FA}" destId="{29BE213A-563E-4BBF-92F8-6BDF2B1C5AE4}" srcOrd="1" destOrd="0" parTransId="{3C0E73A8-7B93-4966-8F04-C7BD6F7E6C6D}" sibTransId="{47D7C3DE-F326-4EBE-B905-9D2F44798E8C}"/>
    <dgm:cxn modelId="{357ED75E-40B2-442A-BE5B-037F8AC3783E}" type="presOf" srcId="{A5181D7E-4EAE-413C-AB5C-FCF6CEB470E5}" destId="{D8D400EB-DEF6-4B57-992F-0BB176FF9D60}" srcOrd="0" destOrd="0" presId="urn:microsoft.com/office/officeart/2005/8/layout/vList2"/>
    <dgm:cxn modelId="{C9DF0CB8-4517-4732-94D7-7B520761590B}" type="presOf" srcId="{1F1BB9DF-C68D-43C5-8708-E71A093C316B}" destId="{DFD42BD9-3D03-4065-ACE9-D27B8F78FDEB}" srcOrd="0" destOrd="0" presId="urn:microsoft.com/office/officeart/2005/8/layout/vList2"/>
    <dgm:cxn modelId="{EEAB2FF9-F015-440F-9C1B-D44E5817BCC8}" type="presOf" srcId="{29BE213A-563E-4BBF-92F8-6BDF2B1C5AE4}" destId="{890D6E70-9095-4BEA-9FB8-D85D10C4E3EC}" srcOrd="0" destOrd="0" presId="urn:microsoft.com/office/officeart/2005/8/layout/vList2"/>
    <dgm:cxn modelId="{5CD1A74A-6ACC-4D93-BFC1-E06F77C8D45D}" srcId="{E56C6C1C-236D-46E3-86B6-C3FA619FB6FA}" destId="{F005E71A-956E-40AF-ACA4-BF9A42732C2E}" srcOrd="0" destOrd="0" parTransId="{4369854D-4378-4676-9C2B-8551975D824B}" sibTransId="{62996EB0-49C7-4199-8994-C397BCF247CA}"/>
    <dgm:cxn modelId="{64C49F8A-3368-420D-8AFF-7CFA41AB2E5F}" type="presOf" srcId="{E56C6C1C-236D-46E3-86B6-C3FA619FB6FA}" destId="{52946F86-F0DE-4D7E-9F9C-CBFFE0D9D1D9}" srcOrd="0" destOrd="0" presId="urn:microsoft.com/office/officeart/2005/8/layout/vList2"/>
    <dgm:cxn modelId="{5B9A6CE7-60B2-4362-BC37-7A061E28E8CD}" srcId="{E56C6C1C-236D-46E3-86B6-C3FA619FB6FA}" destId="{1F1BB9DF-C68D-43C5-8708-E71A093C316B}" srcOrd="3" destOrd="0" parTransId="{BFFE7090-2353-43F7-9012-E1CCD2DC5C28}" sibTransId="{18DDF28E-E772-4E14-8BB3-DA03F725B016}"/>
    <dgm:cxn modelId="{6EE0CFB1-3A45-40E7-B78B-E09C7F22EB06}" type="presOf" srcId="{F005E71A-956E-40AF-ACA4-BF9A42732C2E}" destId="{2CAC37D5-E26B-40C3-BBE6-CF500DB70EDD}" srcOrd="0" destOrd="0" presId="urn:microsoft.com/office/officeart/2005/8/layout/vList2"/>
    <dgm:cxn modelId="{26AFB789-020D-4D9B-A7F0-816D149E9E80}" srcId="{E56C6C1C-236D-46E3-86B6-C3FA619FB6FA}" destId="{A5181D7E-4EAE-413C-AB5C-FCF6CEB470E5}" srcOrd="2" destOrd="0" parTransId="{E11A9157-B38B-4351-A053-27B25C10DC9F}" sibTransId="{33AEC62C-A0C2-4331-B14B-3F712320404B}"/>
    <dgm:cxn modelId="{944CBC99-4F71-4006-A72A-C618A912FB53}" type="presParOf" srcId="{52946F86-F0DE-4D7E-9F9C-CBFFE0D9D1D9}" destId="{2CAC37D5-E26B-40C3-BBE6-CF500DB70EDD}" srcOrd="0" destOrd="0" presId="urn:microsoft.com/office/officeart/2005/8/layout/vList2"/>
    <dgm:cxn modelId="{11BDEF6E-9100-4341-9380-EE4BDB7509B2}" type="presParOf" srcId="{52946F86-F0DE-4D7E-9F9C-CBFFE0D9D1D9}" destId="{217986B2-CDB0-4664-BAC2-549502165EB3}" srcOrd="1" destOrd="0" presId="urn:microsoft.com/office/officeart/2005/8/layout/vList2"/>
    <dgm:cxn modelId="{C503CFE5-AE88-4DD9-A7F9-CF70A51261E2}" type="presParOf" srcId="{52946F86-F0DE-4D7E-9F9C-CBFFE0D9D1D9}" destId="{890D6E70-9095-4BEA-9FB8-D85D10C4E3EC}" srcOrd="2" destOrd="0" presId="urn:microsoft.com/office/officeart/2005/8/layout/vList2"/>
    <dgm:cxn modelId="{778C27D8-488A-4E03-BBBD-43FCF5302F3A}" type="presParOf" srcId="{52946F86-F0DE-4D7E-9F9C-CBFFE0D9D1D9}" destId="{8E3E364F-B8B8-4356-80E1-A921F80F4D1C}" srcOrd="3" destOrd="0" presId="urn:microsoft.com/office/officeart/2005/8/layout/vList2"/>
    <dgm:cxn modelId="{0BAB0BAC-96DF-4DDE-869A-5C88FC3C1F7C}" type="presParOf" srcId="{52946F86-F0DE-4D7E-9F9C-CBFFE0D9D1D9}" destId="{D8D400EB-DEF6-4B57-992F-0BB176FF9D60}" srcOrd="4" destOrd="0" presId="urn:microsoft.com/office/officeart/2005/8/layout/vList2"/>
    <dgm:cxn modelId="{19191C2E-1C4E-434C-8DFB-6D00109DD152}" type="presParOf" srcId="{52946F86-F0DE-4D7E-9F9C-CBFFE0D9D1D9}" destId="{E7575041-B630-4641-A607-4DCD86557AB3}" srcOrd="5" destOrd="0" presId="urn:microsoft.com/office/officeart/2005/8/layout/vList2"/>
    <dgm:cxn modelId="{F4AF21DE-A1EF-41C3-9D60-71AAE96A8277}" type="presParOf" srcId="{52946F86-F0DE-4D7E-9F9C-CBFFE0D9D1D9}" destId="{DFD42BD9-3D03-4065-ACE9-D27B8F78FD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B67C3-00C6-4172-AE74-2CBD399F3513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98485-69D0-4395-B54C-226B65939796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200" kern="1200" dirty="0" smtClean="0"/>
            <a:t>功能需求</a:t>
          </a:r>
          <a:endParaRPr lang="zh-CN" altLang="en-US" sz="6200" kern="1200" dirty="0"/>
        </a:p>
      </dsp:txBody>
      <dsp:txXfrm>
        <a:off x="0" y="0"/>
        <a:ext cx="1625600" cy="5418667"/>
      </dsp:txXfrm>
    </dsp:sp>
    <dsp:sp modelId="{28AFB53D-A206-4EE1-AF3F-BEAA519CEC2A}">
      <dsp:nvSpPr>
        <dsp:cNvPr id="0" name=""/>
        <dsp:cNvSpPr/>
      </dsp:nvSpPr>
      <dsp:spPr>
        <a:xfrm>
          <a:off x="1747520" y="84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报警功能</a:t>
          </a:r>
          <a:endParaRPr lang="zh-CN" altLang="en-US" sz="6000" kern="1200" dirty="0"/>
        </a:p>
      </dsp:txBody>
      <dsp:txXfrm>
        <a:off x="1747520" y="84666"/>
        <a:ext cx="6380480" cy="1693333"/>
      </dsp:txXfrm>
    </dsp:sp>
    <dsp:sp modelId="{8E386E9B-384F-4370-9123-C163308F05B3}">
      <dsp:nvSpPr>
        <dsp:cNvPr id="0" name=""/>
        <dsp:cNvSpPr/>
      </dsp:nvSpPr>
      <dsp:spPr>
        <a:xfrm>
          <a:off x="1625599" y="177800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809F2-DC5D-48D9-808A-345959EBAA3C}">
      <dsp:nvSpPr>
        <dsp:cNvPr id="0" name=""/>
        <dsp:cNvSpPr/>
      </dsp:nvSpPr>
      <dsp:spPr>
        <a:xfrm>
          <a:off x="1747520" y="1862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设备相关功能</a:t>
          </a:r>
          <a:endParaRPr lang="zh-CN" altLang="en-US" sz="6000" kern="1200" dirty="0"/>
        </a:p>
      </dsp:txBody>
      <dsp:txXfrm>
        <a:off x="1747520" y="1862666"/>
        <a:ext cx="6380480" cy="1693333"/>
      </dsp:txXfrm>
    </dsp:sp>
    <dsp:sp modelId="{314FC62B-54BC-412D-A602-BB9F8376E92B}">
      <dsp:nvSpPr>
        <dsp:cNvPr id="0" name=""/>
        <dsp:cNvSpPr/>
      </dsp:nvSpPr>
      <dsp:spPr>
        <a:xfrm>
          <a:off x="1625599" y="355600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2781F-FF07-45BB-86D6-6F7DA779A9DD}">
      <dsp:nvSpPr>
        <dsp:cNvPr id="0" name=""/>
        <dsp:cNvSpPr/>
      </dsp:nvSpPr>
      <dsp:spPr>
        <a:xfrm>
          <a:off x="1747520" y="3640666"/>
          <a:ext cx="638048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管理功能</a:t>
          </a:r>
          <a:endParaRPr lang="zh-CN" altLang="en-US" sz="6000" kern="1200" dirty="0"/>
        </a:p>
      </dsp:txBody>
      <dsp:txXfrm>
        <a:off x="1747520" y="3640666"/>
        <a:ext cx="6380480" cy="1693333"/>
      </dsp:txXfrm>
    </dsp:sp>
    <dsp:sp modelId="{772C9761-1855-4EF0-943A-AA62FE1F2FE4}">
      <dsp:nvSpPr>
        <dsp:cNvPr id="0" name=""/>
        <dsp:cNvSpPr/>
      </dsp:nvSpPr>
      <dsp:spPr>
        <a:xfrm>
          <a:off x="1625599" y="533400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CEFA-9450-4387-94B5-0F25FF4CDB0B}">
      <dsp:nvSpPr>
        <dsp:cNvPr id="0" name=""/>
        <dsp:cNvSpPr/>
      </dsp:nvSpPr>
      <dsp:spPr>
        <a:xfrm>
          <a:off x="306516" y="2363413"/>
          <a:ext cx="1387715" cy="782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单元测试</a:t>
          </a:r>
          <a:endParaRPr lang="en-US" altLang="zh-CN" sz="1700" kern="1200" dirty="0" smtClean="0"/>
        </a:p>
      </dsp:txBody>
      <dsp:txXfrm>
        <a:off x="306516" y="2363413"/>
        <a:ext cx="1387715" cy="521383"/>
      </dsp:txXfrm>
    </dsp:sp>
    <dsp:sp modelId="{A276DCBE-1164-462C-AD29-3F4903D1A6EF}">
      <dsp:nvSpPr>
        <dsp:cNvPr id="0" name=""/>
        <dsp:cNvSpPr/>
      </dsp:nvSpPr>
      <dsp:spPr>
        <a:xfrm>
          <a:off x="87083" y="3404710"/>
          <a:ext cx="2559183" cy="1695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单元测试</a:t>
          </a:r>
          <a:r>
            <a:rPr lang="en-US" altLang="zh-CN" sz="1600" kern="1200" dirty="0" smtClean="0"/>
            <a:t>: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测试人员</a:t>
          </a:r>
          <a:r>
            <a:rPr lang="en-US" altLang="zh-CN" sz="1600" kern="1200" dirty="0" smtClean="0"/>
            <a:t>:</a:t>
          </a:r>
          <a:r>
            <a:rPr lang="zh-CN" altLang="en-US" sz="1600" kern="1200" dirty="0" smtClean="0"/>
            <a:t>赵振宁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</a:t>
          </a:r>
          <a:r>
            <a:rPr lang="en-US" altLang="zh-CN" sz="1600" kern="1200" dirty="0" smtClean="0"/>
            <a:t>:5.20-5.25</a:t>
          </a:r>
          <a:endParaRPr lang="zh-CN" altLang="en-US" sz="1600" kern="1200" dirty="0"/>
        </a:p>
      </dsp:txBody>
      <dsp:txXfrm>
        <a:off x="136734" y="3454361"/>
        <a:ext cx="2459881" cy="1595902"/>
      </dsp:txXfrm>
    </dsp:sp>
    <dsp:sp modelId="{63C7AD2A-B307-4EFA-8FAD-380FD19451E1}">
      <dsp:nvSpPr>
        <dsp:cNvPr id="0" name=""/>
        <dsp:cNvSpPr/>
      </dsp:nvSpPr>
      <dsp:spPr>
        <a:xfrm rot="30231">
          <a:off x="2111261" y="2465012"/>
          <a:ext cx="884170" cy="34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111263" y="2533656"/>
        <a:ext cx="780520" cy="207301"/>
      </dsp:txXfrm>
    </dsp:sp>
    <dsp:sp modelId="{83702397-7091-4E24-BFB2-F40507D1740D}">
      <dsp:nvSpPr>
        <dsp:cNvPr id="0" name=""/>
        <dsp:cNvSpPr/>
      </dsp:nvSpPr>
      <dsp:spPr>
        <a:xfrm>
          <a:off x="3362414" y="2390287"/>
          <a:ext cx="1387715" cy="782075"/>
        </a:xfrm>
        <a:prstGeom prst="roundRect">
          <a:avLst>
            <a:gd name="adj" fmla="val 10000"/>
          </a:avLst>
        </a:prstGeom>
        <a:solidFill>
          <a:schemeClr val="accent2">
            <a:hueOff val="-3996291"/>
            <a:satOff val="-304"/>
            <a:lumOff val="8954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集成测试</a:t>
          </a:r>
          <a:endParaRPr lang="zh-CN" altLang="en-US" sz="1700" kern="1200" dirty="0"/>
        </a:p>
      </dsp:txBody>
      <dsp:txXfrm>
        <a:off x="3362414" y="2390287"/>
        <a:ext cx="1387715" cy="521383"/>
      </dsp:txXfrm>
    </dsp:sp>
    <dsp:sp modelId="{FE148203-3894-422A-8295-C978BE895775}">
      <dsp:nvSpPr>
        <dsp:cNvPr id="0" name=""/>
        <dsp:cNvSpPr/>
      </dsp:nvSpPr>
      <dsp:spPr>
        <a:xfrm>
          <a:off x="3010051" y="3447101"/>
          <a:ext cx="2438091" cy="1587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996291"/>
              <a:satOff val="-304"/>
              <a:lumOff val="8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服务器端</a:t>
          </a:r>
          <a:r>
            <a:rPr lang="en-US" altLang="zh-CN" sz="1400" kern="1200" dirty="0" smtClean="0"/>
            <a:t>:</a:t>
          </a:r>
          <a:r>
            <a:rPr lang="zh-CN" altLang="en-US" sz="1400" kern="1200" dirty="0" smtClean="0"/>
            <a:t>柴林政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本地端</a:t>
          </a:r>
          <a:r>
            <a:rPr lang="en-US" altLang="zh-CN" sz="1400" kern="1200" dirty="0" smtClean="0"/>
            <a:t>:</a:t>
          </a:r>
          <a:r>
            <a:rPr lang="zh-CN" altLang="en-US" sz="1400" kern="1200" dirty="0" smtClean="0"/>
            <a:t>刘禹廷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时间</a:t>
          </a:r>
          <a:r>
            <a:rPr lang="en-US" altLang="zh-CN" sz="1400" kern="1200" dirty="0" smtClean="0"/>
            <a:t>:5.25-5.30</a:t>
          </a:r>
          <a:endParaRPr lang="zh-CN" altLang="en-US" sz="1400" kern="1200" dirty="0"/>
        </a:p>
      </dsp:txBody>
      <dsp:txXfrm>
        <a:off x="3056553" y="3493603"/>
        <a:ext cx="2345087" cy="1494707"/>
      </dsp:txXfrm>
    </dsp:sp>
    <dsp:sp modelId="{74B3870B-089C-471A-9567-69567E2EAB08}">
      <dsp:nvSpPr>
        <dsp:cNvPr id="0" name=""/>
        <dsp:cNvSpPr/>
      </dsp:nvSpPr>
      <dsp:spPr>
        <a:xfrm rot="21539197">
          <a:off x="5163095" y="2450904"/>
          <a:ext cx="875767" cy="34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994435"/>
            <a:satOff val="-455"/>
            <a:lumOff val="13431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163103" y="2520921"/>
        <a:ext cx="772117" cy="207301"/>
      </dsp:txXfrm>
    </dsp:sp>
    <dsp:sp modelId="{C46CE06C-6408-4524-8F4C-88F5A610424A}">
      <dsp:nvSpPr>
        <dsp:cNvPr id="0" name=""/>
        <dsp:cNvSpPr/>
      </dsp:nvSpPr>
      <dsp:spPr>
        <a:xfrm>
          <a:off x="6402263" y="2336516"/>
          <a:ext cx="1387715" cy="782075"/>
        </a:xfrm>
        <a:prstGeom prst="roundRect">
          <a:avLst>
            <a:gd name="adj" fmla="val 10000"/>
          </a:avLst>
        </a:prstGeom>
        <a:solidFill>
          <a:schemeClr val="accent2">
            <a:hueOff val="-7992581"/>
            <a:satOff val="-607"/>
            <a:lumOff val="17907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功能测试</a:t>
          </a:r>
          <a:endParaRPr lang="zh-CN" altLang="en-US" sz="1700" kern="1200" dirty="0"/>
        </a:p>
      </dsp:txBody>
      <dsp:txXfrm>
        <a:off x="6402263" y="2336516"/>
        <a:ext cx="1387715" cy="521383"/>
      </dsp:txXfrm>
    </dsp:sp>
    <dsp:sp modelId="{115C1874-0CBD-4E20-B78E-B6F89E246D6D}">
      <dsp:nvSpPr>
        <dsp:cNvPr id="0" name=""/>
        <dsp:cNvSpPr/>
      </dsp:nvSpPr>
      <dsp:spPr>
        <a:xfrm>
          <a:off x="5904433" y="3419124"/>
          <a:ext cx="2554840" cy="1482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992581"/>
              <a:satOff val="-607"/>
              <a:lumOff val="179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测试人员</a:t>
          </a:r>
          <a:r>
            <a:rPr lang="en-US" altLang="zh-CN" sz="1700" kern="1200" dirty="0" smtClean="0"/>
            <a:t>:</a:t>
          </a:r>
          <a:r>
            <a:rPr lang="zh-CN" altLang="en-US" sz="1700" kern="1200" dirty="0" smtClean="0"/>
            <a:t>赵振宁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测试时间</a:t>
          </a:r>
          <a:r>
            <a:rPr lang="en-US" altLang="zh-CN" sz="1700" kern="1200" dirty="0" smtClean="0"/>
            <a:t>:5.25-5.30</a:t>
          </a:r>
          <a:endParaRPr lang="zh-CN" altLang="en-US" sz="1700" kern="1200" dirty="0"/>
        </a:p>
      </dsp:txBody>
      <dsp:txXfrm>
        <a:off x="5947863" y="3462554"/>
        <a:ext cx="2467980" cy="1395942"/>
      </dsp:txXfrm>
    </dsp:sp>
    <dsp:sp modelId="{3FFD1783-2E68-40E7-8432-0A9E53469583}">
      <dsp:nvSpPr>
        <dsp:cNvPr id="0" name=""/>
        <dsp:cNvSpPr/>
      </dsp:nvSpPr>
      <dsp:spPr>
        <a:xfrm rot="21598099">
          <a:off x="8209983" y="2423595"/>
          <a:ext cx="890410" cy="345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988871"/>
            <a:satOff val="-911"/>
            <a:lumOff val="26861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8209983" y="2492724"/>
        <a:ext cx="786760" cy="207301"/>
      </dsp:txXfrm>
    </dsp:sp>
    <dsp:sp modelId="{CD85F269-EF44-449C-A7A8-115726A94341}">
      <dsp:nvSpPr>
        <dsp:cNvPr id="0" name=""/>
        <dsp:cNvSpPr/>
      </dsp:nvSpPr>
      <dsp:spPr>
        <a:xfrm>
          <a:off x="9469998" y="2334819"/>
          <a:ext cx="1387715" cy="782075"/>
        </a:xfrm>
        <a:prstGeom prst="roundRect">
          <a:avLst>
            <a:gd name="adj" fmla="val 10000"/>
          </a:avLst>
        </a:prstGeom>
        <a:solidFill>
          <a:schemeClr val="accent2">
            <a:hueOff val="-11988871"/>
            <a:satOff val="-911"/>
            <a:lumOff val="26861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非功能测试</a:t>
          </a:r>
          <a:endParaRPr lang="zh-CN" altLang="en-US" sz="1700" kern="1200" dirty="0"/>
        </a:p>
      </dsp:txBody>
      <dsp:txXfrm>
        <a:off x="9469998" y="2334819"/>
        <a:ext cx="1387715" cy="521383"/>
      </dsp:txXfrm>
    </dsp:sp>
    <dsp:sp modelId="{011C7198-C537-4539-9434-5B18D2DFB025}">
      <dsp:nvSpPr>
        <dsp:cNvPr id="0" name=""/>
        <dsp:cNvSpPr/>
      </dsp:nvSpPr>
      <dsp:spPr>
        <a:xfrm>
          <a:off x="9114561" y="3466330"/>
          <a:ext cx="2373354" cy="1516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1988871"/>
              <a:satOff val="-911"/>
              <a:lumOff val="268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测试人员</a:t>
          </a:r>
          <a:r>
            <a:rPr lang="en-US" altLang="zh-CN" sz="1700" kern="1200" dirty="0" smtClean="0"/>
            <a:t>:</a:t>
          </a:r>
          <a:r>
            <a:rPr lang="zh-CN" altLang="en-US" sz="1700" kern="1200" dirty="0" smtClean="0"/>
            <a:t>赵振</a:t>
          </a:r>
          <a:r>
            <a:rPr lang="zh-CN" altLang="en-US" sz="1700" kern="1200" dirty="0" smtClean="0"/>
            <a:t>宁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测试时间</a:t>
          </a:r>
          <a:r>
            <a:rPr lang="en-US" altLang="zh-CN" sz="1700" kern="1200" dirty="0" smtClean="0"/>
            <a:t>:5.25-5.30</a:t>
          </a:r>
          <a:endParaRPr lang="zh-CN" altLang="en-US" sz="1700" kern="1200" dirty="0"/>
        </a:p>
      </dsp:txBody>
      <dsp:txXfrm>
        <a:off x="9158970" y="3510739"/>
        <a:ext cx="2284536" cy="1427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B770C-9812-4D66-9066-7C340146CB6F}">
      <dsp:nvSpPr>
        <dsp:cNvPr id="0" name=""/>
        <dsp:cNvSpPr/>
      </dsp:nvSpPr>
      <dsp:spPr>
        <a:xfrm rot="5400000">
          <a:off x="4190700" y="-764386"/>
          <a:ext cx="3099023" cy="54025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测试项</a:t>
          </a:r>
          <a:r>
            <a:rPr lang="en-US" altLang="zh-CN" sz="4000" kern="1200" dirty="0" smtClean="0"/>
            <a:t>&amp;</a:t>
          </a:r>
          <a:r>
            <a:rPr lang="zh-CN" altLang="en-US" sz="4000" kern="1200" dirty="0" smtClean="0"/>
            <a:t>用例</a:t>
          </a:r>
          <a:endParaRPr lang="zh-CN" alt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示例</a:t>
          </a:r>
          <a:endParaRPr lang="zh-CN" alt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累计情况</a:t>
          </a:r>
          <a:endParaRPr lang="zh-CN" altLang="en-US" sz="4000" kern="1200" dirty="0"/>
        </a:p>
      </dsp:txBody>
      <dsp:txXfrm rot="-5400000">
        <a:off x="3038936" y="538660"/>
        <a:ext cx="5251270" cy="2796459"/>
      </dsp:txXfrm>
    </dsp:sp>
    <dsp:sp modelId="{A9342761-6509-43D5-95EA-65ED379F2F47}">
      <dsp:nvSpPr>
        <dsp:cNvPr id="0" name=""/>
        <dsp:cNvSpPr/>
      </dsp:nvSpPr>
      <dsp:spPr>
        <a:xfrm>
          <a:off x="40032" y="0"/>
          <a:ext cx="3038935" cy="3873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b="1" kern="1200" dirty="0" smtClean="0"/>
            <a:t>测试</a:t>
          </a:r>
          <a:r>
            <a:rPr lang="zh-CN" altLang="en-US" sz="6500" b="1" kern="1200" dirty="0" smtClean="0"/>
            <a:t>用例</a:t>
          </a:r>
          <a:endParaRPr lang="zh-CN" sz="6500" kern="1200" dirty="0"/>
        </a:p>
      </dsp:txBody>
      <dsp:txXfrm>
        <a:off x="188381" y="148349"/>
        <a:ext cx="2742237" cy="3577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B770C-9812-4D66-9066-7C340146CB6F}">
      <dsp:nvSpPr>
        <dsp:cNvPr id="0" name=""/>
        <dsp:cNvSpPr/>
      </dsp:nvSpPr>
      <dsp:spPr>
        <a:xfrm rot="5400000">
          <a:off x="4190700" y="-764386"/>
          <a:ext cx="3099023" cy="54025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需求追踪情况</a:t>
          </a:r>
          <a:endParaRPr lang="zh-CN" alt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发现的问题</a:t>
          </a:r>
          <a:endParaRPr lang="zh-CN" alt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/>
            <a:t>总体评价</a:t>
          </a:r>
          <a:endParaRPr lang="zh-CN" altLang="en-US" sz="4000" kern="1200" dirty="0"/>
        </a:p>
      </dsp:txBody>
      <dsp:txXfrm rot="-5400000">
        <a:off x="3038936" y="538660"/>
        <a:ext cx="5251270" cy="2796459"/>
      </dsp:txXfrm>
    </dsp:sp>
    <dsp:sp modelId="{A9342761-6509-43D5-95EA-65ED379F2F47}">
      <dsp:nvSpPr>
        <dsp:cNvPr id="0" name=""/>
        <dsp:cNvSpPr/>
      </dsp:nvSpPr>
      <dsp:spPr>
        <a:xfrm>
          <a:off x="40032" y="0"/>
          <a:ext cx="3038935" cy="3873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b="1" kern="1200" dirty="0" smtClean="0"/>
            <a:t>测试</a:t>
          </a:r>
          <a:r>
            <a:rPr lang="zh-CN" altLang="en-US" sz="6500" b="1" kern="1200" dirty="0" smtClean="0"/>
            <a:t>总结</a:t>
          </a:r>
          <a:endParaRPr lang="zh-CN" sz="6500" kern="1200" dirty="0"/>
        </a:p>
      </dsp:txBody>
      <dsp:txXfrm>
        <a:off x="188381" y="148349"/>
        <a:ext cx="2742237" cy="3577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C37D5-E26B-40C3-BBE6-CF500DB70EDD}">
      <dsp:nvSpPr>
        <dsp:cNvPr id="0" name=""/>
        <dsp:cNvSpPr/>
      </dsp:nvSpPr>
      <dsp:spPr>
        <a:xfrm>
          <a:off x="0" y="33248"/>
          <a:ext cx="5119171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传感器测试的问题</a:t>
          </a:r>
          <a:endParaRPr lang="zh-CN" sz="3200" kern="1200"/>
        </a:p>
      </dsp:txBody>
      <dsp:txXfrm>
        <a:off x="49004" y="82252"/>
        <a:ext cx="5021163" cy="905852"/>
      </dsp:txXfrm>
    </dsp:sp>
    <dsp:sp modelId="{890D6E70-9095-4BEA-9FB8-D85D10C4E3EC}">
      <dsp:nvSpPr>
        <dsp:cNvPr id="0" name=""/>
        <dsp:cNvSpPr/>
      </dsp:nvSpPr>
      <dsp:spPr>
        <a:xfrm>
          <a:off x="0" y="1129268"/>
          <a:ext cx="5119171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用户界面细节</a:t>
          </a:r>
          <a:endParaRPr lang="zh-CN" sz="3200" kern="1200"/>
        </a:p>
      </dsp:txBody>
      <dsp:txXfrm>
        <a:off x="49004" y="1178272"/>
        <a:ext cx="5021163" cy="905852"/>
      </dsp:txXfrm>
    </dsp:sp>
    <dsp:sp modelId="{D8D400EB-DEF6-4B57-992F-0BB176FF9D60}">
      <dsp:nvSpPr>
        <dsp:cNvPr id="0" name=""/>
        <dsp:cNvSpPr/>
      </dsp:nvSpPr>
      <dsp:spPr>
        <a:xfrm>
          <a:off x="0" y="2225289"/>
          <a:ext cx="5119171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鲁棒性</a:t>
          </a:r>
          <a:endParaRPr lang="zh-CN" sz="3200" kern="1200"/>
        </a:p>
      </dsp:txBody>
      <dsp:txXfrm>
        <a:off x="49004" y="2274293"/>
        <a:ext cx="5021163" cy="905852"/>
      </dsp:txXfrm>
    </dsp:sp>
    <dsp:sp modelId="{DFD42BD9-3D03-4065-ACE9-D27B8F78FDEB}">
      <dsp:nvSpPr>
        <dsp:cNvPr id="0" name=""/>
        <dsp:cNvSpPr/>
      </dsp:nvSpPr>
      <dsp:spPr>
        <a:xfrm>
          <a:off x="0" y="3321309"/>
          <a:ext cx="5119171" cy="10038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新功能</a:t>
          </a:r>
          <a:endParaRPr lang="zh-CN" sz="3200" kern="1200" dirty="0"/>
        </a:p>
      </dsp:txBody>
      <dsp:txXfrm>
        <a:off x="49004" y="3370313"/>
        <a:ext cx="5021163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F803D6-ABE9-4C22-8E4C-37BF07BA5885}" type="datetimeFigureOut">
              <a:rPr lang="en-US" smtClean="0"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62CF3F-6FAB-450E-BB20-B0E7DB0D43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31774"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61206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31774">
              <a:defRPr/>
            </a:pPr>
            <a:fld id="{386CE63F-9E7F-4C04-9D0D-FCA25A8E9E86}" type="datetime8">
              <a:rPr lang="en-US">
                <a:solidFill>
                  <a:prstClr val="black"/>
                </a:solidFill>
                <a:latin typeface="Calibri" panose="020F0502020204030204"/>
              </a:rPr>
              <a:pPr defTabSz="931774">
                <a:defRPr/>
              </a:pPr>
              <a:t>6/4/2019 2:07 AM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3177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1774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976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2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8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2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0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74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3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15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5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altLang="zh-C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Data Insights Summit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6/4/2019 2:07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48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9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90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3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3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8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8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2CF3F-6FAB-450E-BB20-B0E7DB0D43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4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MS logo gray - EMF" descr="Microsoft logo, gray text version">
            <a:extLst>
              <a:ext uri="{FF2B5EF4-FFF2-40B4-BE49-F238E27FC236}">
                <a16:creationId xmlns="" xmlns:a16="http://schemas.microsoft.com/office/drawing/2014/main" id="{8804C2B3-3878-4889-940D-3F3386B945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6080"/>
            <a:ext cx="1366440" cy="2926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B2E4F62-54DC-4435-AA29-18599C177284}"/>
              </a:ext>
            </a:extLst>
          </p:cNvPr>
          <p:cNvSpPr/>
          <p:nvPr userDrawn="1"/>
        </p:nvSpPr>
        <p:spPr bwMode="gray">
          <a:xfrm>
            <a:off x="293044" y="1170431"/>
            <a:ext cx="11604624" cy="539388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6FAD87F-DBF5-4E2F-A61B-3CCEC5C7D0B9}"/>
              </a:ext>
            </a:extLst>
          </p:cNvPr>
          <p:cNvGrpSpPr/>
          <p:nvPr userDrawn="1"/>
        </p:nvGrpSpPr>
        <p:grpSpPr bwMode="ltGray">
          <a:xfrm>
            <a:off x="8710812" y="1771650"/>
            <a:ext cx="3481189" cy="4196081"/>
            <a:chOff x="8710812" y="1771650"/>
            <a:chExt cx="3481189" cy="4196081"/>
          </a:xfrm>
        </p:grpSpPr>
        <p:sp>
          <p:nvSpPr>
            <p:cNvPr id="32" name="Freeform 5">
              <a:extLst>
                <a:ext uri="{FF2B5EF4-FFF2-40B4-BE49-F238E27FC236}">
                  <a16:creationId xmlns="" xmlns:a16="http://schemas.microsoft.com/office/drawing/2014/main" id="{6B0365F1-E7DF-4958-962E-9FFD3A39414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246854" y="3720628"/>
              <a:ext cx="531187" cy="974975"/>
            </a:xfrm>
            <a:custGeom>
              <a:avLst/>
              <a:gdLst>
                <a:gd name="T0" fmla="*/ 547 w 547"/>
                <a:gd name="T1" fmla="*/ 704 h 1004"/>
                <a:gd name="T2" fmla="*/ 0 w 547"/>
                <a:gd name="T3" fmla="*/ 1004 h 1004"/>
                <a:gd name="T4" fmla="*/ 0 w 547"/>
                <a:gd name="T5" fmla="*/ 300 h 1004"/>
                <a:gd name="T6" fmla="*/ 547 w 547"/>
                <a:gd name="T7" fmla="*/ 0 h 1004"/>
                <a:gd name="T8" fmla="*/ 547 w 547"/>
                <a:gd name="T9" fmla="*/ 7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1004">
                  <a:moveTo>
                    <a:pt x="547" y="704"/>
                  </a:moveTo>
                  <a:lnTo>
                    <a:pt x="0" y="1004"/>
                  </a:lnTo>
                  <a:lnTo>
                    <a:pt x="0" y="300"/>
                  </a:lnTo>
                  <a:lnTo>
                    <a:pt x="547" y="0"/>
                  </a:lnTo>
                  <a:lnTo>
                    <a:pt x="547" y="704"/>
                  </a:lnTo>
                  <a:close/>
                </a:path>
              </a:pathLst>
            </a:custGeom>
            <a:solidFill>
              <a:srgbClr val="F37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="" xmlns:a16="http://schemas.microsoft.com/office/drawing/2014/main" id="{39253E4C-431D-4257-8CC7-C1456CD2F32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778040" y="3720628"/>
              <a:ext cx="532157" cy="974975"/>
            </a:xfrm>
            <a:custGeom>
              <a:avLst/>
              <a:gdLst>
                <a:gd name="T0" fmla="*/ 0 w 548"/>
                <a:gd name="T1" fmla="*/ 704 h 1004"/>
                <a:gd name="T2" fmla="*/ 548 w 548"/>
                <a:gd name="T3" fmla="*/ 1004 h 1004"/>
                <a:gd name="T4" fmla="*/ 548 w 548"/>
                <a:gd name="T5" fmla="*/ 300 h 1004"/>
                <a:gd name="T6" fmla="*/ 0 w 548"/>
                <a:gd name="T7" fmla="*/ 0 h 1004"/>
                <a:gd name="T8" fmla="*/ 0 w 548"/>
                <a:gd name="T9" fmla="*/ 70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4">
                  <a:moveTo>
                    <a:pt x="0" y="704"/>
                  </a:moveTo>
                  <a:lnTo>
                    <a:pt x="548" y="1004"/>
                  </a:lnTo>
                  <a:lnTo>
                    <a:pt x="548" y="300"/>
                  </a:lnTo>
                  <a:lnTo>
                    <a:pt x="0" y="0"/>
                  </a:lnTo>
                  <a:lnTo>
                    <a:pt x="0" y="704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="" xmlns:a16="http://schemas.microsoft.com/office/drawing/2014/main" id="{E928826C-9C74-4194-A556-98EC9A96F6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246854" y="4404276"/>
              <a:ext cx="1063344" cy="586538"/>
            </a:xfrm>
            <a:custGeom>
              <a:avLst/>
              <a:gdLst>
                <a:gd name="T0" fmla="*/ 547 w 1095"/>
                <a:gd name="T1" fmla="*/ 0 h 604"/>
                <a:gd name="T2" fmla="*/ 0 w 1095"/>
                <a:gd name="T3" fmla="*/ 300 h 604"/>
                <a:gd name="T4" fmla="*/ 560 w 1095"/>
                <a:gd name="T5" fmla="*/ 604 h 604"/>
                <a:gd name="T6" fmla="*/ 1095 w 1095"/>
                <a:gd name="T7" fmla="*/ 300 h 604"/>
                <a:gd name="T8" fmla="*/ 547 w 1095"/>
                <a:gd name="T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604">
                  <a:moveTo>
                    <a:pt x="547" y="0"/>
                  </a:moveTo>
                  <a:lnTo>
                    <a:pt x="0" y="300"/>
                  </a:lnTo>
                  <a:lnTo>
                    <a:pt x="560" y="604"/>
                  </a:lnTo>
                  <a:lnTo>
                    <a:pt x="1095" y="30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8">
              <a:extLst>
                <a:ext uri="{FF2B5EF4-FFF2-40B4-BE49-F238E27FC236}">
                  <a16:creationId xmlns="" xmlns:a16="http://schemas.microsoft.com/office/drawing/2014/main" id="{7ACB5DE1-DAC6-4C99-B2CC-0EB12CE0D5FE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8710812" y="2748567"/>
              <a:ext cx="532157" cy="976917"/>
            </a:xfrm>
            <a:custGeom>
              <a:avLst/>
              <a:gdLst>
                <a:gd name="T0" fmla="*/ 548 w 548"/>
                <a:gd name="T1" fmla="*/ 706 h 1006"/>
                <a:gd name="T2" fmla="*/ 0 w 548"/>
                <a:gd name="T3" fmla="*/ 1006 h 1006"/>
                <a:gd name="T4" fmla="*/ 0 w 548"/>
                <a:gd name="T5" fmla="*/ 300 h 1006"/>
                <a:gd name="T6" fmla="*/ 548 w 548"/>
                <a:gd name="T7" fmla="*/ 0 h 1006"/>
                <a:gd name="T8" fmla="*/ 548 w 548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6">
                  <a:moveTo>
                    <a:pt x="548" y="706"/>
                  </a:moveTo>
                  <a:lnTo>
                    <a:pt x="0" y="1006"/>
                  </a:lnTo>
                  <a:lnTo>
                    <a:pt x="0" y="300"/>
                  </a:lnTo>
                  <a:lnTo>
                    <a:pt x="548" y="0"/>
                  </a:lnTo>
                  <a:lnTo>
                    <a:pt x="548" y="706"/>
                  </a:lnTo>
                  <a:close/>
                </a:path>
              </a:pathLst>
            </a:custGeom>
            <a:solidFill>
              <a:srgbClr val="F37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9">
              <a:extLst>
                <a:ext uri="{FF2B5EF4-FFF2-40B4-BE49-F238E27FC236}">
                  <a16:creationId xmlns="" xmlns:a16="http://schemas.microsoft.com/office/drawing/2014/main" id="{5D630C8B-3A7C-4321-A3EF-B1D0A698F73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242969" y="2748567"/>
              <a:ext cx="531187" cy="976917"/>
            </a:xfrm>
            <a:custGeom>
              <a:avLst/>
              <a:gdLst>
                <a:gd name="T0" fmla="*/ 0 w 547"/>
                <a:gd name="T1" fmla="*/ 706 h 1006"/>
                <a:gd name="T2" fmla="*/ 547 w 547"/>
                <a:gd name="T3" fmla="*/ 1006 h 1006"/>
                <a:gd name="T4" fmla="*/ 547 w 547"/>
                <a:gd name="T5" fmla="*/ 300 h 1006"/>
                <a:gd name="T6" fmla="*/ 0 w 547"/>
                <a:gd name="T7" fmla="*/ 0 h 1006"/>
                <a:gd name="T8" fmla="*/ 0 w 547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1006">
                  <a:moveTo>
                    <a:pt x="0" y="706"/>
                  </a:moveTo>
                  <a:lnTo>
                    <a:pt x="547" y="1006"/>
                  </a:lnTo>
                  <a:lnTo>
                    <a:pt x="547" y="300"/>
                  </a:lnTo>
                  <a:lnTo>
                    <a:pt x="0" y="0"/>
                  </a:lnTo>
                  <a:lnTo>
                    <a:pt x="0" y="706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0">
              <a:extLst>
                <a:ext uri="{FF2B5EF4-FFF2-40B4-BE49-F238E27FC236}">
                  <a16:creationId xmlns="" xmlns:a16="http://schemas.microsoft.com/office/drawing/2014/main" id="{2A590461-2675-4E4A-B9BB-BF5471E8953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8710812" y="3434156"/>
              <a:ext cx="1063344" cy="586538"/>
            </a:xfrm>
            <a:custGeom>
              <a:avLst/>
              <a:gdLst>
                <a:gd name="T0" fmla="*/ 548 w 1095"/>
                <a:gd name="T1" fmla="*/ 0 h 604"/>
                <a:gd name="T2" fmla="*/ 0 w 1095"/>
                <a:gd name="T3" fmla="*/ 300 h 604"/>
                <a:gd name="T4" fmla="*/ 560 w 1095"/>
                <a:gd name="T5" fmla="*/ 604 h 604"/>
                <a:gd name="T6" fmla="*/ 1095 w 1095"/>
                <a:gd name="T7" fmla="*/ 300 h 604"/>
                <a:gd name="T8" fmla="*/ 548 w 1095"/>
                <a:gd name="T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604">
                  <a:moveTo>
                    <a:pt x="548" y="0"/>
                  </a:moveTo>
                  <a:lnTo>
                    <a:pt x="0" y="300"/>
                  </a:lnTo>
                  <a:lnTo>
                    <a:pt x="560" y="604"/>
                  </a:lnTo>
                  <a:lnTo>
                    <a:pt x="1095" y="30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1">
              <a:extLst>
                <a:ext uri="{FF2B5EF4-FFF2-40B4-BE49-F238E27FC236}">
                  <a16:creationId xmlns="" xmlns:a16="http://schemas.microsoft.com/office/drawing/2014/main" id="{48EAECFD-0CA3-492F-BA94-22EF6EB2205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773185" y="2748567"/>
              <a:ext cx="532157" cy="976917"/>
            </a:xfrm>
            <a:custGeom>
              <a:avLst/>
              <a:gdLst>
                <a:gd name="T0" fmla="*/ 548 w 548"/>
                <a:gd name="T1" fmla="*/ 706 h 1006"/>
                <a:gd name="T2" fmla="*/ 0 w 548"/>
                <a:gd name="T3" fmla="*/ 1006 h 1006"/>
                <a:gd name="T4" fmla="*/ 0 w 548"/>
                <a:gd name="T5" fmla="*/ 300 h 1006"/>
                <a:gd name="T6" fmla="*/ 548 w 548"/>
                <a:gd name="T7" fmla="*/ 0 h 1006"/>
                <a:gd name="T8" fmla="*/ 548 w 548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6">
                  <a:moveTo>
                    <a:pt x="548" y="706"/>
                  </a:moveTo>
                  <a:lnTo>
                    <a:pt x="0" y="1006"/>
                  </a:lnTo>
                  <a:lnTo>
                    <a:pt x="0" y="300"/>
                  </a:lnTo>
                  <a:lnTo>
                    <a:pt x="548" y="0"/>
                  </a:lnTo>
                  <a:lnTo>
                    <a:pt x="548" y="706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2">
              <a:extLst>
                <a:ext uri="{FF2B5EF4-FFF2-40B4-BE49-F238E27FC236}">
                  <a16:creationId xmlns="" xmlns:a16="http://schemas.microsoft.com/office/drawing/2014/main" id="{62FFEC32-2F2F-43F4-9C21-7F15A26966A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773185" y="3434157"/>
              <a:ext cx="1063345" cy="586538"/>
            </a:xfrm>
            <a:custGeom>
              <a:avLst/>
              <a:gdLst>
                <a:gd name="T0" fmla="*/ 548 w 1095"/>
                <a:gd name="T1" fmla="*/ 0 h 604"/>
                <a:gd name="T2" fmla="*/ 0 w 1095"/>
                <a:gd name="T3" fmla="*/ 300 h 604"/>
                <a:gd name="T4" fmla="*/ 560 w 1095"/>
                <a:gd name="T5" fmla="*/ 604 h 604"/>
                <a:gd name="T6" fmla="*/ 1095 w 1095"/>
                <a:gd name="T7" fmla="*/ 300 h 604"/>
                <a:gd name="T8" fmla="*/ 548 w 1095"/>
                <a:gd name="T9" fmla="*/ 0 h 604"/>
                <a:gd name="connsiteX0" fmla="*/ 5005 w 10000"/>
                <a:gd name="connsiteY0" fmla="*/ 0 h 10000"/>
                <a:gd name="connsiteX1" fmla="*/ 0 w 10000"/>
                <a:gd name="connsiteY1" fmla="*/ 4967 h 10000"/>
                <a:gd name="connsiteX2" fmla="*/ 5048 w 10000"/>
                <a:gd name="connsiteY2" fmla="*/ 10000 h 10000"/>
                <a:gd name="connsiteX3" fmla="*/ 10000 w 10000"/>
                <a:gd name="connsiteY3" fmla="*/ 4967 h 10000"/>
                <a:gd name="connsiteX4" fmla="*/ 5005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005" y="0"/>
                  </a:moveTo>
                  <a:lnTo>
                    <a:pt x="0" y="4967"/>
                  </a:lnTo>
                  <a:lnTo>
                    <a:pt x="5048" y="10000"/>
                  </a:lnTo>
                  <a:lnTo>
                    <a:pt x="10000" y="4967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3">
              <a:extLst>
                <a:ext uri="{FF2B5EF4-FFF2-40B4-BE49-F238E27FC236}">
                  <a16:creationId xmlns="" xmlns:a16="http://schemas.microsoft.com/office/drawing/2014/main" id="{647709D2-F4CC-4414-B183-427A6D2A22A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361823" y="2748566"/>
              <a:ext cx="534332" cy="982635"/>
            </a:xfrm>
            <a:custGeom>
              <a:avLst/>
              <a:gdLst>
                <a:gd name="T0" fmla="*/ 0 w 548"/>
                <a:gd name="T1" fmla="*/ 706 h 1006"/>
                <a:gd name="T2" fmla="*/ 548 w 548"/>
                <a:gd name="T3" fmla="*/ 1006 h 1006"/>
                <a:gd name="T4" fmla="*/ 548 w 548"/>
                <a:gd name="T5" fmla="*/ 300 h 1006"/>
                <a:gd name="T6" fmla="*/ 0 w 548"/>
                <a:gd name="T7" fmla="*/ 0 h 1006"/>
                <a:gd name="T8" fmla="*/ 0 w 548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6">
                  <a:moveTo>
                    <a:pt x="0" y="706"/>
                  </a:moveTo>
                  <a:lnTo>
                    <a:pt x="548" y="1006"/>
                  </a:lnTo>
                  <a:lnTo>
                    <a:pt x="548" y="300"/>
                  </a:lnTo>
                  <a:lnTo>
                    <a:pt x="0" y="0"/>
                  </a:lnTo>
                  <a:lnTo>
                    <a:pt x="0" y="706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41" name="Freeform 14">
              <a:extLst>
                <a:ext uri="{FF2B5EF4-FFF2-40B4-BE49-F238E27FC236}">
                  <a16:creationId xmlns="" xmlns:a16="http://schemas.microsoft.com/office/drawing/2014/main" id="{72928ABA-DF2E-4C8E-B194-7FA5282298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833616" y="3434158"/>
              <a:ext cx="1060195" cy="586539"/>
            </a:xfrm>
            <a:custGeom>
              <a:avLst/>
              <a:gdLst>
                <a:gd name="T0" fmla="*/ 548 w 1096"/>
                <a:gd name="T1" fmla="*/ 0 h 604"/>
                <a:gd name="T2" fmla="*/ 0 w 1096"/>
                <a:gd name="T3" fmla="*/ 300 h 604"/>
                <a:gd name="T4" fmla="*/ 560 w 1096"/>
                <a:gd name="T5" fmla="*/ 604 h 604"/>
                <a:gd name="T6" fmla="*/ 1096 w 1096"/>
                <a:gd name="T7" fmla="*/ 300 h 604"/>
                <a:gd name="T8" fmla="*/ 548 w 1096"/>
                <a:gd name="T9" fmla="*/ 0 h 604"/>
                <a:gd name="connsiteX0" fmla="*/ 5000 w 9956"/>
                <a:gd name="connsiteY0" fmla="*/ 0 h 10000"/>
                <a:gd name="connsiteX1" fmla="*/ 0 w 9956"/>
                <a:gd name="connsiteY1" fmla="*/ 4967 h 10000"/>
                <a:gd name="connsiteX2" fmla="*/ 5109 w 9956"/>
                <a:gd name="connsiteY2" fmla="*/ 10000 h 10000"/>
                <a:gd name="connsiteX3" fmla="*/ 9956 w 9956"/>
                <a:gd name="connsiteY3" fmla="*/ 4967 h 10000"/>
                <a:gd name="connsiteX4" fmla="*/ 5000 w 9956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6" h="10000">
                  <a:moveTo>
                    <a:pt x="5000" y="0"/>
                  </a:moveTo>
                  <a:lnTo>
                    <a:pt x="0" y="4967"/>
                  </a:lnTo>
                  <a:lnTo>
                    <a:pt x="5109" y="10000"/>
                  </a:lnTo>
                  <a:lnTo>
                    <a:pt x="9956" y="4967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42" name="Freeform 15">
              <a:extLst>
                <a:ext uri="{FF2B5EF4-FFF2-40B4-BE49-F238E27FC236}">
                  <a16:creationId xmlns="" xmlns:a16="http://schemas.microsoft.com/office/drawing/2014/main" id="{5A52C6C9-8220-4E26-B41D-1AA4F49DF9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299515" y="1771650"/>
              <a:ext cx="532157" cy="976917"/>
            </a:xfrm>
            <a:custGeom>
              <a:avLst/>
              <a:gdLst>
                <a:gd name="T0" fmla="*/ 548 w 548"/>
                <a:gd name="T1" fmla="*/ 706 h 1006"/>
                <a:gd name="T2" fmla="*/ 0 w 548"/>
                <a:gd name="T3" fmla="*/ 1006 h 1006"/>
                <a:gd name="T4" fmla="*/ 0 w 548"/>
                <a:gd name="T5" fmla="*/ 300 h 1006"/>
                <a:gd name="T6" fmla="*/ 548 w 548"/>
                <a:gd name="T7" fmla="*/ 0 h 1006"/>
                <a:gd name="T8" fmla="*/ 548 w 548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6">
                  <a:moveTo>
                    <a:pt x="548" y="706"/>
                  </a:moveTo>
                  <a:lnTo>
                    <a:pt x="0" y="1006"/>
                  </a:lnTo>
                  <a:lnTo>
                    <a:pt x="0" y="300"/>
                  </a:lnTo>
                  <a:lnTo>
                    <a:pt x="548" y="0"/>
                  </a:lnTo>
                  <a:lnTo>
                    <a:pt x="548" y="706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6">
              <a:extLst>
                <a:ext uri="{FF2B5EF4-FFF2-40B4-BE49-F238E27FC236}">
                  <a16:creationId xmlns="" xmlns:a16="http://schemas.microsoft.com/office/drawing/2014/main" id="{8548CD94-9B34-4B91-BB2B-8736861E89E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831673" y="1771650"/>
              <a:ext cx="531187" cy="976917"/>
            </a:xfrm>
            <a:custGeom>
              <a:avLst/>
              <a:gdLst>
                <a:gd name="T0" fmla="*/ 0 w 547"/>
                <a:gd name="T1" fmla="*/ 706 h 1006"/>
                <a:gd name="T2" fmla="*/ 547 w 547"/>
                <a:gd name="T3" fmla="*/ 1006 h 1006"/>
                <a:gd name="T4" fmla="*/ 547 w 547"/>
                <a:gd name="T5" fmla="*/ 300 h 1006"/>
                <a:gd name="T6" fmla="*/ 0 w 547"/>
                <a:gd name="T7" fmla="*/ 0 h 1006"/>
                <a:gd name="T8" fmla="*/ 0 w 547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1006">
                  <a:moveTo>
                    <a:pt x="0" y="706"/>
                  </a:moveTo>
                  <a:lnTo>
                    <a:pt x="547" y="1006"/>
                  </a:lnTo>
                  <a:lnTo>
                    <a:pt x="547" y="300"/>
                  </a:lnTo>
                  <a:lnTo>
                    <a:pt x="0" y="0"/>
                  </a:lnTo>
                  <a:lnTo>
                    <a:pt x="0" y="706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7">
              <a:extLst>
                <a:ext uri="{FF2B5EF4-FFF2-40B4-BE49-F238E27FC236}">
                  <a16:creationId xmlns="" xmlns:a16="http://schemas.microsoft.com/office/drawing/2014/main" id="{CFFFDB94-105D-4570-A938-4AD7CE4AE78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299515" y="2457240"/>
              <a:ext cx="1063344" cy="586538"/>
            </a:xfrm>
            <a:custGeom>
              <a:avLst/>
              <a:gdLst>
                <a:gd name="T0" fmla="*/ 548 w 1095"/>
                <a:gd name="T1" fmla="*/ 0 h 604"/>
                <a:gd name="T2" fmla="*/ 0 w 1095"/>
                <a:gd name="T3" fmla="*/ 300 h 604"/>
                <a:gd name="T4" fmla="*/ 560 w 1095"/>
                <a:gd name="T5" fmla="*/ 604 h 604"/>
                <a:gd name="T6" fmla="*/ 1095 w 1095"/>
                <a:gd name="T7" fmla="*/ 300 h 604"/>
                <a:gd name="T8" fmla="*/ 548 w 1095"/>
                <a:gd name="T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604">
                  <a:moveTo>
                    <a:pt x="548" y="0"/>
                  </a:moveTo>
                  <a:lnTo>
                    <a:pt x="0" y="300"/>
                  </a:lnTo>
                  <a:lnTo>
                    <a:pt x="560" y="604"/>
                  </a:lnTo>
                  <a:lnTo>
                    <a:pt x="1095" y="30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8">
              <a:extLst>
                <a:ext uri="{FF2B5EF4-FFF2-40B4-BE49-F238E27FC236}">
                  <a16:creationId xmlns="" xmlns:a16="http://schemas.microsoft.com/office/drawing/2014/main" id="{AC2A78A9-4071-45DC-BAE8-1C643EDD9B0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364801" y="1771650"/>
              <a:ext cx="531187" cy="976917"/>
            </a:xfrm>
            <a:custGeom>
              <a:avLst/>
              <a:gdLst>
                <a:gd name="T0" fmla="*/ 547 w 547"/>
                <a:gd name="T1" fmla="*/ 706 h 1006"/>
                <a:gd name="T2" fmla="*/ 0 w 547"/>
                <a:gd name="T3" fmla="*/ 1006 h 1006"/>
                <a:gd name="T4" fmla="*/ 0 w 547"/>
                <a:gd name="T5" fmla="*/ 300 h 1006"/>
                <a:gd name="T6" fmla="*/ 547 w 547"/>
                <a:gd name="T7" fmla="*/ 0 h 1006"/>
                <a:gd name="T8" fmla="*/ 547 w 547"/>
                <a:gd name="T9" fmla="*/ 7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1006">
                  <a:moveTo>
                    <a:pt x="547" y="706"/>
                  </a:moveTo>
                  <a:lnTo>
                    <a:pt x="0" y="1006"/>
                  </a:lnTo>
                  <a:lnTo>
                    <a:pt x="0" y="300"/>
                  </a:lnTo>
                  <a:lnTo>
                    <a:pt x="547" y="0"/>
                  </a:lnTo>
                  <a:lnTo>
                    <a:pt x="547" y="706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0EEF9B-FB8E-409B-A24F-BD7570B8820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895988" y="1771650"/>
              <a:ext cx="296013" cy="847641"/>
            </a:xfrm>
            <a:custGeom>
              <a:avLst/>
              <a:gdLst>
                <a:gd name="connsiteX0" fmla="*/ 0 w 296013"/>
                <a:gd name="connsiteY0" fmla="*/ 0 h 847641"/>
                <a:gd name="connsiteX1" fmla="*/ 296013 w 296013"/>
                <a:gd name="connsiteY1" fmla="*/ 162051 h 847641"/>
                <a:gd name="connsiteX2" fmla="*/ 296013 w 296013"/>
                <a:gd name="connsiteY2" fmla="*/ 847641 h 847641"/>
                <a:gd name="connsiteX3" fmla="*/ 0 w 296013"/>
                <a:gd name="connsiteY3" fmla="*/ 685590 h 84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13" h="847641">
                  <a:moveTo>
                    <a:pt x="0" y="0"/>
                  </a:moveTo>
                  <a:lnTo>
                    <a:pt x="296013" y="162051"/>
                  </a:lnTo>
                  <a:lnTo>
                    <a:pt x="296013" y="847641"/>
                  </a:lnTo>
                  <a:lnTo>
                    <a:pt x="0" y="685590"/>
                  </a:lnTo>
                  <a:close/>
                </a:path>
              </a:pathLst>
            </a:custGeom>
            <a:solidFill>
              <a:srgbClr val="F37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390FC8DE-C4AD-4BD3-9506-276C17F0C33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364800" y="2457240"/>
              <a:ext cx="827200" cy="593577"/>
            </a:xfrm>
            <a:custGeom>
              <a:avLst/>
              <a:gdLst>
                <a:gd name="connsiteX0" fmla="*/ 531141 w 827200"/>
                <a:gd name="connsiteY0" fmla="*/ 0 h 593577"/>
                <a:gd name="connsiteX1" fmla="*/ 827200 w 827200"/>
                <a:gd name="connsiteY1" fmla="*/ 162066 h 593577"/>
                <a:gd name="connsiteX2" fmla="*/ 827200 w 827200"/>
                <a:gd name="connsiteY2" fmla="*/ 425095 h 593577"/>
                <a:gd name="connsiteX3" fmla="*/ 529758 w 827200"/>
                <a:gd name="connsiteY3" fmla="*/ 593577 h 593577"/>
                <a:gd name="connsiteX4" fmla="*/ 0 w 827200"/>
                <a:gd name="connsiteY4" fmla="*/ 291334 h 59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200" h="593577">
                  <a:moveTo>
                    <a:pt x="531141" y="0"/>
                  </a:moveTo>
                  <a:lnTo>
                    <a:pt x="827200" y="162066"/>
                  </a:lnTo>
                  <a:lnTo>
                    <a:pt x="827200" y="425095"/>
                  </a:lnTo>
                  <a:lnTo>
                    <a:pt x="529758" y="593577"/>
                  </a:lnTo>
                  <a:lnTo>
                    <a:pt x="0" y="291334"/>
                  </a:lnTo>
                  <a:close/>
                </a:path>
              </a:pathLst>
            </a:custGeom>
            <a:solidFill>
              <a:srgbClr val="303030"/>
            </a:solidFill>
            <a:ln w="9525">
              <a:solidFill>
                <a:srgbClr val="30303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48" name="Freeform 21">
              <a:extLst>
                <a:ext uri="{FF2B5EF4-FFF2-40B4-BE49-F238E27FC236}">
                  <a16:creationId xmlns="" xmlns:a16="http://schemas.microsoft.com/office/drawing/2014/main" id="{77297A5A-69AC-4DF4-95F9-A09D48D814E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316024" y="4400391"/>
              <a:ext cx="531187" cy="976917"/>
            </a:xfrm>
            <a:custGeom>
              <a:avLst/>
              <a:gdLst>
                <a:gd name="T0" fmla="*/ 547 w 547"/>
                <a:gd name="T1" fmla="*/ 707 h 1006"/>
                <a:gd name="T2" fmla="*/ 0 w 547"/>
                <a:gd name="T3" fmla="*/ 1006 h 1006"/>
                <a:gd name="T4" fmla="*/ 0 w 547"/>
                <a:gd name="T5" fmla="*/ 300 h 1006"/>
                <a:gd name="T6" fmla="*/ 547 w 547"/>
                <a:gd name="T7" fmla="*/ 0 h 1006"/>
                <a:gd name="T8" fmla="*/ 547 w 547"/>
                <a:gd name="T9" fmla="*/ 707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1006">
                  <a:moveTo>
                    <a:pt x="547" y="707"/>
                  </a:moveTo>
                  <a:lnTo>
                    <a:pt x="0" y="1006"/>
                  </a:lnTo>
                  <a:lnTo>
                    <a:pt x="0" y="300"/>
                  </a:lnTo>
                  <a:lnTo>
                    <a:pt x="547" y="0"/>
                  </a:lnTo>
                  <a:lnTo>
                    <a:pt x="547" y="707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2">
              <a:extLst>
                <a:ext uri="{FF2B5EF4-FFF2-40B4-BE49-F238E27FC236}">
                  <a16:creationId xmlns="" xmlns:a16="http://schemas.microsoft.com/office/drawing/2014/main" id="{E65087DC-7AC8-4AA7-9010-A067ADE1CF7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847210" y="4400391"/>
              <a:ext cx="532157" cy="976917"/>
            </a:xfrm>
            <a:custGeom>
              <a:avLst/>
              <a:gdLst>
                <a:gd name="T0" fmla="*/ 0 w 548"/>
                <a:gd name="T1" fmla="*/ 707 h 1006"/>
                <a:gd name="T2" fmla="*/ 548 w 548"/>
                <a:gd name="T3" fmla="*/ 1006 h 1006"/>
                <a:gd name="T4" fmla="*/ 548 w 548"/>
                <a:gd name="T5" fmla="*/ 300 h 1006"/>
                <a:gd name="T6" fmla="*/ 0 w 548"/>
                <a:gd name="T7" fmla="*/ 0 h 1006"/>
                <a:gd name="T8" fmla="*/ 0 w 548"/>
                <a:gd name="T9" fmla="*/ 707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6">
                  <a:moveTo>
                    <a:pt x="0" y="707"/>
                  </a:moveTo>
                  <a:lnTo>
                    <a:pt x="548" y="1006"/>
                  </a:lnTo>
                  <a:lnTo>
                    <a:pt x="548" y="300"/>
                  </a:lnTo>
                  <a:lnTo>
                    <a:pt x="0" y="0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3">
              <a:extLst>
                <a:ext uri="{FF2B5EF4-FFF2-40B4-BE49-F238E27FC236}">
                  <a16:creationId xmlns="" xmlns:a16="http://schemas.microsoft.com/office/drawing/2014/main" id="{3B4C2EBB-4C89-4380-A5E7-A7BD40C2B90E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0316024" y="5086952"/>
              <a:ext cx="1063344" cy="585568"/>
            </a:xfrm>
            <a:custGeom>
              <a:avLst/>
              <a:gdLst>
                <a:gd name="T0" fmla="*/ 547 w 1095"/>
                <a:gd name="T1" fmla="*/ 0 h 603"/>
                <a:gd name="T2" fmla="*/ 0 w 1095"/>
                <a:gd name="T3" fmla="*/ 299 h 603"/>
                <a:gd name="T4" fmla="*/ 560 w 1095"/>
                <a:gd name="T5" fmla="*/ 603 h 603"/>
                <a:gd name="T6" fmla="*/ 1095 w 1095"/>
                <a:gd name="T7" fmla="*/ 299 h 603"/>
                <a:gd name="T8" fmla="*/ 547 w 1095"/>
                <a:gd name="T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603">
                  <a:moveTo>
                    <a:pt x="547" y="0"/>
                  </a:moveTo>
                  <a:lnTo>
                    <a:pt x="0" y="299"/>
                  </a:lnTo>
                  <a:lnTo>
                    <a:pt x="560" y="603"/>
                  </a:lnTo>
                  <a:lnTo>
                    <a:pt x="1095" y="299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4">
              <a:extLst>
                <a:ext uri="{FF2B5EF4-FFF2-40B4-BE49-F238E27FC236}">
                  <a16:creationId xmlns="" xmlns:a16="http://schemas.microsoft.com/office/drawing/2014/main" id="{0D7CD4FA-6D18-4E1F-9C7D-91AA2E32B2B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8720523" y="4697545"/>
              <a:ext cx="531187" cy="974975"/>
            </a:xfrm>
            <a:custGeom>
              <a:avLst/>
              <a:gdLst>
                <a:gd name="T0" fmla="*/ 547 w 547"/>
                <a:gd name="T1" fmla="*/ 705 h 1004"/>
                <a:gd name="T2" fmla="*/ 0 w 547"/>
                <a:gd name="T3" fmla="*/ 1004 h 1004"/>
                <a:gd name="T4" fmla="*/ 0 w 547"/>
                <a:gd name="T5" fmla="*/ 298 h 1004"/>
                <a:gd name="T6" fmla="*/ 547 w 547"/>
                <a:gd name="T7" fmla="*/ 0 h 1004"/>
                <a:gd name="T8" fmla="*/ 547 w 547"/>
                <a:gd name="T9" fmla="*/ 70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1004">
                  <a:moveTo>
                    <a:pt x="547" y="705"/>
                  </a:moveTo>
                  <a:lnTo>
                    <a:pt x="0" y="1004"/>
                  </a:lnTo>
                  <a:lnTo>
                    <a:pt x="0" y="298"/>
                  </a:lnTo>
                  <a:lnTo>
                    <a:pt x="547" y="0"/>
                  </a:lnTo>
                  <a:lnTo>
                    <a:pt x="547" y="70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5">
              <a:extLst>
                <a:ext uri="{FF2B5EF4-FFF2-40B4-BE49-F238E27FC236}">
                  <a16:creationId xmlns="" xmlns:a16="http://schemas.microsoft.com/office/drawing/2014/main" id="{5D06D6BE-8F81-4F1F-9E44-429E129C195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251709" y="4697545"/>
              <a:ext cx="532157" cy="974975"/>
            </a:xfrm>
            <a:custGeom>
              <a:avLst/>
              <a:gdLst>
                <a:gd name="T0" fmla="*/ 0 w 548"/>
                <a:gd name="T1" fmla="*/ 705 h 1004"/>
                <a:gd name="T2" fmla="*/ 548 w 548"/>
                <a:gd name="T3" fmla="*/ 1004 h 1004"/>
                <a:gd name="T4" fmla="*/ 548 w 548"/>
                <a:gd name="T5" fmla="*/ 298 h 1004"/>
                <a:gd name="T6" fmla="*/ 0 w 548"/>
                <a:gd name="T7" fmla="*/ 0 h 1004"/>
                <a:gd name="T8" fmla="*/ 0 w 548"/>
                <a:gd name="T9" fmla="*/ 70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04">
                  <a:moveTo>
                    <a:pt x="0" y="705"/>
                  </a:moveTo>
                  <a:lnTo>
                    <a:pt x="548" y="1004"/>
                  </a:lnTo>
                  <a:lnTo>
                    <a:pt x="548" y="298"/>
                  </a:lnTo>
                  <a:lnTo>
                    <a:pt x="0" y="0"/>
                  </a:lnTo>
                  <a:lnTo>
                    <a:pt x="0" y="705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3F7CF64D-F067-41E4-8D9F-41FF3897282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8720523" y="5382163"/>
              <a:ext cx="1063344" cy="585568"/>
            </a:xfrm>
            <a:custGeom>
              <a:avLst/>
              <a:gdLst>
                <a:gd name="T0" fmla="*/ 547 w 1095"/>
                <a:gd name="T1" fmla="*/ 0 h 603"/>
                <a:gd name="T2" fmla="*/ 0 w 1095"/>
                <a:gd name="T3" fmla="*/ 299 h 603"/>
                <a:gd name="T4" fmla="*/ 560 w 1095"/>
                <a:gd name="T5" fmla="*/ 603 h 603"/>
                <a:gd name="T6" fmla="*/ 1095 w 1095"/>
                <a:gd name="T7" fmla="*/ 299 h 603"/>
                <a:gd name="T8" fmla="*/ 547 w 1095"/>
                <a:gd name="T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603">
                  <a:moveTo>
                    <a:pt x="547" y="0"/>
                  </a:moveTo>
                  <a:lnTo>
                    <a:pt x="0" y="299"/>
                  </a:lnTo>
                  <a:lnTo>
                    <a:pt x="560" y="603"/>
                  </a:lnTo>
                  <a:lnTo>
                    <a:pt x="1095" y="299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5791479" y="3074916"/>
            <a:ext cx="2321486" cy="1405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="" xmlns:a16="http://schemas.microsoft.com/office/drawing/2014/main" id="{CF5E403F-D2DC-4030-8392-9E3E0A38A1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1174192" y="3183752"/>
            <a:ext cx="2712307" cy="136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744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1" y="2579648"/>
            <a:ext cx="3768898" cy="553998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Enter title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1" y="3535541"/>
            <a:ext cx="37693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0240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108960"/>
            <a:ext cx="4464820" cy="984885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32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 </a:t>
            </a:r>
          </a:p>
        </p:txBody>
      </p:sp>
    </p:spTree>
    <p:extLst>
      <p:ext uri="{BB962C8B-B14F-4D97-AF65-F5344CB8AC3E}">
        <p14:creationId xmlns:p14="http://schemas.microsoft.com/office/powerpoint/2010/main" val="20388468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40080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4008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43B08910-F1C3-47B2-8C69-1B107282064A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9FE7A031-B4AB-4071-98FF-24E766F9BB5C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6DC7067D-3957-4163-9442-C167A0A62168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D9AE235F-4F6C-4565-AADC-752626D64B90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1EAADF52-7CC0-4715-8BAC-4186C7CE9B0C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58AC140A-9DFB-45B7-82C2-CF25166A0D41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3436FDC7-3DF0-4E6A-B4A8-7EB4FF30AAF0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72FB5AA-3C69-4BB6-9C10-682E95EF1AAE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20321A7F-C5FC-4514-A3AC-41CC16FA85FD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B3C4B3CE-95D2-45A5-917E-A5389B118222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A5270AF0-DA91-4FF8-9B1C-35937E49D88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1B4AB4EC-0302-4902-B797-9B84C91FDE1B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E941D13F-2DD6-4121-8220-CC08400DD382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B98F2381-17CE-4672-96D3-D3E4A8C1115A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E6A42BAE-DCEA-4A1A-8779-E499D67DA7B9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8D7995E7-6761-41BA-BE88-30DD0DF70D22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24D7B6AA-459B-44CF-9930-A05720C41315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0EBE7D0E-F0D6-4EA3-A151-C26BF3138977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0118A379-1639-4C1C-9E5B-A39F1CD0A9D9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E8DE972F-9FF1-4743-BF7F-15CC5403A6C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795596FA-D3B2-4953-81FC-9958337AF5DC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7D57090A-B887-4CA7-A022-90564F12A9A9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F9749B2E-C284-42A2-A061-B635FBBBD461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0A74F4CD-889D-4E91-AB27-CCB11E8677AE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6CE97AB5-F3D1-4D1A-8F2F-166F6F85A189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55281A29-9018-48AF-8B81-EB9F71FE5ABA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2B1B3F07-773E-4FC0-9A04-73F52683190E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94867548-8B9A-436D-9AB6-D7EA0AC78267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E298AA2D-C933-41C0-B3A0-5E1B5429C617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DE45CCA4-1611-4A15-8D76-0CD4304233D4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BB20432D-F3B6-4212-B616-45AD62D0A8BA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5CB285A8-E7EF-4B70-8B71-2D09BE26853D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1D552378-B8A4-40F9-8A64-367F9EC304F0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6DED4FF8-FEAE-4CC0-8F5B-9FC2B47E5700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54DD2AD2-299E-4049-881B-2BC838B6DB02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430A103C-9EC8-479D-9AEA-2FA30D0B683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FF762A67-8800-4EDC-ACA0-235237807007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0C1E21E3-4EFA-46DB-B62D-888B912FEC3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5C90FB2C-AED4-45EF-B005-A6F9315E6638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9EFEACE-63D5-4DE9-AE7A-022D10CBBAD4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183FC86B-2504-437F-9155-736D3776FBC0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4BE281D9-0C46-4685-8A97-79D102C868ED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0B982782-C326-41A6-88DF-60D0069AAC1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C69C78E5-CDD7-45AD-9FAC-A193057F255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5E678CA-56AB-4822-8F79-1B384711F464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94D454C8-0C5D-4654-B977-447674D5459E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7FD26513-923A-4E4E-88AB-484CF7F390D1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75F3DAB6-E46E-498F-AC8D-245DB12E86FA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2FF22795-13BD-4A36-8B98-FAE4B2B95679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26E68192-BBC2-4E66-BC2E-A6F5E839A4EC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74CE4AB-E3EC-4485-A9DB-D3875DE15509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18D9197E-BD70-40A3-872D-2F635C47602A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DA35C218-6C8E-4E07-9EA7-15A37B43AD66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647F6A62-B1EC-420D-A385-9A9A03966E95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7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3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1185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088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9167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="" xmlns:a16="http://schemas.microsoft.com/office/drawing/2014/main" id="{C2F26819-B90F-4C18-ACFE-2E5E212772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40218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=""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DCBAFEF-FDA0-4148-B6F8-D1D9029A0218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89BE868E-A240-4959-BD66-6BC44EE5A4AF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1DDB4654-32A2-47CE-B324-C597C756E402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18BE353-242E-4429-9D4C-1D50CEEC277C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B2B25198-469F-44A8-946B-689A24DC3C72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E5460766-0EE4-4C99-BD2E-1BAD7FD9C3AC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EFBC909F-DC50-4DDC-91C9-2509E0F5633F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E0DC1718-52A4-4705-AE14-45A352ACBC29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D51C16AF-F6FA-4CD2-B0A5-3663CD02799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3A105041-F999-49D6-BE4B-7630F1204F6C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C190B08C-67D4-4DAD-8158-2B4D4A1318F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743F7B37-FD03-4D73-932B-77D49AB6A515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8F01A60D-F904-4399-87EA-23E33C45969F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D450C50C-26FC-42C5-BA39-AE97627B772A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B88924B0-E78A-4770-AF30-C78056E7AAAB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D8AB0228-AC44-413D-A029-1BBF7B18CBCC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89C067BE-7550-4D8F-9A42-B78AB594CD54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54D97435-6932-4E2A-A217-DEA06FDA510A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="" xmlns:a16="http://schemas.microsoft.com/office/drawing/2014/main" id="{FF9C9FB6-79F2-41F1-872D-2184B91C8E00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4577AEC4-9502-4D2D-B373-2F1CB4EFF9B8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713EA48F-163A-410A-8C97-A08AA1B2EE50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3E1E199B-B230-4884-9F60-9B781B11B8FF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FB98E4A3-2599-4DEB-8ECC-F004500FBF6A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D6B74F55-4583-4B26-A4E0-71C00B14AFF6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FC4D1900-D812-4B27-AC50-B2795AD953C3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483ECFC2-9749-4525-973B-EAA0BC0FC62B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0A3ABF7E-B2D4-4B7A-9B6E-0EB3223E4EE4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2"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R="0" lvl="0" indent="0" defTabSz="9322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7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2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4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114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3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5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9" y="6302646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2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3" y="6600372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8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0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31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9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2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713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478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447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0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5981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8420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6151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45265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3701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13352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74044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=""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=""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=""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=""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04" r:id="rId16"/>
    <p:sldLayoutId id="2147483697" r:id="rId17"/>
    <p:sldLayoutId id="2147483698" r:id="rId18"/>
    <p:sldLayoutId id="2147483699" r:id="rId19"/>
    <p:sldLayoutId id="2147483701" r:id="rId20"/>
    <p:sldLayoutId id="2147483711" r:id="rId2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74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1.svg"/><Relationship Id="rId26" Type="http://schemas.openxmlformats.org/officeDocument/2006/relationships/image" Target="../media/image39.svg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image" Target="../media/image47.svg"/><Relationship Id="rId42" Type="http://schemas.openxmlformats.org/officeDocument/2006/relationships/image" Target="../media/image55.svg"/><Relationship Id="rId47" Type="http://schemas.openxmlformats.org/officeDocument/2006/relationships/image" Target="../media/image37.png"/><Relationship Id="rId50" Type="http://schemas.openxmlformats.org/officeDocument/2006/relationships/image" Target="../media/image63.svg"/><Relationship Id="rId55" Type="http://schemas.openxmlformats.org/officeDocument/2006/relationships/image" Target="../media/image41.png"/><Relationship Id="rId63" Type="http://schemas.openxmlformats.org/officeDocument/2006/relationships/image" Target="../media/image45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29" Type="http://schemas.openxmlformats.org/officeDocument/2006/relationships/image" Target="../media/image28.png"/><Relationship Id="rId11" Type="http://schemas.openxmlformats.org/officeDocument/2006/relationships/image" Target="../media/image19.png"/><Relationship Id="rId24" Type="http://schemas.openxmlformats.org/officeDocument/2006/relationships/image" Target="../media/image37.svg"/><Relationship Id="rId32" Type="http://schemas.openxmlformats.org/officeDocument/2006/relationships/image" Target="../media/image45.svg"/><Relationship Id="rId37" Type="http://schemas.openxmlformats.org/officeDocument/2006/relationships/image" Target="../media/image32.png"/><Relationship Id="rId40" Type="http://schemas.openxmlformats.org/officeDocument/2006/relationships/image" Target="../media/image53.svg"/><Relationship Id="rId45" Type="http://schemas.openxmlformats.org/officeDocument/2006/relationships/image" Target="../media/image36.png"/><Relationship Id="rId53" Type="http://schemas.openxmlformats.org/officeDocument/2006/relationships/image" Target="../media/image40.png"/><Relationship Id="rId58" Type="http://schemas.openxmlformats.org/officeDocument/2006/relationships/image" Target="../media/image71.svg"/><Relationship Id="rId5" Type="http://schemas.openxmlformats.org/officeDocument/2006/relationships/image" Target="../media/image16.png"/><Relationship Id="rId61" Type="http://schemas.openxmlformats.org/officeDocument/2006/relationships/image" Target="../media/image44.png"/><Relationship Id="rId19" Type="http://schemas.openxmlformats.org/officeDocument/2006/relationships/image" Target="../media/image23.png"/><Relationship Id="rId14" Type="http://schemas.openxmlformats.org/officeDocument/2006/relationships/image" Target="../media/image27.svg"/><Relationship Id="rId22" Type="http://schemas.openxmlformats.org/officeDocument/2006/relationships/image" Target="../media/image35.svg"/><Relationship Id="rId27" Type="http://schemas.openxmlformats.org/officeDocument/2006/relationships/image" Target="../media/image27.png"/><Relationship Id="rId30" Type="http://schemas.openxmlformats.org/officeDocument/2006/relationships/image" Target="../media/image43.svg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image" Target="../media/image61.svg"/><Relationship Id="rId56" Type="http://schemas.openxmlformats.org/officeDocument/2006/relationships/image" Target="../media/image69.svg"/><Relationship Id="rId8" Type="http://schemas.openxmlformats.org/officeDocument/2006/relationships/image" Target="../media/image21.svg"/><Relationship Id="rId51" Type="http://schemas.openxmlformats.org/officeDocument/2006/relationships/image" Target="../media/image39.png"/><Relationship Id="rId3" Type="http://schemas.openxmlformats.org/officeDocument/2006/relationships/image" Target="../media/image15.png"/><Relationship Id="rId12" Type="http://schemas.openxmlformats.org/officeDocument/2006/relationships/image" Target="../media/image25.svg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image" Target="../media/image51.svg"/><Relationship Id="rId46" Type="http://schemas.openxmlformats.org/officeDocument/2006/relationships/image" Target="../media/image59.svg"/><Relationship Id="rId59" Type="http://schemas.openxmlformats.org/officeDocument/2006/relationships/image" Target="../media/image43.png"/><Relationship Id="rId20" Type="http://schemas.openxmlformats.org/officeDocument/2006/relationships/image" Target="../media/image33.svg"/><Relationship Id="rId41" Type="http://schemas.openxmlformats.org/officeDocument/2006/relationships/image" Target="../media/image34.png"/><Relationship Id="rId54" Type="http://schemas.openxmlformats.org/officeDocument/2006/relationships/image" Target="../media/image67.svg"/><Relationship Id="rId62" Type="http://schemas.openxmlformats.org/officeDocument/2006/relationships/image" Target="../media/image75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sv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image" Target="../media/image41.svg"/><Relationship Id="rId36" Type="http://schemas.openxmlformats.org/officeDocument/2006/relationships/image" Target="../media/image49.svg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image" Target="../media/image23.svg"/><Relationship Id="rId31" Type="http://schemas.openxmlformats.org/officeDocument/2006/relationships/image" Target="../media/image29.png"/><Relationship Id="rId44" Type="http://schemas.openxmlformats.org/officeDocument/2006/relationships/image" Target="../media/image57.svg"/><Relationship Id="rId52" Type="http://schemas.openxmlformats.org/officeDocument/2006/relationships/image" Target="../media/image65.svg"/><Relationship Id="rId60" Type="http://schemas.openxmlformats.org/officeDocument/2006/relationships/image" Target="../media/image73.svg"/><Relationship Id="rId4" Type="http://schemas.openxmlformats.org/officeDocument/2006/relationships/image" Target="../media/image17.svg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7.emf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7.emf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7.em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8.emf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7.emf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8.emf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ask + shadow">
            <a:extLst>
              <a:ext uri="{FF2B5EF4-FFF2-40B4-BE49-F238E27FC236}">
                <a16:creationId xmlns="" xmlns:a16="http://schemas.microsoft.com/office/drawing/2014/main" id="{66922358-6883-4844-BD42-26CD8F422677}"/>
              </a:ext>
            </a:extLst>
          </p:cNvPr>
          <p:cNvSpPr/>
          <p:nvPr/>
        </p:nvSpPr>
        <p:spPr bwMode="auto">
          <a:xfrm>
            <a:off x="2759443" y="1552575"/>
            <a:ext cx="6670066" cy="3752850"/>
          </a:xfrm>
          <a:custGeom>
            <a:avLst/>
            <a:gdLst>
              <a:gd name="connsiteX0" fmla="*/ 6096000 w 12188952"/>
              <a:gd name="connsiteY0" fmla="*/ 804793 h 6858000"/>
              <a:gd name="connsiteX1" fmla="*/ 3471792 w 12188952"/>
              <a:gd name="connsiteY1" fmla="*/ 3429001 h 6858000"/>
              <a:gd name="connsiteX2" fmla="*/ 6096000 w 12188952"/>
              <a:gd name="connsiteY2" fmla="*/ 6053209 h 6858000"/>
              <a:gd name="connsiteX3" fmla="*/ 8720208 w 12188952"/>
              <a:gd name="connsiteY3" fmla="*/ 3429001 h 6858000"/>
              <a:gd name="connsiteX4" fmla="*/ 6096000 w 12188952"/>
              <a:gd name="connsiteY4" fmla="*/ 804793 h 6858000"/>
              <a:gd name="connsiteX5" fmla="*/ 0 w 12188952"/>
              <a:gd name="connsiteY5" fmla="*/ 0 h 6858000"/>
              <a:gd name="connsiteX6" fmla="*/ 12188952 w 12188952"/>
              <a:gd name="connsiteY6" fmla="*/ 0 h 6858000"/>
              <a:gd name="connsiteX7" fmla="*/ 12188952 w 12188952"/>
              <a:gd name="connsiteY7" fmla="*/ 6858000 h 6858000"/>
              <a:gd name="connsiteX8" fmla="*/ 0 w 1218895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952" h="6858000">
                <a:moveTo>
                  <a:pt x="6096000" y="804793"/>
                </a:moveTo>
                <a:cubicBezTo>
                  <a:pt x="4646690" y="804793"/>
                  <a:pt x="3471792" y="1979691"/>
                  <a:pt x="3471792" y="3429001"/>
                </a:cubicBezTo>
                <a:cubicBezTo>
                  <a:pt x="3471792" y="4878311"/>
                  <a:pt x="4646690" y="6053209"/>
                  <a:pt x="6096000" y="6053209"/>
                </a:cubicBezTo>
                <a:cubicBezTo>
                  <a:pt x="7545310" y="6053209"/>
                  <a:pt x="8720208" y="4878311"/>
                  <a:pt x="8720208" y="3429001"/>
                </a:cubicBezTo>
                <a:cubicBezTo>
                  <a:pt x="8720208" y="1979691"/>
                  <a:pt x="7545310" y="804793"/>
                  <a:pt x="6096000" y="804793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4" name="Mask">
            <a:extLst>
              <a:ext uri="{FF2B5EF4-FFF2-40B4-BE49-F238E27FC236}">
                <a16:creationId xmlns="" xmlns:a16="http://schemas.microsoft.com/office/drawing/2014/main" id="{AEE1C70B-2A7B-4AFD-9E4D-E7E9F9667444}"/>
              </a:ext>
            </a:extLst>
          </p:cNvPr>
          <p:cNvSpPr/>
          <p:nvPr/>
        </p:nvSpPr>
        <p:spPr bwMode="auto">
          <a:xfrm>
            <a:off x="2759443" y="1552575"/>
            <a:ext cx="6670066" cy="3752850"/>
          </a:xfrm>
          <a:custGeom>
            <a:avLst/>
            <a:gdLst>
              <a:gd name="connsiteX0" fmla="*/ 6096000 w 12188952"/>
              <a:gd name="connsiteY0" fmla="*/ 804793 h 6858000"/>
              <a:gd name="connsiteX1" fmla="*/ 3471792 w 12188952"/>
              <a:gd name="connsiteY1" fmla="*/ 3429001 h 6858000"/>
              <a:gd name="connsiteX2" fmla="*/ 6096000 w 12188952"/>
              <a:gd name="connsiteY2" fmla="*/ 6053209 h 6858000"/>
              <a:gd name="connsiteX3" fmla="*/ 8720208 w 12188952"/>
              <a:gd name="connsiteY3" fmla="*/ 3429001 h 6858000"/>
              <a:gd name="connsiteX4" fmla="*/ 6096000 w 12188952"/>
              <a:gd name="connsiteY4" fmla="*/ 804793 h 6858000"/>
              <a:gd name="connsiteX5" fmla="*/ 0 w 12188952"/>
              <a:gd name="connsiteY5" fmla="*/ 0 h 6858000"/>
              <a:gd name="connsiteX6" fmla="*/ 12188952 w 12188952"/>
              <a:gd name="connsiteY6" fmla="*/ 0 h 6858000"/>
              <a:gd name="connsiteX7" fmla="*/ 12188952 w 12188952"/>
              <a:gd name="connsiteY7" fmla="*/ 6858000 h 6858000"/>
              <a:gd name="connsiteX8" fmla="*/ 0 w 1218895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952" h="6858000">
                <a:moveTo>
                  <a:pt x="6096000" y="804793"/>
                </a:moveTo>
                <a:cubicBezTo>
                  <a:pt x="4646690" y="804793"/>
                  <a:pt x="3471792" y="1979691"/>
                  <a:pt x="3471792" y="3429001"/>
                </a:cubicBezTo>
                <a:cubicBezTo>
                  <a:pt x="3471792" y="4878311"/>
                  <a:pt x="4646690" y="6053209"/>
                  <a:pt x="6096000" y="6053209"/>
                </a:cubicBezTo>
                <a:cubicBezTo>
                  <a:pt x="7545310" y="6053209"/>
                  <a:pt x="8720208" y="4878311"/>
                  <a:pt x="8720208" y="3429001"/>
                </a:cubicBezTo>
                <a:cubicBezTo>
                  <a:pt x="8720208" y="1979691"/>
                  <a:pt x="7545310" y="804793"/>
                  <a:pt x="6096000" y="804793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6" name="Opportunity">
            <a:extLst>
              <a:ext uri="{FF2B5EF4-FFF2-40B4-BE49-F238E27FC236}">
                <a16:creationId xmlns="" xmlns:a16="http://schemas.microsoft.com/office/drawing/2014/main" id="{32521F19-4BF7-4882-8A7B-81C52B271273}"/>
              </a:ext>
            </a:extLst>
          </p:cNvPr>
          <p:cNvSpPr>
            <a:spLocks/>
          </p:cNvSpPr>
          <p:nvPr/>
        </p:nvSpPr>
        <p:spPr bwMode="auto">
          <a:xfrm>
            <a:off x="4966992" y="3243408"/>
            <a:ext cx="2256635" cy="3711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74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87938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 w="3175">
                  <a:noFill/>
                </a:ln>
                <a:noFill/>
                <a:effectLst>
                  <a:outerShdw blurRad="63500" sx="101000" sy="101000" algn="ctr" rotWithShape="0">
                    <a:prstClr val="black">
                      <a:alpha val="54000"/>
                    </a:prstClr>
                  </a:outerShdw>
                </a:effectLst>
                <a:uLnTx/>
                <a:uFillTx/>
                <a:latin typeface="Segoe UI Semibold"/>
                <a:ea typeface="+mn-ea"/>
                <a:cs typeface="Segoe UI" pitchFamily="34" charset="0"/>
              </a:rPr>
              <a:t>Opportunity</a:t>
            </a:r>
          </a:p>
        </p:txBody>
      </p:sp>
      <p:sp>
        <p:nvSpPr>
          <p:cNvPr id="176" name="Inner circle">
            <a:extLst>
              <a:ext uri="{FF2B5EF4-FFF2-40B4-BE49-F238E27FC236}">
                <a16:creationId xmlns="" xmlns:a16="http://schemas.microsoft.com/office/drawing/2014/main" id="{AD6976C8-4548-4C29-B488-7F4953BCE50E}"/>
              </a:ext>
            </a:extLst>
          </p:cNvPr>
          <p:cNvSpPr/>
          <p:nvPr/>
        </p:nvSpPr>
        <p:spPr bwMode="auto">
          <a:xfrm>
            <a:off x="3924300" y="1203454"/>
            <a:ext cx="4343400" cy="4343400"/>
          </a:xfrm>
          <a:prstGeom prst="ellipse">
            <a:avLst/>
          </a:prstGeom>
          <a:noFill/>
          <a:ln w="25400" cap="rnd"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177" name="Zigzag">
            <a:extLst>
              <a:ext uri="{FF2B5EF4-FFF2-40B4-BE49-F238E27FC236}">
                <a16:creationId xmlns="" xmlns:a16="http://schemas.microsoft.com/office/drawing/2014/main" id="{A812A05B-5B22-4D30-9651-808FCAE47F9C}"/>
              </a:ext>
            </a:extLst>
          </p:cNvPr>
          <p:cNvSpPr>
            <a:spLocks/>
          </p:cNvSpPr>
          <p:nvPr/>
        </p:nvSpPr>
        <p:spPr bwMode="auto">
          <a:xfrm>
            <a:off x="3489960" y="770753"/>
            <a:ext cx="5212080" cy="5208802"/>
          </a:xfrm>
          <a:custGeom>
            <a:avLst/>
            <a:gdLst>
              <a:gd name="T0" fmla="*/ 150 w 1259"/>
              <a:gd name="T1" fmla="*/ 428 h 1261"/>
              <a:gd name="T2" fmla="*/ 105 w 1259"/>
              <a:gd name="T3" fmla="*/ 262 h 1261"/>
              <a:gd name="T4" fmla="*/ 261 w 1259"/>
              <a:gd name="T5" fmla="*/ 263 h 1261"/>
              <a:gd name="T6" fmla="*/ 281 w 1259"/>
              <a:gd name="T7" fmla="*/ 94 h 1261"/>
              <a:gd name="T8" fmla="*/ 434 w 1259"/>
              <a:gd name="T9" fmla="*/ 148 h 1261"/>
              <a:gd name="T10" fmla="*/ 519 w 1259"/>
              <a:gd name="T11" fmla="*/ 0 h 1261"/>
              <a:gd name="T12" fmla="*/ 630 w 1259"/>
              <a:gd name="T13" fmla="*/ 111 h 1261"/>
              <a:gd name="T14" fmla="*/ 762 w 1259"/>
              <a:gd name="T15" fmla="*/ 2 h 1261"/>
              <a:gd name="T16" fmla="*/ 825 w 1259"/>
              <a:gd name="T17" fmla="*/ 149 h 1261"/>
              <a:gd name="T18" fmla="*/ 987 w 1259"/>
              <a:gd name="T19" fmla="*/ 99 h 1261"/>
              <a:gd name="T20" fmla="*/ 999 w 1259"/>
              <a:gd name="T21" fmla="*/ 262 h 1261"/>
              <a:gd name="T22" fmla="*/ 1167 w 1259"/>
              <a:gd name="T23" fmla="*/ 282 h 1261"/>
              <a:gd name="T24" fmla="*/ 1109 w 1259"/>
              <a:gd name="T25" fmla="*/ 428 h 1261"/>
              <a:gd name="T26" fmla="*/ 1259 w 1259"/>
              <a:gd name="T27" fmla="*/ 507 h 1261"/>
              <a:gd name="T28" fmla="*/ 1150 w 1259"/>
              <a:gd name="T29" fmla="*/ 630 h 1261"/>
              <a:gd name="T30" fmla="*/ 1256 w 1259"/>
              <a:gd name="T31" fmla="*/ 764 h 1261"/>
              <a:gd name="T32" fmla="*/ 1109 w 1259"/>
              <a:gd name="T33" fmla="*/ 834 h 1261"/>
              <a:gd name="T34" fmla="*/ 1155 w 1259"/>
              <a:gd name="T35" fmla="*/ 996 h 1261"/>
              <a:gd name="T36" fmla="*/ 997 w 1259"/>
              <a:gd name="T37" fmla="*/ 999 h 1261"/>
              <a:gd name="T38" fmla="*/ 979 w 1259"/>
              <a:gd name="T39" fmla="*/ 1168 h 1261"/>
              <a:gd name="T40" fmla="*/ 824 w 1259"/>
              <a:gd name="T41" fmla="*/ 1112 h 1261"/>
              <a:gd name="T42" fmla="*/ 742 w 1259"/>
              <a:gd name="T43" fmla="*/ 1261 h 1261"/>
              <a:gd name="T44" fmla="*/ 629 w 1259"/>
              <a:gd name="T45" fmla="*/ 1150 h 1261"/>
              <a:gd name="T46" fmla="*/ 495 w 1259"/>
              <a:gd name="T47" fmla="*/ 1257 h 1261"/>
              <a:gd name="T48" fmla="*/ 433 w 1259"/>
              <a:gd name="T49" fmla="*/ 1110 h 1261"/>
              <a:gd name="T50" fmla="*/ 272 w 1259"/>
              <a:gd name="T51" fmla="*/ 1162 h 1261"/>
              <a:gd name="T52" fmla="*/ 261 w 1259"/>
              <a:gd name="T53" fmla="*/ 996 h 1261"/>
              <a:gd name="T54" fmla="*/ 92 w 1259"/>
              <a:gd name="T55" fmla="*/ 978 h 1261"/>
              <a:gd name="T56" fmla="*/ 151 w 1259"/>
              <a:gd name="T57" fmla="*/ 833 h 1261"/>
              <a:gd name="T58" fmla="*/ 0 w 1259"/>
              <a:gd name="T59" fmla="*/ 753 h 1261"/>
              <a:gd name="T60" fmla="*/ 110 w 1259"/>
              <a:gd name="T61" fmla="*/ 629 h 1261"/>
              <a:gd name="T62" fmla="*/ 4 w 1259"/>
              <a:gd name="T63" fmla="*/ 497 h 1261"/>
              <a:gd name="T64" fmla="*/ 150 w 1259"/>
              <a:gd name="T65" fmla="*/ 428 h 1261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073 w 10000"/>
              <a:gd name="connsiteY2" fmla="*/ 2086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40 w 10000"/>
              <a:gd name="connsiteY9" fmla="*/ 785 h 10000"/>
              <a:gd name="connsiteX10" fmla="*/ 7935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50 w 10000"/>
              <a:gd name="connsiteY28" fmla="*/ 6667 h 10000"/>
              <a:gd name="connsiteX29" fmla="*/ 0 w 10000"/>
              <a:gd name="connsiteY29" fmla="*/ 5971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073 w 10000"/>
              <a:gd name="connsiteY2" fmla="*/ 2086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40 w 10000"/>
              <a:gd name="connsiteY9" fmla="*/ 785 h 10000"/>
              <a:gd name="connsiteX10" fmla="*/ 7935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50 w 10000"/>
              <a:gd name="connsiteY28" fmla="*/ 6667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073 w 10000"/>
              <a:gd name="connsiteY2" fmla="*/ 2086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40 w 10000"/>
              <a:gd name="connsiteY9" fmla="*/ 785 h 10000"/>
              <a:gd name="connsiteX10" fmla="*/ 7935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40 w 10000"/>
              <a:gd name="connsiteY9" fmla="*/ 785 h 10000"/>
              <a:gd name="connsiteX10" fmla="*/ 7935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52 w 10000"/>
              <a:gd name="connsiteY9" fmla="*/ 822 h 10000"/>
              <a:gd name="connsiteX10" fmla="*/ 7935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52 w 10000"/>
              <a:gd name="connsiteY9" fmla="*/ 822 h 10000"/>
              <a:gd name="connsiteX10" fmla="*/ 7947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89 w 10000"/>
              <a:gd name="connsiteY9" fmla="*/ 828 h 10000"/>
              <a:gd name="connsiteX10" fmla="*/ 7947 w 10000"/>
              <a:gd name="connsiteY10" fmla="*/ 2078 h 10000"/>
              <a:gd name="connsiteX11" fmla="*/ 9269 w 10000"/>
              <a:gd name="connsiteY11" fmla="*/ 2236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89 w 10000"/>
              <a:gd name="connsiteY9" fmla="*/ 828 h 10000"/>
              <a:gd name="connsiteX10" fmla="*/ 7947 w 10000"/>
              <a:gd name="connsiteY10" fmla="*/ 2078 h 10000"/>
              <a:gd name="connsiteX11" fmla="*/ 9269 w 10000"/>
              <a:gd name="connsiteY11" fmla="*/ 2218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89 w 10000"/>
              <a:gd name="connsiteY9" fmla="*/ 828 h 10000"/>
              <a:gd name="connsiteX10" fmla="*/ 7947 w 10000"/>
              <a:gd name="connsiteY10" fmla="*/ 2115 h 10000"/>
              <a:gd name="connsiteX11" fmla="*/ 9269 w 10000"/>
              <a:gd name="connsiteY11" fmla="*/ 2218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89 w 10000"/>
              <a:gd name="connsiteY9" fmla="*/ 828 h 10000"/>
              <a:gd name="connsiteX10" fmla="*/ 7947 w 10000"/>
              <a:gd name="connsiteY10" fmla="*/ 2115 h 10000"/>
              <a:gd name="connsiteX11" fmla="*/ 9275 w 10000"/>
              <a:gd name="connsiteY11" fmla="*/ 2175 h 10000"/>
              <a:gd name="connsiteX12" fmla="*/ 8809 w 10000"/>
              <a:gd name="connsiteY12" fmla="*/ 3394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10000"/>
              <a:gd name="connsiteY0" fmla="*/ 3394 h 10000"/>
              <a:gd name="connsiteX1" fmla="*/ 834 w 10000"/>
              <a:gd name="connsiteY1" fmla="*/ 2078 h 10000"/>
              <a:gd name="connsiteX2" fmla="*/ 2110 w 10000"/>
              <a:gd name="connsiteY2" fmla="*/ 2068 h 10000"/>
              <a:gd name="connsiteX3" fmla="*/ 2232 w 10000"/>
              <a:gd name="connsiteY3" fmla="*/ 745 h 10000"/>
              <a:gd name="connsiteX4" fmla="*/ 3447 w 10000"/>
              <a:gd name="connsiteY4" fmla="*/ 1174 h 10000"/>
              <a:gd name="connsiteX5" fmla="*/ 4122 w 10000"/>
              <a:gd name="connsiteY5" fmla="*/ 0 h 10000"/>
              <a:gd name="connsiteX6" fmla="*/ 5004 w 10000"/>
              <a:gd name="connsiteY6" fmla="*/ 880 h 10000"/>
              <a:gd name="connsiteX7" fmla="*/ 6052 w 10000"/>
              <a:gd name="connsiteY7" fmla="*/ 16 h 10000"/>
              <a:gd name="connsiteX8" fmla="*/ 6553 w 10000"/>
              <a:gd name="connsiteY8" fmla="*/ 1182 h 10000"/>
              <a:gd name="connsiteX9" fmla="*/ 7889 w 10000"/>
              <a:gd name="connsiteY9" fmla="*/ 828 h 10000"/>
              <a:gd name="connsiteX10" fmla="*/ 7947 w 10000"/>
              <a:gd name="connsiteY10" fmla="*/ 2115 h 10000"/>
              <a:gd name="connsiteX11" fmla="*/ 9275 w 10000"/>
              <a:gd name="connsiteY11" fmla="*/ 2175 h 10000"/>
              <a:gd name="connsiteX12" fmla="*/ 8876 w 10000"/>
              <a:gd name="connsiteY12" fmla="*/ 3437 h 10000"/>
              <a:gd name="connsiteX13" fmla="*/ 10000 w 10000"/>
              <a:gd name="connsiteY13" fmla="*/ 4021 h 10000"/>
              <a:gd name="connsiteX14" fmla="*/ 9134 w 10000"/>
              <a:gd name="connsiteY14" fmla="*/ 4996 h 10000"/>
              <a:gd name="connsiteX15" fmla="*/ 9976 w 10000"/>
              <a:gd name="connsiteY15" fmla="*/ 6059 h 10000"/>
              <a:gd name="connsiteX16" fmla="*/ 8809 w 10000"/>
              <a:gd name="connsiteY16" fmla="*/ 6614 h 10000"/>
              <a:gd name="connsiteX17" fmla="*/ 9174 w 10000"/>
              <a:gd name="connsiteY17" fmla="*/ 7898 h 10000"/>
              <a:gd name="connsiteX18" fmla="*/ 7919 w 10000"/>
              <a:gd name="connsiteY18" fmla="*/ 7922 h 10000"/>
              <a:gd name="connsiteX19" fmla="*/ 7776 w 10000"/>
              <a:gd name="connsiteY19" fmla="*/ 9262 h 10000"/>
              <a:gd name="connsiteX20" fmla="*/ 6545 w 10000"/>
              <a:gd name="connsiteY20" fmla="*/ 8818 h 10000"/>
              <a:gd name="connsiteX21" fmla="*/ 5894 w 10000"/>
              <a:gd name="connsiteY21" fmla="*/ 10000 h 10000"/>
              <a:gd name="connsiteX22" fmla="*/ 4996 w 10000"/>
              <a:gd name="connsiteY22" fmla="*/ 9120 h 10000"/>
              <a:gd name="connsiteX23" fmla="*/ 3932 w 10000"/>
              <a:gd name="connsiteY23" fmla="*/ 9968 h 10000"/>
              <a:gd name="connsiteX24" fmla="*/ 3439 w 10000"/>
              <a:gd name="connsiteY24" fmla="*/ 8803 h 10000"/>
              <a:gd name="connsiteX25" fmla="*/ 2160 w 10000"/>
              <a:gd name="connsiteY25" fmla="*/ 9215 h 10000"/>
              <a:gd name="connsiteX26" fmla="*/ 2073 w 10000"/>
              <a:gd name="connsiteY26" fmla="*/ 7898 h 10000"/>
              <a:gd name="connsiteX27" fmla="*/ 731 w 10000"/>
              <a:gd name="connsiteY27" fmla="*/ 7756 h 10000"/>
              <a:gd name="connsiteX28" fmla="*/ 1174 w 10000"/>
              <a:gd name="connsiteY28" fmla="*/ 6624 h 10000"/>
              <a:gd name="connsiteX29" fmla="*/ 0 w 10000"/>
              <a:gd name="connsiteY29" fmla="*/ 6050 h 10000"/>
              <a:gd name="connsiteX30" fmla="*/ 874 w 10000"/>
              <a:gd name="connsiteY30" fmla="*/ 4988 h 10000"/>
              <a:gd name="connsiteX31" fmla="*/ 32 w 10000"/>
              <a:gd name="connsiteY31" fmla="*/ 3941 h 10000"/>
              <a:gd name="connsiteX32" fmla="*/ 1191 w 10000"/>
              <a:gd name="connsiteY32" fmla="*/ 3394 h 10000"/>
              <a:gd name="connsiteX0" fmla="*/ 1191 w 9976"/>
              <a:gd name="connsiteY0" fmla="*/ 3394 h 10000"/>
              <a:gd name="connsiteX1" fmla="*/ 834 w 9976"/>
              <a:gd name="connsiteY1" fmla="*/ 2078 h 10000"/>
              <a:gd name="connsiteX2" fmla="*/ 2110 w 9976"/>
              <a:gd name="connsiteY2" fmla="*/ 2068 h 10000"/>
              <a:gd name="connsiteX3" fmla="*/ 2232 w 9976"/>
              <a:gd name="connsiteY3" fmla="*/ 745 h 10000"/>
              <a:gd name="connsiteX4" fmla="*/ 3447 w 9976"/>
              <a:gd name="connsiteY4" fmla="*/ 1174 h 10000"/>
              <a:gd name="connsiteX5" fmla="*/ 4122 w 9976"/>
              <a:gd name="connsiteY5" fmla="*/ 0 h 10000"/>
              <a:gd name="connsiteX6" fmla="*/ 5004 w 9976"/>
              <a:gd name="connsiteY6" fmla="*/ 880 h 10000"/>
              <a:gd name="connsiteX7" fmla="*/ 6052 w 9976"/>
              <a:gd name="connsiteY7" fmla="*/ 16 h 10000"/>
              <a:gd name="connsiteX8" fmla="*/ 6553 w 9976"/>
              <a:gd name="connsiteY8" fmla="*/ 1182 h 10000"/>
              <a:gd name="connsiteX9" fmla="*/ 7889 w 9976"/>
              <a:gd name="connsiteY9" fmla="*/ 828 h 10000"/>
              <a:gd name="connsiteX10" fmla="*/ 7947 w 9976"/>
              <a:gd name="connsiteY10" fmla="*/ 2115 h 10000"/>
              <a:gd name="connsiteX11" fmla="*/ 9275 w 9976"/>
              <a:gd name="connsiteY11" fmla="*/ 2175 h 10000"/>
              <a:gd name="connsiteX12" fmla="*/ 8876 w 9976"/>
              <a:gd name="connsiteY12" fmla="*/ 3437 h 10000"/>
              <a:gd name="connsiteX13" fmla="*/ 9976 w 9976"/>
              <a:gd name="connsiteY13" fmla="*/ 4039 h 10000"/>
              <a:gd name="connsiteX14" fmla="*/ 9134 w 9976"/>
              <a:gd name="connsiteY14" fmla="*/ 4996 h 10000"/>
              <a:gd name="connsiteX15" fmla="*/ 9976 w 9976"/>
              <a:gd name="connsiteY15" fmla="*/ 6059 h 10000"/>
              <a:gd name="connsiteX16" fmla="*/ 8809 w 9976"/>
              <a:gd name="connsiteY16" fmla="*/ 6614 h 10000"/>
              <a:gd name="connsiteX17" fmla="*/ 9174 w 9976"/>
              <a:gd name="connsiteY17" fmla="*/ 7898 h 10000"/>
              <a:gd name="connsiteX18" fmla="*/ 7919 w 9976"/>
              <a:gd name="connsiteY18" fmla="*/ 7922 h 10000"/>
              <a:gd name="connsiteX19" fmla="*/ 7776 w 9976"/>
              <a:gd name="connsiteY19" fmla="*/ 9262 h 10000"/>
              <a:gd name="connsiteX20" fmla="*/ 6545 w 9976"/>
              <a:gd name="connsiteY20" fmla="*/ 8818 h 10000"/>
              <a:gd name="connsiteX21" fmla="*/ 5894 w 9976"/>
              <a:gd name="connsiteY21" fmla="*/ 10000 h 10000"/>
              <a:gd name="connsiteX22" fmla="*/ 4996 w 9976"/>
              <a:gd name="connsiteY22" fmla="*/ 9120 h 10000"/>
              <a:gd name="connsiteX23" fmla="*/ 3932 w 9976"/>
              <a:gd name="connsiteY23" fmla="*/ 9968 h 10000"/>
              <a:gd name="connsiteX24" fmla="*/ 3439 w 9976"/>
              <a:gd name="connsiteY24" fmla="*/ 8803 h 10000"/>
              <a:gd name="connsiteX25" fmla="*/ 2160 w 9976"/>
              <a:gd name="connsiteY25" fmla="*/ 9215 h 10000"/>
              <a:gd name="connsiteX26" fmla="*/ 2073 w 9976"/>
              <a:gd name="connsiteY26" fmla="*/ 7898 h 10000"/>
              <a:gd name="connsiteX27" fmla="*/ 731 w 9976"/>
              <a:gd name="connsiteY27" fmla="*/ 7756 h 10000"/>
              <a:gd name="connsiteX28" fmla="*/ 1174 w 9976"/>
              <a:gd name="connsiteY28" fmla="*/ 6624 h 10000"/>
              <a:gd name="connsiteX29" fmla="*/ 0 w 9976"/>
              <a:gd name="connsiteY29" fmla="*/ 6050 h 10000"/>
              <a:gd name="connsiteX30" fmla="*/ 874 w 9976"/>
              <a:gd name="connsiteY30" fmla="*/ 4988 h 10000"/>
              <a:gd name="connsiteX31" fmla="*/ 32 w 9976"/>
              <a:gd name="connsiteY31" fmla="*/ 3941 h 10000"/>
              <a:gd name="connsiteX32" fmla="*/ 1191 w 9976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10000 w 10000"/>
              <a:gd name="connsiteY15" fmla="*/ 6059 h 10000"/>
              <a:gd name="connsiteX16" fmla="*/ 8830 w 10000"/>
              <a:gd name="connsiteY16" fmla="*/ 6614 h 10000"/>
              <a:gd name="connsiteX17" fmla="*/ 9196 w 10000"/>
              <a:gd name="connsiteY17" fmla="*/ 7898 h 10000"/>
              <a:gd name="connsiteX18" fmla="*/ 7938 w 10000"/>
              <a:gd name="connsiteY18" fmla="*/ 7922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69 w 10000"/>
              <a:gd name="connsiteY15" fmla="*/ 6059 h 10000"/>
              <a:gd name="connsiteX16" fmla="*/ 8830 w 10000"/>
              <a:gd name="connsiteY16" fmla="*/ 6614 h 10000"/>
              <a:gd name="connsiteX17" fmla="*/ 9196 w 10000"/>
              <a:gd name="connsiteY17" fmla="*/ 7898 h 10000"/>
              <a:gd name="connsiteX18" fmla="*/ 7938 w 10000"/>
              <a:gd name="connsiteY18" fmla="*/ 7922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69 w 10000"/>
              <a:gd name="connsiteY15" fmla="*/ 6059 h 10000"/>
              <a:gd name="connsiteX16" fmla="*/ 8842 w 10000"/>
              <a:gd name="connsiteY16" fmla="*/ 6669 h 10000"/>
              <a:gd name="connsiteX17" fmla="*/ 9196 w 10000"/>
              <a:gd name="connsiteY17" fmla="*/ 7898 h 10000"/>
              <a:gd name="connsiteX18" fmla="*/ 7938 w 10000"/>
              <a:gd name="connsiteY18" fmla="*/ 7922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196 w 10000"/>
              <a:gd name="connsiteY17" fmla="*/ 7898 h 10000"/>
              <a:gd name="connsiteX18" fmla="*/ 7938 w 10000"/>
              <a:gd name="connsiteY18" fmla="*/ 7922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898 h 10000"/>
              <a:gd name="connsiteX18" fmla="*/ 7938 w 10000"/>
              <a:gd name="connsiteY18" fmla="*/ 7922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898 h 10000"/>
              <a:gd name="connsiteX18" fmla="*/ 7938 w 10000"/>
              <a:gd name="connsiteY18" fmla="*/ 8007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38 w 10000"/>
              <a:gd name="connsiteY18" fmla="*/ 8007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795 w 10000"/>
              <a:gd name="connsiteY19" fmla="*/ 9262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274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61 w 10000"/>
              <a:gd name="connsiteY20" fmla="*/ 8818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55 w 10000"/>
              <a:gd name="connsiteY20" fmla="*/ 8836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65 w 10000"/>
              <a:gd name="connsiteY25" fmla="*/ 9215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55 w 10000"/>
              <a:gd name="connsiteY20" fmla="*/ 8836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53 w 10000"/>
              <a:gd name="connsiteY25" fmla="*/ 9282 h 10000"/>
              <a:gd name="connsiteX26" fmla="*/ 2078 w 10000"/>
              <a:gd name="connsiteY26" fmla="*/ 7898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55 w 10000"/>
              <a:gd name="connsiteY20" fmla="*/ 8836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53 w 10000"/>
              <a:gd name="connsiteY25" fmla="*/ 9282 h 10000"/>
              <a:gd name="connsiteX26" fmla="*/ 2041 w 10000"/>
              <a:gd name="connsiteY26" fmla="*/ 7910 h 10000"/>
              <a:gd name="connsiteX27" fmla="*/ 733 w 10000"/>
              <a:gd name="connsiteY27" fmla="*/ 7756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97 w 10000"/>
              <a:gd name="connsiteY12" fmla="*/ 3437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55 w 10000"/>
              <a:gd name="connsiteY20" fmla="*/ 8836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53 w 10000"/>
              <a:gd name="connsiteY25" fmla="*/ 9282 h 10000"/>
              <a:gd name="connsiteX26" fmla="*/ 2041 w 10000"/>
              <a:gd name="connsiteY26" fmla="*/ 7910 h 10000"/>
              <a:gd name="connsiteX27" fmla="*/ 715 w 10000"/>
              <a:gd name="connsiteY27" fmla="*/ 7793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97 w 10000"/>
              <a:gd name="connsiteY11" fmla="*/ 2175 h 10000"/>
              <a:gd name="connsiteX12" fmla="*/ 8870 w 10000"/>
              <a:gd name="connsiteY12" fmla="*/ 3446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55 w 10000"/>
              <a:gd name="connsiteY20" fmla="*/ 8836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53 w 10000"/>
              <a:gd name="connsiteY25" fmla="*/ 9282 h 10000"/>
              <a:gd name="connsiteX26" fmla="*/ 2041 w 10000"/>
              <a:gd name="connsiteY26" fmla="*/ 7910 h 10000"/>
              <a:gd name="connsiteX27" fmla="*/ 715 w 10000"/>
              <a:gd name="connsiteY27" fmla="*/ 7793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00"/>
              <a:gd name="connsiteY0" fmla="*/ 3394 h 10000"/>
              <a:gd name="connsiteX1" fmla="*/ 836 w 10000"/>
              <a:gd name="connsiteY1" fmla="*/ 2078 h 10000"/>
              <a:gd name="connsiteX2" fmla="*/ 2115 w 10000"/>
              <a:gd name="connsiteY2" fmla="*/ 2068 h 10000"/>
              <a:gd name="connsiteX3" fmla="*/ 2237 w 10000"/>
              <a:gd name="connsiteY3" fmla="*/ 745 h 10000"/>
              <a:gd name="connsiteX4" fmla="*/ 3455 w 10000"/>
              <a:gd name="connsiteY4" fmla="*/ 1174 h 10000"/>
              <a:gd name="connsiteX5" fmla="*/ 4132 w 10000"/>
              <a:gd name="connsiteY5" fmla="*/ 0 h 10000"/>
              <a:gd name="connsiteX6" fmla="*/ 5016 w 10000"/>
              <a:gd name="connsiteY6" fmla="*/ 880 h 10000"/>
              <a:gd name="connsiteX7" fmla="*/ 6067 w 10000"/>
              <a:gd name="connsiteY7" fmla="*/ 16 h 10000"/>
              <a:gd name="connsiteX8" fmla="*/ 6569 w 10000"/>
              <a:gd name="connsiteY8" fmla="*/ 1182 h 10000"/>
              <a:gd name="connsiteX9" fmla="*/ 7908 w 10000"/>
              <a:gd name="connsiteY9" fmla="*/ 828 h 10000"/>
              <a:gd name="connsiteX10" fmla="*/ 7966 w 10000"/>
              <a:gd name="connsiteY10" fmla="*/ 2115 h 10000"/>
              <a:gd name="connsiteX11" fmla="*/ 9279 w 10000"/>
              <a:gd name="connsiteY11" fmla="*/ 2184 h 10000"/>
              <a:gd name="connsiteX12" fmla="*/ 8870 w 10000"/>
              <a:gd name="connsiteY12" fmla="*/ 3446 h 10000"/>
              <a:gd name="connsiteX13" fmla="*/ 10000 w 10000"/>
              <a:gd name="connsiteY13" fmla="*/ 4039 h 10000"/>
              <a:gd name="connsiteX14" fmla="*/ 9193 w 10000"/>
              <a:gd name="connsiteY14" fmla="*/ 5033 h 10000"/>
              <a:gd name="connsiteX15" fmla="*/ 9987 w 10000"/>
              <a:gd name="connsiteY15" fmla="*/ 6089 h 10000"/>
              <a:gd name="connsiteX16" fmla="*/ 8842 w 10000"/>
              <a:gd name="connsiteY16" fmla="*/ 6669 h 10000"/>
              <a:gd name="connsiteX17" fmla="*/ 9233 w 10000"/>
              <a:gd name="connsiteY17" fmla="*/ 7922 h 10000"/>
              <a:gd name="connsiteX18" fmla="*/ 7920 w 10000"/>
              <a:gd name="connsiteY18" fmla="*/ 8007 h 10000"/>
              <a:gd name="connsiteX19" fmla="*/ 7826 w 10000"/>
              <a:gd name="connsiteY19" fmla="*/ 9353 h 10000"/>
              <a:gd name="connsiteX20" fmla="*/ 6555 w 10000"/>
              <a:gd name="connsiteY20" fmla="*/ 8836 h 10000"/>
              <a:gd name="connsiteX21" fmla="*/ 5908 w 10000"/>
              <a:gd name="connsiteY21" fmla="*/ 10000 h 10000"/>
              <a:gd name="connsiteX22" fmla="*/ 5008 w 10000"/>
              <a:gd name="connsiteY22" fmla="*/ 9120 h 10000"/>
              <a:gd name="connsiteX23" fmla="*/ 3941 w 10000"/>
              <a:gd name="connsiteY23" fmla="*/ 9968 h 10000"/>
              <a:gd name="connsiteX24" fmla="*/ 3447 w 10000"/>
              <a:gd name="connsiteY24" fmla="*/ 8803 h 10000"/>
              <a:gd name="connsiteX25" fmla="*/ 2153 w 10000"/>
              <a:gd name="connsiteY25" fmla="*/ 9282 h 10000"/>
              <a:gd name="connsiteX26" fmla="*/ 2041 w 10000"/>
              <a:gd name="connsiteY26" fmla="*/ 7910 h 10000"/>
              <a:gd name="connsiteX27" fmla="*/ 715 w 10000"/>
              <a:gd name="connsiteY27" fmla="*/ 7793 h 10000"/>
              <a:gd name="connsiteX28" fmla="*/ 1177 w 10000"/>
              <a:gd name="connsiteY28" fmla="*/ 6624 h 10000"/>
              <a:gd name="connsiteX29" fmla="*/ 0 w 10000"/>
              <a:gd name="connsiteY29" fmla="*/ 6050 h 10000"/>
              <a:gd name="connsiteX30" fmla="*/ 876 w 10000"/>
              <a:gd name="connsiteY30" fmla="*/ 4988 h 10000"/>
              <a:gd name="connsiteX31" fmla="*/ 32 w 10000"/>
              <a:gd name="connsiteY31" fmla="*/ 3941 h 10000"/>
              <a:gd name="connsiteX32" fmla="*/ 1194 w 10000"/>
              <a:gd name="connsiteY32" fmla="*/ 3394 h 10000"/>
              <a:gd name="connsiteX0" fmla="*/ 1194 w 10018"/>
              <a:gd name="connsiteY0" fmla="*/ 3394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93 w 10018"/>
              <a:gd name="connsiteY14" fmla="*/ 5033 h 10000"/>
              <a:gd name="connsiteX15" fmla="*/ 9987 w 10018"/>
              <a:gd name="connsiteY15" fmla="*/ 6089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76 w 10018"/>
              <a:gd name="connsiteY30" fmla="*/ 4988 h 10000"/>
              <a:gd name="connsiteX31" fmla="*/ 32 w 10018"/>
              <a:gd name="connsiteY31" fmla="*/ 3941 h 10000"/>
              <a:gd name="connsiteX32" fmla="*/ 1194 w 10018"/>
              <a:gd name="connsiteY32" fmla="*/ 3394 h 10000"/>
              <a:gd name="connsiteX0" fmla="*/ 1194 w 10018"/>
              <a:gd name="connsiteY0" fmla="*/ 3394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93 w 10018"/>
              <a:gd name="connsiteY14" fmla="*/ 5033 h 10000"/>
              <a:gd name="connsiteX15" fmla="*/ 9987 w 10018"/>
              <a:gd name="connsiteY15" fmla="*/ 6062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76 w 10018"/>
              <a:gd name="connsiteY30" fmla="*/ 4988 h 10000"/>
              <a:gd name="connsiteX31" fmla="*/ 32 w 10018"/>
              <a:gd name="connsiteY31" fmla="*/ 3941 h 10000"/>
              <a:gd name="connsiteX32" fmla="*/ 1194 w 10018"/>
              <a:gd name="connsiteY32" fmla="*/ 3394 h 10000"/>
              <a:gd name="connsiteX0" fmla="*/ 1194 w 10018"/>
              <a:gd name="connsiteY0" fmla="*/ 3394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75 w 10018"/>
              <a:gd name="connsiteY14" fmla="*/ 5051 h 10000"/>
              <a:gd name="connsiteX15" fmla="*/ 9987 w 10018"/>
              <a:gd name="connsiteY15" fmla="*/ 6062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76 w 10018"/>
              <a:gd name="connsiteY30" fmla="*/ 4988 h 10000"/>
              <a:gd name="connsiteX31" fmla="*/ 32 w 10018"/>
              <a:gd name="connsiteY31" fmla="*/ 3941 h 10000"/>
              <a:gd name="connsiteX32" fmla="*/ 1194 w 10018"/>
              <a:gd name="connsiteY32" fmla="*/ 3394 h 10000"/>
              <a:gd name="connsiteX0" fmla="*/ 1194 w 10018"/>
              <a:gd name="connsiteY0" fmla="*/ 3394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75 w 10018"/>
              <a:gd name="connsiteY14" fmla="*/ 5051 h 10000"/>
              <a:gd name="connsiteX15" fmla="*/ 9987 w 10018"/>
              <a:gd name="connsiteY15" fmla="*/ 6062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76 w 10018"/>
              <a:gd name="connsiteY30" fmla="*/ 4988 h 10000"/>
              <a:gd name="connsiteX31" fmla="*/ 50 w 10018"/>
              <a:gd name="connsiteY31" fmla="*/ 3950 h 10000"/>
              <a:gd name="connsiteX32" fmla="*/ 1194 w 10018"/>
              <a:gd name="connsiteY32" fmla="*/ 3394 h 10000"/>
              <a:gd name="connsiteX0" fmla="*/ 1194 w 10018"/>
              <a:gd name="connsiteY0" fmla="*/ 3403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75 w 10018"/>
              <a:gd name="connsiteY14" fmla="*/ 5051 h 10000"/>
              <a:gd name="connsiteX15" fmla="*/ 9987 w 10018"/>
              <a:gd name="connsiteY15" fmla="*/ 6062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76 w 10018"/>
              <a:gd name="connsiteY30" fmla="*/ 4988 h 10000"/>
              <a:gd name="connsiteX31" fmla="*/ 50 w 10018"/>
              <a:gd name="connsiteY31" fmla="*/ 3950 h 10000"/>
              <a:gd name="connsiteX32" fmla="*/ 1194 w 10018"/>
              <a:gd name="connsiteY32" fmla="*/ 3403 h 10000"/>
              <a:gd name="connsiteX0" fmla="*/ 1194 w 10018"/>
              <a:gd name="connsiteY0" fmla="*/ 3403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75 w 10018"/>
              <a:gd name="connsiteY14" fmla="*/ 5051 h 10000"/>
              <a:gd name="connsiteX15" fmla="*/ 9987 w 10018"/>
              <a:gd name="connsiteY15" fmla="*/ 6062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67 w 10018"/>
              <a:gd name="connsiteY30" fmla="*/ 4988 h 10000"/>
              <a:gd name="connsiteX31" fmla="*/ 50 w 10018"/>
              <a:gd name="connsiteY31" fmla="*/ 3950 h 10000"/>
              <a:gd name="connsiteX32" fmla="*/ 1194 w 10018"/>
              <a:gd name="connsiteY32" fmla="*/ 3403 h 10000"/>
              <a:gd name="connsiteX0" fmla="*/ 1194 w 10018"/>
              <a:gd name="connsiteY0" fmla="*/ 3403 h 10000"/>
              <a:gd name="connsiteX1" fmla="*/ 836 w 10018"/>
              <a:gd name="connsiteY1" fmla="*/ 2078 h 10000"/>
              <a:gd name="connsiteX2" fmla="*/ 2115 w 10018"/>
              <a:gd name="connsiteY2" fmla="*/ 2068 h 10000"/>
              <a:gd name="connsiteX3" fmla="*/ 2237 w 10018"/>
              <a:gd name="connsiteY3" fmla="*/ 745 h 10000"/>
              <a:gd name="connsiteX4" fmla="*/ 3455 w 10018"/>
              <a:gd name="connsiteY4" fmla="*/ 1174 h 10000"/>
              <a:gd name="connsiteX5" fmla="*/ 4132 w 10018"/>
              <a:gd name="connsiteY5" fmla="*/ 0 h 10000"/>
              <a:gd name="connsiteX6" fmla="*/ 5016 w 10018"/>
              <a:gd name="connsiteY6" fmla="*/ 880 h 10000"/>
              <a:gd name="connsiteX7" fmla="*/ 6067 w 10018"/>
              <a:gd name="connsiteY7" fmla="*/ 16 h 10000"/>
              <a:gd name="connsiteX8" fmla="*/ 6569 w 10018"/>
              <a:gd name="connsiteY8" fmla="*/ 1182 h 10000"/>
              <a:gd name="connsiteX9" fmla="*/ 7908 w 10018"/>
              <a:gd name="connsiteY9" fmla="*/ 828 h 10000"/>
              <a:gd name="connsiteX10" fmla="*/ 7966 w 10018"/>
              <a:gd name="connsiteY10" fmla="*/ 2115 h 10000"/>
              <a:gd name="connsiteX11" fmla="*/ 9279 w 10018"/>
              <a:gd name="connsiteY11" fmla="*/ 2184 h 10000"/>
              <a:gd name="connsiteX12" fmla="*/ 8870 w 10018"/>
              <a:gd name="connsiteY12" fmla="*/ 3446 h 10000"/>
              <a:gd name="connsiteX13" fmla="*/ 10018 w 10018"/>
              <a:gd name="connsiteY13" fmla="*/ 4002 h 10000"/>
              <a:gd name="connsiteX14" fmla="*/ 9175 w 10018"/>
              <a:gd name="connsiteY14" fmla="*/ 5051 h 10000"/>
              <a:gd name="connsiteX15" fmla="*/ 9987 w 10018"/>
              <a:gd name="connsiteY15" fmla="*/ 6062 h 10000"/>
              <a:gd name="connsiteX16" fmla="*/ 8842 w 10018"/>
              <a:gd name="connsiteY16" fmla="*/ 6669 h 10000"/>
              <a:gd name="connsiteX17" fmla="*/ 9233 w 10018"/>
              <a:gd name="connsiteY17" fmla="*/ 7922 h 10000"/>
              <a:gd name="connsiteX18" fmla="*/ 7920 w 10018"/>
              <a:gd name="connsiteY18" fmla="*/ 8007 h 10000"/>
              <a:gd name="connsiteX19" fmla="*/ 7826 w 10018"/>
              <a:gd name="connsiteY19" fmla="*/ 9353 h 10000"/>
              <a:gd name="connsiteX20" fmla="*/ 6555 w 10018"/>
              <a:gd name="connsiteY20" fmla="*/ 8836 h 10000"/>
              <a:gd name="connsiteX21" fmla="*/ 5908 w 10018"/>
              <a:gd name="connsiteY21" fmla="*/ 10000 h 10000"/>
              <a:gd name="connsiteX22" fmla="*/ 5008 w 10018"/>
              <a:gd name="connsiteY22" fmla="*/ 9120 h 10000"/>
              <a:gd name="connsiteX23" fmla="*/ 3941 w 10018"/>
              <a:gd name="connsiteY23" fmla="*/ 9968 h 10000"/>
              <a:gd name="connsiteX24" fmla="*/ 3447 w 10018"/>
              <a:gd name="connsiteY24" fmla="*/ 8803 h 10000"/>
              <a:gd name="connsiteX25" fmla="*/ 2153 w 10018"/>
              <a:gd name="connsiteY25" fmla="*/ 9282 h 10000"/>
              <a:gd name="connsiteX26" fmla="*/ 2041 w 10018"/>
              <a:gd name="connsiteY26" fmla="*/ 7910 h 10000"/>
              <a:gd name="connsiteX27" fmla="*/ 715 w 10018"/>
              <a:gd name="connsiteY27" fmla="*/ 7793 h 10000"/>
              <a:gd name="connsiteX28" fmla="*/ 1177 w 10018"/>
              <a:gd name="connsiteY28" fmla="*/ 6624 h 10000"/>
              <a:gd name="connsiteX29" fmla="*/ 0 w 10018"/>
              <a:gd name="connsiteY29" fmla="*/ 6050 h 10000"/>
              <a:gd name="connsiteX30" fmla="*/ 858 w 10018"/>
              <a:gd name="connsiteY30" fmla="*/ 4997 h 10000"/>
              <a:gd name="connsiteX31" fmla="*/ 50 w 10018"/>
              <a:gd name="connsiteY31" fmla="*/ 3950 h 10000"/>
              <a:gd name="connsiteX32" fmla="*/ 1194 w 10018"/>
              <a:gd name="connsiteY32" fmla="*/ 340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018" h="10000">
                <a:moveTo>
                  <a:pt x="1194" y="3403"/>
                </a:moveTo>
                <a:cubicBezTo>
                  <a:pt x="1075" y="2964"/>
                  <a:pt x="955" y="2517"/>
                  <a:pt x="836" y="2078"/>
                </a:cubicBezTo>
                <a:lnTo>
                  <a:pt x="2115" y="2068"/>
                </a:lnTo>
                <a:cubicBezTo>
                  <a:pt x="2156" y="1627"/>
                  <a:pt x="2196" y="1186"/>
                  <a:pt x="2237" y="745"/>
                </a:cubicBezTo>
                <a:lnTo>
                  <a:pt x="3455" y="1174"/>
                </a:lnTo>
                <a:lnTo>
                  <a:pt x="4132" y="0"/>
                </a:lnTo>
                <a:lnTo>
                  <a:pt x="5016" y="880"/>
                </a:lnTo>
                <a:lnTo>
                  <a:pt x="6067" y="16"/>
                </a:lnTo>
                <a:lnTo>
                  <a:pt x="6569" y="1182"/>
                </a:lnTo>
                <a:lnTo>
                  <a:pt x="7908" y="828"/>
                </a:lnTo>
                <a:cubicBezTo>
                  <a:pt x="7940" y="1259"/>
                  <a:pt x="7934" y="1684"/>
                  <a:pt x="7966" y="2115"/>
                </a:cubicBezTo>
                <a:lnTo>
                  <a:pt x="9279" y="2184"/>
                </a:lnTo>
                <a:cubicBezTo>
                  <a:pt x="9146" y="2605"/>
                  <a:pt x="9003" y="3025"/>
                  <a:pt x="8870" y="3446"/>
                </a:cubicBezTo>
                <a:lnTo>
                  <a:pt x="10018" y="4002"/>
                </a:lnTo>
                <a:lnTo>
                  <a:pt x="9175" y="5051"/>
                </a:lnTo>
                <a:lnTo>
                  <a:pt x="9987" y="6062"/>
                </a:lnTo>
                <a:lnTo>
                  <a:pt x="8842" y="6669"/>
                </a:lnTo>
                <a:cubicBezTo>
                  <a:pt x="8972" y="7079"/>
                  <a:pt x="9103" y="7512"/>
                  <a:pt x="9233" y="7922"/>
                </a:cubicBezTo>
                <a:lnTo>
                  <a:pt x="7920" y="8007"/>
                </a:lnTo>
                <a:cubicBezTo>
                  <a:pt x="7872" y="8454"/>
                  <a:pt x="7874" y="8906"/>
                  <a:pt x="7826" y="9353"/>
                </a:cubicBezTo>
                <a:lnTo>
                  <a:pt x="6555" y="8836"/>
                </a:lnTo>
                <a:lnTo>
                  <a:pt x="5908" y="10000"/>
                </a:lnTo>
                <a:lnTo>
                  <a:pt x="5008" y="9120"/>
                </a:lnTo>
                <a:lnTo>
                  <a:pt x="3941" y="9968"/>
                </a:lnTo>
                <a:lnTo>
                  <a:pt x="3447" y="8803"/>
                </a:lnTo>
                <a:lnTo>
                  <a:pt x="2153" y="9282"/>
                </a:lnTo>
                <a:cubicBezTo>
                  <a:pt x="2128" y="8821"/>
                  <a:pt x="2066" y="8371"/>
                  <a:pt x="2041" y="7910"/>
                </a:cubicBezTo>
                <a:lnTo>
                  <a:pt x="715" y="7793"/>
                </a:lnTo>
                <a:lnTo>
                  <a:pt x="1177" y="6624"/>
                </a:lnTo>
                <a:lnTo>
                  <a:pt x="0" y="6050"/>
                </a:lnTo>
                <a:lnTo>
                  <a:pt x="858" y="4997"/>
                </a:lnTo>
                <a:lnTo>
                  <a:pt x="50" y="3950"/>
                </a:lnTo>
                <a:lnTo>
                  <a:pt x="1194" y="3403"/>
                </a:lnTo>
                <a:close/>
              </a:path>
            </a:pathLst>
          </a:custGeom>
          <a:noFill/>
          <a:ln w="25400" cap="rnd">
            <a:solidFill>
              <a:srgbClr val="0078D4"/>
            </a:solidFill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178" name="Outer circle">
            <a:extLst>
              <a:ext uri="{FF2B5EF4-FFF2-40B4-BE49-F238E27FC236}">
                <a16:creationId xmlns="" xmlns:a16="http://schemas.microsoft.com/office/drawing/2014/main" id="{F12CC0FB-8D6E-4536-80DC-31A1E0B5F2CB}"/>
              </a:ext>
            </a:extLst>
          </p:cNvPr>
          <p:cNvSpPr/>
          <p:nvPr/>
        </p:nvSpPr>
        <p:spPr bwMode="auto">
          <a:xfrm>
            <a:off x="3467100" y="746254"/>
            <a:ext cx="5257800" cy="5257800"/>
          </a:xfrm>
          <a:prstGeom prst="ellipse">
            <a:avLst/>
          </a:prstGeom>
          <a:noFill/>
          <a:ln w="25400" cap="rnd">
            <a:solidFill>
              <a:srgbClr val="00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 useBgFill="1">
        <p:nvSpPr>
          <p:cNvPr id="179" name="White_mask">
            <a:extLst>
              <a:ext uri="{FF2B5EF4-FFF2-40B4-BE49-F238E27FC236}">
                <a16:creationId xmlns="" xmlns:a16="http://schemas.microsoft.com/office/drawing/2014/main" id="{D3A01253-2900-4452-B01F-34B66B05C4B6}"/>
              </a:ext>
            </a:extLst>
          </p:cNvPr>
          <p:cNvSpPr/>
          <p:nvPr/>
        </p:nvSpPr>
        <p:spPr bwMode="auto">
          <a:xfrm>
            <a:off x="4359799" y="5567071"/>
            <a:ext cx="3472402" cy="671136"/>
          </a:xfrm>
          <a:prstGeom prst="trapezoid">
            <a:avLst>
              <a:gd name="adj" fmla="val 53856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0" name="Intelligent Cloud text">
            <a:extLst>
              <a:ext uri="{FF2B5EF4-FFF2-40B4-BE49-F238E27FC236}">
                <a16:creationId xmlns="" xmlns:a16="http://schemas.microsoft.com/office/drawing/2014/main" id="{59BE3A3D-0E72-4156-82F4-7EB595E1DEC0}"/>
              </a:ext>
            </a:extLst>
          </p:cNvPr>
          <p:cNvSpPr txBox="1"/>
          <p:nvPr/>
        </p:nvSpPr>
        <p:spPr>
          <a:xfrm>
            <a:off x="5143059" y="3685169"/>
            <a:ext cx="19059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spc="-49" dirty="0">
                <a:gradFill>
                  <a:gsLst>
                    <a:gs pos="14921">
                      <a:srgbClr val="1A1A1A"/>
                    </a:gs>
                    <a:gs pos="40000">
                      <a:srgbClr val="1A1A1A"/>
                    </a:gs>
                  </a:gsLst>
                  <a:lin ang="5400000" scaled="1"/>
                </a:gradFill>
                <a:latin typeface="Segoe UI Semibold"/>
                <a:cs typeface="Segoe UI Semilight" panose="020B0402040204020203" pitchFamily="34" charset="0"/>
              </a:rPr>
              <a:t>AAA </a:t>
            </a:r>
            <a:r>
              <a:rPr lang="zh-CN" altLang="en-US" sz="2400" kern="0" spc="-49" dirty="0">
                <a:gradFill>
                  <a:gsLst>
                    <a:gs pos="14921">
                      <a:srgbClr val="1A1A1A"/>
                    </a:gs>
                    <a:gs pos="40000">
                      <a:srgbClr val="1A1A1A"/>
                    </a:gs>
                  </a:gsLst>
                  <a:lin ang="5400000" scaled="1"/>
                </a:gradFill>
                <a:latin typeface="Segoe UI Semibold"/>
                <a:cs typeface="Segoe UI Semilight" panose="020B0402040204020203" pitchFamily="34" charset="0"/>
              </a:rPr>
              <a:t>智能家居</a:t>
            </a:r>
            <a:endParaRPr kumimoji="0" lang="en-US" sz="2400" b="0" i="0" u="none" strike="noStrike" kern="0" cap="none" spc="-49" normalizeH="0" baseline="0" noProof="0" dirty="0">
              <a:ln>
                <a:noFill/>
              </a:ln>
              <a:gradFill>
                <a:gsLst>
                  <a:gs pos="14921">
                    <a:srgbClr val="1A1A1A"/>
                  </a:gs>
                  <a:gs pos="40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1" name="Intelligent Edge text">
            <a:extLst>
              <a:ext uri="{FF2B5EF4-FFF2-40B4-BE49-F238E27FC236}">
                <a16:creationId xmlns="" xmlns:a16="http://schemas.microsoft.com/office/drawing/2014/main" id="{38E09E9D-059A-49F7-A94E-841A3CB254E0}"/>
              </a:ext>
            </a:extLst>
          </p:cNvPr>
          <p:cNvSpPr txBox="1"/>
          <p:nvPr/>
        </p:nvSpPr>
        <p:spPr>
          <a:xfrm>
            <a:off x="5493026" y="5808599"/>
            <a:ext cx="12059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spc="-49" noProof="0" dirty="0" smtClean="0">
                <a:gradFill>
                  <a:gsLst>
                    <a:gs pos="14921">
                      <a:srgbClr val="1A1A1A"/>
                    </a:gs>
                    <a:gs pos="40000">
                      <a:srgbClr val="1A1A1A"/>
                    </a:gs>
                  </a:gsLst>
                  <a:lin ang="5400000" scaled="1"/>
                </a:gradFill>
                <a:latin typeface="Segoe UI Semibold"/>
                <a:cs typeface="Segoe UI Semilight" panose="020B0402040204020203" pitchFamily="34" charset="0"/>
              </a:rPr>
              <a:t>测试报告</a:t>
            </a:r>
            <a:endParaRPr kumimoji="0" lang="en-US" sz="2400" b="0" i="0" u="none" strike="noStrike" kern="0" cap="none" spc="-49" normalizeH="0" baseline="0" noProof="0" dirty="0">
              <a:ln>
                <a:noFill/>
              </a:ln>
              <a:gradFill>
                <a:gsLst>
                  <a:gs pos="14921">
                    <a:srgbClr val="1A1A1A"/>
                  </a:gs>
                  <a:gs pos="40000">
                    <a:srgbClr val="1A1A1A"/>
                  </a:gs>
                </a:gsLst>
                <a:lin ang="5400000" scaled="1"/>
              </a:gra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="" xmlns:a16="http://schemas.microsoft.com/office/drawing/2014/main" id="{ECE06539-717B-44BD-827B-2522E154D49A}"/>
              </a:ext>
            </a:extLst>
          </p:cNvPr>
          <p:cNvGrpSpPr/>
          <p:nvPr/>
        </p:nvGrpSpPr>
        <p:grpSpPr>
          <a:xfrm>
            <a:off x="5413340" y="561509"/>
            <a:ext cx="461204" cy="461192"/>
            <a:chOff x="5413340" y="561509"/>
            <a:chExt cx="461204" cy="461192"/>
          </a:xfrm>
        </p:grpSpPr>
        <p:sp useBgFill="1">
          <p:nvSpPr>
            <p:cNvPr id="184" name="Oval 183">
              <a:extLst>
                <a:ext uri="{FF2B5EF4-FFF2-40B4-BE49-F238E27FC236}">
                  <a16:creationId xmlns="" xmlns:a16="http://schemas.microsoft.com/office/drawing/2014/main" id="{4BC8BC7F-19F6-4145-A99A-5F2EFE0746B0}"/>
                </a:ext>
              </a:extLst>
            </p:cNvPr>
            <p:cNvSpPr/>
            <p:nvPr/>
          </p:nvSpPr>
          <p:spPr bwMode="auto">
            <a:xfrm>
              <a:off x="5413340" y="56150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5" name="Clipboard">
              <a:extLst>
                <a:ext uri="{FF2B5EF4-FFF2-40B4-BE49-F238E27FC236}">
                  <a16:creationId xmlns="" xmlns:a16="http://schemas.microsoft.com/office/drawing/2014/main" id="{DBAC1805-5977-4E52-AE55-9BA4C3188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0209" y="668110"/>
              <a:ext cx="216992" cy="24799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="" xmlns:a16="http://schemas.microsoft.com/office/drawing/2014/main" id="{37365212-ADC0-4DDF-A5B2-FF86AB529C96}"/>
              </a:ext>
            </a:extLst>
          </p:cNvPr>
          <p:cNvGrpSpPr/>
          <p:nvPr/>
        </p:nvGrpSpPr>
        <p:grpSpPr>
          <a:xfrm>
            <a:off x="6417434" y="573415"/>
            <a:ext cx="461204" cy="461192"/>
            <a:chOff x="6417434" y="573415"/>
            <a:chExt cx="461204" cy="461192"/>
          </a:xfrm>
        </p:grpSpPr>
        <p:sp useBgFill="1">
          <p:nvSpPr>
            <p:cNvPr id="187" name="Oval 186">
              <a:extLst>
                <a:ext uri="{FF2B5EF4-FFF2-40B4-BE49-F238E27FC236}">
                  <a16:creationId xmlns="" xmlns:a16="http://schemas.microsoft.com/office/drawing/2014/main" id="{FCB530A5-5831-447A-B621-6ACC78185A94}"/>
                </a:ext>
              </a:extLst>
            </p:cNvPr>
            <p:cNvSpPr/>
            <p:nvPr/>
          </p:nvSpPr>
          <p:spPr bwMode="auto">
            <a:xfrm>
              <a:off x="6417434" y="573415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8" name="Heart">
              <a:extLst>
                <a:ext uri="{FF2B5EF4-FFF2-40B4-BE49-F238E27FC236}">
                  <a16:creationId xmlns="" xmlns:a16="http://schemas.microsoft.com/office/drawing/2014/main" id="{68AAAED5-5903-43EB-B340-7161CAA95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12416" y="687765"/>
              <a:ext cx="271240" cy="23249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="" xmlns:a16="http://schemas.microsoft.com/office/drawing/2014/main" id="{29B3C793-3BC5-4910-8FCC-B5C4CE70D1AE}"/>
              </a:ext>
            </a:extLst>
          </p:cNvPr>
          <p:cNvGrpSpPr/>
          <p:nvPr/>
        </p:nvGrpSpPr>
        <p:grpSpPr>
          <a:xfrm>
            <a:off x="7365965" y="986165"/>
            <a:ext cx="461204" cy="461192"/>
            <a:chOff x="7365965" y="986165"/>
            <a:chExt cx="461204" cy="461192"/>
          </a:xfrm>
        </p:grpSpPr>
        <p:sp useBgFill="1">
          <p:nvSpPr>
            <p:cNvPr id="190" name="Oval 189">
              <a:extLst>
                <a:ext uri="{FF2B5EF4-FFF2-40B4-BE49-F238E27FC236}">
                  <a16:creationId xmlns="" xmlns:a16="http://schemas.microsoft.com/office/drawing/2014/main" id="{B23465EF-94BB-4289-9D8F-F90C5A5782ED}"/>
                </a:ext>
              </a:extLst>
            </p:cNvPr>
            <p:cNvSpPr/>
            <p:nvPr/>
          </p:nvSpPr>
          <p:spPr bwMode="auto">
            <a:xfrm>
              <a:off x="7365965" y="986165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91" name="Location">
              <a:extLst>
                <a:ext uri="{FF2B5EF4-FFF2-40B4-BE49-F238E27FC236}">
                  <a16:creationId xmlns="" xmlns:a16="http://schemas.microsoft.com/office/drawing/2014/main" id="{EDB90640-EE74-4F46-BE06-067EA7813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8697" y="1112140"/>
              <a:ext cx="255740" cy="209242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9CD6D55B-12B3-4E67-9C80-028177919FF6}"/>
              </a:ext>
            </a:extLst>
          </p:cNvPr>
          <p:cNvGrpSpPr/>
          <p:nvPr/>
        </p:nvGrpSpPr>
        <p:grpSpPr>
          <a:xfrm>
            <a:off x="8061290" y="1698158"/>
            <a:ext cx="461204" cy="461192"/>
            <a:chOff x="8061290" y="1698158"/>
            <a:chExt cx="461204" cy="461192"/>
          </a:xfrm>
        </p:grpSpPr>
        <p:sp useBgFill="1">
          <p:nvSpPr>
            <p:cNvPr id="193" name="Oval 192">
              <a:extLst>
                <a:ext uri="{FF2B5EF4-FFF2-40B4-BE49-F238E27FC236}">
                  <a16:creationId xmlns="" xmlns:a16="http://schemas.microsoft.com/office/drawing/2014/main" id="{5DC77364-59E3-4363-B204-1FC43C480C1F}"/>
                </a:ext>
              </a:extLst>
            </p:cNvPr>
            <p:cNvSpPr/>
            <p:nvPr/>
          </p:nvSpPr>
          <p:spPr bwMode="auto">
            <a:xfrm>
              <a:off x="8061290" y="1698158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94" name="People">
              <a:extLst>
                <a:ext uri="{FF2B5EF4-FFF2-40B4-BE49-F238E27FC236}">
                  <a16:creationId xmlns="" xmlns:a16="http://schemas.microsoft.com/office/drawing/2014/main" id="{B6FE1675-C2D3-4293-9EAE-0D969C156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64022" y="1821147"/>
              <a:ext cx="255740" cy="224740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763B7CAD-F8FC-4F13-9E72-2F117F8D2058}"/>
              </a:ext>
            </a:extLst>
          </p:cNvPr>
          <p:cNvGrpSpPr/>
          <p:nvPr/>
        </p:nvGrpSpPr>
        <p:grpSpPr>
          <a:xfrm>
            <a:off x="8447052" y="2638752"/>
            <a:ext cx="461204" cy="461192"/>
            <a:chOff x="8447052" y="2638752"/>
            <a:chExt cx="461204" cy="461192"/>
          </a:xfrm>
        </p:grpSpPr>
        <p:sp useBgFill="1">
          <p:nvSpPr>
            <p:cNvPr id="196" name="Oval 195">
              <a:extLst>
                <a:ext uri="{FF2B5EF4-FFF2-40B4-BE49-F238E27FC236}">
                  <a16:creationId xmlns="" xmlns:a16="http://schemas.microsoft.com/office/drawing/2014/main" id="{CF7D0C3C-D484-4EF9-88F4-9D2BF0168F6C}"/>
                </a:ext>
              </a:extLst>
            </p:cNvPr>
            <p:cNvSpPr/>
            <p:nvPr/>
          </p:nvSpPr>
          <p:spPr bwMode="auto">
            <a:xfrm>
              <a:off x="8447052" y="2638752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97" name="Smart speaker">
              <a:extLst>
                <a:ext uri="{FF2B5EF4-FFF2-40B4-BE49-F238E27FC236}">
                  <a16:creationId xmlns="" xmlns:a16="http://schemas.microsoft.com/office/drawing/2014/main" id="{A9890841-BD41-4B30-B9DB-EE442A04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19531" y="2710480"/>
              <a:ext cx="116246" cy="317736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="" xmlns:a16="http://schemas.microsoft.com/office/drawing/2014/main" id="{D75573E6-6ED2-4CF6-B872-C5893162788A}"/>
              </a:ext>
            </a:extLst>
          </p:cNvPr>
          <p:cNvGrpSpPr/>
          <p:nvPr/>
        </p:nvGrpSpPr>
        <p:grpSpPr>
          <a:xfrm>
            <a:off x="7296115" y="5355759"/>
            <a:ext cx="461204" cy="461192"/>
            <a:chOff x="7296115" y="5355759"/>
            <a:chExt cx="461204" cy="461192"/>
          </a:xfrm>
        </p:grpSpPr>
        <p:sp useBgFill="1">
          <p:nvSpPr>
            <p:cNvPr id="199" name="Oval 198">
              <a:extLst>
                <a:ext uri="{FF2B5EF4-FFF2-40B4-BE49-F238E27FC236}">
                  <a16:creationId xmlns="" xmlns:a16="http://schemas.microsoft.com/office/drawing/2014/main" id="{C0C5F633-E17E-4B47-98C5-6CB2050B698B}"/>
                </a:ext>
              </a:extLst>
            </p:cNvPr>
            <p:cNvSpPr/>
            <p:nvPr/>
          </p:nvSpPr>
          <p:spPr bwMode="auto">
            <a:xfrm>
              <a:off x="7296115" y="535575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00" name="Locked doc">
              <a:extLst>
                <a:ext uri="{FF2B5EF4-FFF2-40B4-BE49-F238E27FC236}">
                  <a16:creationId xmlns="" xmlns:a16="http://schemas.microsoft.com/office/drawing/2014/main" id="{548A9513-5262-41DC-B6AD-306A57E2D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22096" y="5458486"/>
              <a:ext cx="209242" cy="255738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="" xmlns:a16="http://schemas.microsoft.com/office/drawing/2014/main" id="{C7C3ED84-75EF-4AB0-B3A5-7EA823759303}"/>
              </a:ext>
            </a:extLst>
          </p:cNvPr>
          <p:cNvGrpSpPr/>
          <p:nvPr/>
        </p:nvGrpSpPr>
        <p:grpSpPr>
          <a:xfrm>
            <a:off x="8039065" y="4650909"/>
            <a:ext cx="461204" cy="461192"/>
            <a:chOff x="8039065" y="4650909"/>
            <a:chExt cx="461204" cy="461192"/>
          </a:xfrm>
        </p:grpSpPr>
        <p:sp useBgFill="1">
          <p:nvSpPr>
            <p:cNvPr id="202" name="Oval 201">
              <a:extLst>
                <a:ext uri="{FF2B5EF4-FFF2-40B4-BE49-F238E27FC236}">
                  <a16:creationId xmlns="" xmlns:a16="http://schemas.microsoft.com/office/drawing/2014/main" id="{FAA9455E-F76B-481B-9820-05C5DE906BD0}"/>
                </a:ext>
              </a:extLst>
            </p:cNvPr>
            <p:cNvSpPr/>
            <p:nvPr/>
          </p:nvSpPr>
          <p:spPr bwMode="auto">
            <a:xfrm>
              <a:off x="8039065" y="465090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03" name="Data center">
              <a:extLst>
                <a:ext uri="{FF2B5EF4-FFF2-40B4-BE49-F238E27FC236}">
                  <a16:creationId xmlns="" xmlns:a16="http://schemas.microsoft.com/office/drawing/2014/main" id="{493E7D68-A7A6-4638-8610-45FB1D6B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126297" y="4792384"/>
              <a:ext cx="286740" cy="178242"/>
            </a:xfrm>
            <a:prstGeom prst="rect">
              <a:avLst/>
            </a:prstGeom>
          </p:spPr>
        </p:pic>
      </p:grpSp>
      <p:grpSp>
        <p:nvGrpSpPr>
          <p:cNvPr id="204" name="Group 203">
            <a:extLst>
              <a:ext uri="{FF2B5EF4-FFF2-40B4-BE49-F238E27FC236}">
                <a16:creationId xmlns="" xmlns:a16="http://schemas.microsoft.com/office/drawing/2014/main" id="{D17B490A-03EC-4D11-A28F-3618A9A81F2C}"/>
              </a:ext>
            </a:extLst>
          </p:cNvPr>
          <p:cNvGrpSpPr/>
          <p:nvPr/>
        </p:nvGrpSpPr>
        <p:grpSpPr>
          <a:xfrm>
            <a:off x="4400515" y="5339884"/>
            <a:ext cx="461204" cy="461192"/>
            <a:chOff x="4400515" y="5339884"/>
            <a:chExt cx="461204" cy="461192"/>
          </a:xfrm>
        </p:grpSpPr>
        <p:sp useBgFill="1">
          <p:nvSpPr>
            <p:cNvPr id="205" name="Oval 204">
              <a:extLst>
                <a:ext uri="{FF2B5EF4-FFF2-40B4-BE49-F238E27FC236}">
                  <a16:creationId xmlns="" xmlns:a16="http://schemas.microsoft.com/office/drawing/2014/main" id="{174FB2C3-F1B7-4DFF-AA31-A342FF7B8B4A}"/>
                </a:ext>
              </a:extLst>
            </p:cNvPr>
            <p:cNvSpPr/>
            <p:nvPr/>
          </p:nvSpPr>
          <p:spPr bwMode="auto">
            <a:xfrm>
              <a:off x="4400515" y="533988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06" name="Speak">
              <a:extLst>
                <a:ext uri="{FF2B5EF4-FFF2-40B4-BE49-F238E27FC236}">
                  <a16:creationId xmlns="" xmlns:a16="http://schemas.microsoft.com/office/drawing/2014/main" id="{6EE500AD-1786-4149-A3A3-AF4A2536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13983" y="5464083"/>
              <a:ext cx="224742" cy="193742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A889349C-0F9A-4F29-9278-1DCA179DEB70}"/>
              </a:ext>
            </a:extLst>
          </p:cNvPr>
          <p:cNvGrpSpPr/>
          <p:nvPr/>
        </p:nvGrpSpPr>
        <p:grpSpPr>
          <a:xfrm>
            <a:off x="3657565" y="4581059"/>
            <a:ext cx="461204" cy="461192"/>
            <a:chOff x="3657565" y="4581059"/>
            <a:chExt cx="461204" cy="461192"/>
          </a:xfrm>
        </p:grpSpPr>
        <p:sp useBgFill="1">
          <p:nvSpPr>
            <p:cNvPr id="208" name="Oval 207">
              <a:extLst>
                <a:ext uri="{FF2B5EF4-FFF2-40B4-BE49-F238E27FC236}">
                  <a16:creationId xmlns="" xmlns:a16="http://schemas.microsoft.com/office/drawing/2014/main" id="{72DC06DB-757A-40D6-B8D7-596545EA1CAD}"/>
                </a:ext>
              </a:extLst>
            </p:cNvPr>
            <p:cNvSpPr/>
            <p:nvPr/>
          </p:nvSpPr>
          <p:spPr bwMode="auto">
            <a:xfrm>
              <a:off x="3657565" y="458105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09" name="Shopping cart">
              <a:extLst>
                <a:ext uri="{FF2B5EF4-FFF2-40B4-BE49-F238E27FC236}">
                  <a16:creationId xmlns="" xmlns:a16="http://schemas.microsoft.com/office/drawing/2014/main" id="{B60B5C4D-CCD7-407A-A49D-00069BFDD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52547" y="4685883"/>
              <a:ext cx="271240" cy="232492"/>
            </a:xfrm>
            <a:prstGeom prst="rect">
              <a:avLst/>
            </a:prstGeom>
          </p:spPr>
        </p:pic>
      </p:grpSp>
      <p:grpSp>
        <p:nvGrpSpPr>
          <p:cNvPr id="210" name="Group 209">
            <a:extLst>
              <a:ext uri="{FF2B5EF4-FFF2-40B4-BE49-F238E27FC236}">
                <a16:creationId xmlns="" xmlns:a16="http://schemas.microsoft.com/office/drawing/2014/main" id="{71563DA8-9872-471F-BD66-A54511D83B42}"/>
              </a:ext>
            </a:extLst>
          </p:cNvPr>
          <p:cNvGrpSpPr/>
          <p:nvPr/>
        </p:nvGrpSpPr>
        <p:grpSpPr>
          <a:xfrm>
            <a:off x="3286090" y="3688884"/>
            <a:ext cx="461204" cy="461192"/>
            <a:chOff x="3286090" y="3688884"/>
            <a:chExt cx="461204" cy="461192"/>
          </a:xfrm>
        </p:grpSpPr>
        <p:sp useBgFill="1">
          <p:nvSpPr>
            <p:cNvPr id="211" name="Oval 210">
              <a:extLst>
                <a:ext uri="{FF2B5EF4-FFF2-40B4-BE49-F238E27FC236}">
                  <a16:creationId xmlns="" xmlns:a16="http://schemas.microsoft.com/office/drawing/2014/main" id="{4F7B3396-E9E0-4102-9F3E-78A6F1EB86BB}"/>
                </a:ext>
              </a:extLst>
            </p:cNvPr>
            <p:cNvSpPr/>
            <p:nvPr/>
          </p:nvSpPr>
          <p:spPr bwMode="auto">
            <a:xfrm>
              <a:off x="3286090" y="368888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2" name="Light sensor">
              <a:extLst>
                <a:ext uri="{FF2B5EF4-FFF2-40B4-BE49-F238E27FC236}">
                  <a16:creationId xmlns="" xmlns:a16="http://schemas.microsoft.com/office/drawing/2014/main" id="{0F637BC0-CEC4-418B-8AFA-6471E1EA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446945" y="3772235"/>
              <a:ext cx="139494" cy="294490"/>
            </a:xfrm>
            <a:prstGeom prst="rect">
              <a:avLst/>
            </a:prstGeom>
          </p:spPr>
        </p:pic>
      </p:grpSp>
      <p:grpSp>
        <p:nvGrpSpPr>
          <p:cNvPr id="213" name="Group 212">
            <a:extLst>
              <a:ext uri="{FF2B5EF4-FFF2-40B4-BE49-F238E27FC236}">
                <a16:creationId xmlns="" xmlns:a16="http://schemas.microsoft.com/office/drawing/2014/main" id="{FB300F76-8AEC-476A-B443-D1D3E846537B}"/>
              </a:ext>
            </a:extLst>
          </p:cNvPr>
          <p:cNvGrpSpPr/>
          <p:nvPr/>
        </p:nvGrpSpPr>
        <p:grpSpPr>
          <a:xfrm>
            <a:off x="3295615" y="2599859"/>
            <a:ext cx="461204" cy="461192"/>
            <a:chOff x="3295615" y="2599859"/>
            <a:chExt cx="461204" cy="461192"/>
          </a:xfrm>
        </p:grpSpPr>
        <p:sp useBgFill="1">
          <p:nvSpPr>
            <p:cNvPr id="214" name="Oval 213">
              <a:extLst>
                <a:ext uri="{FF2B5EF4-FFF2-40B4-BE49-F238E27FC236}">
                  <a16:creationId xmlns="" xmlns:a16="http://schemas.microsoft.com/office/drawing/2014/main" id="{33A46946-66B9-4D7D-89AF-5F4641ADFAF4}"/>
                </a:ext>
              </a:extLst>
            </p:cNvPr>
            <p:cNvSpPr/>
            <p:nvPr/>
          </p:nvSpPr>
          <p:spPr bwMode="auto">
            <a:xfrm>
              <a:off x="3295615" y="259985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5" name="Walker">
              <a:extLst>
                <a:ext uri="{FF2B5EF4-FFF2-40B4-BE49-F238E27FC236}">
                  <a16:creationId xmlns="" xmlns:a16="http://schemas.microsoft.com/office/drawing/2014/main" id="{342FFD0E-F70B-4A63-BA27-8E436B7A4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398347" y="2718085"/>
              <a:ext cx="255740" cy="224740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="" xmlns:a16="http://schemas.microsoft.com/office/drawing/2014/main" id="{6344A47B-C564-4618-BAAA-F5D9BEB5B327}"/>
              </a:ext>
            </a:extLst>
          </p:cNvPr>
          <p:cNvGrpSpPr/>
          <p:nvPr/>
        </p:nvGrpSpPr>
        <p:grpSpPr>
          <a:xfrm>
            <a:off x="4435440" y="945684"/>
            <a:ext cx="461204" cy="461192"/>
            <a:chOff x="4435440" y="945684"/>
            <a:chExt cx="461204" cy="461192"/>
          </a:xfrm>
        </p:grpSpPr>
        <p:sp useBgFill="1">
          <p:nvSpPr>
            <p:cNvPr id="217" name="Oval 216">
              <a:extLst>
                <a:ext uri="{FF2B5EF4-FFF2-40B4-BE49-F238E27FC236}">
                  <a16:creationId xmlns="" xmlns:a16="http://schemas.microsoft.com/office/drawing/2014/main" id="{DE40846B-6CA1-4F1B-AC37-C3A9768AB884}"/>
                </a:ext>
              </a:extLst>
            </p:cNvPr>
            <p:cNvSpPr/>
            <p:nvPr/>
          </p:nvSpPr>
          <p:spPr bwMode="auto">
            <a:xfrm>
              <a:off x="4435440" y="94568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8" name="Envelope">
              <a:extLst>
                <a:ext uri="{FF2B5EF4-FFF2-40B4-BE49-F238E27FC236}">
                  <a16:creationId xmlns="" xmlns:a16="http://schemas.microsoft.com/office/drawing/2014/main" id="{432DCD94-A561-4034-AAC5-37F63D49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553671" y="1106533"/>
              <a:ext cx="224742" cy="139494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="" xmlns:a16="http://schemas.microsoft.com/office/drawing/2014/main" id="{7EB04D12-12AD-4547-B49C-E868EB2AA2E9}"/>
              </a:ext>
            </a:extLst>
          </p:cNvPr>
          <p:cNvGrpSpPr/>
          <p:nvPr/>
        </p:nvGrpSpPr>
        <p:grpSpPr>
          <a:xfrm>
            <a:off x="5865398" y="969276"/>
            <a:ext cx="461204" cy="461192"/>
            <a:chOff x="5865398" y="969276"/>
            <a:chExt cx="461204" cy="461192"/>
          </a:xfrm>
        </p:grpSpPr>
        <p:sp useBgFill="1">
          <p:nvSpPr>
            <p:cNvPr id="220" name="Oval 219">
              <a:extLst>
                <a:ext uri="{FF2B5EF4-FFF2-40B4-BE49-F238E27FC236}">
                  <a16:creationId xmlns="" xmlns:a16="http://schemas.microsoft.com/office/drawing/2014/main" id="{F5DF3C98-EC93-4C7A-8224-2797333C2C25}"/>
                </a:ext>
              </a:extLst>
            </p:cNvPr>
            <p:cNvSpPr/>
            <p:nvPr/>
          </p:nvSpPr>
          <p:spPr bwMode="auto">
            <a:xfrm>
              <a:off x="5865398" y="969276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1" name="Devices">
              <a:extLst>
                <a:ext uri="{FF2B5EF4-FFF2-40B4-BE49-F238E27FC236}">
                  <a16:creationId xmlns="" xmlns:a16="http://schemas.microsoft.com/office/drawing/2014/main" id="{127DD6DC-AC8D-406D-8548-1C7444BB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939230" y="1103001"/>
              <a:ext cx="294488" cy="193742"/>
            </a:xfrm>
            <a:prstGeom prst="rect">
              <a:avLst/>
            </a:prstGeom>
          </p:spPr>
        </p:pic>
      </p:grpSp>
      <p:grpSp>
        <p:nvGrpSpPr>
          <p:cNvPr id="222" name="Group 221">
            <a:extLst>
              <a:ext uri="{FF2B5EF4-FFF2-40B4-BE49-F238E27FC236}">
                <a16:creationId xmlns="" xmlns:a16="http://schemas.microsoft.com/office/drawing/2014/main" id="{C5474AEE-3FEA-4463-9F08-49F976350AAE}"/>
              </a:ext>
            </a:extLst>
          </p:cNvPr>
          <p:cNvGrpSpPr/>
          <p:nvPr/>
        </p:nvGrpSpPr>
        <p:grpSpPr>
          <a:xfrm>
            <a:off x="7415972" y="1633865"/>
            <a:ext cx="461204" cy="461192"/>
            <a:chOff x="7415972" y="1633865"/>
            <a:chExt cx="461204" cy="461192"/>
          </a:xfrm>
        </p:grpSpPr>
        <p:sp useBgFill="1">
          <p:nvSpPr>
            <p:cNvPr id="223" name="Oval 222">
              <a:extLst>
                <a:ext uri="{FF2B5EF4-FFF2-40B4-BE49-F238E27FC236}">
                  <a16:creationId xmlns="" xmlns:a16="http://schemas.microsoft.com/office/drawing/2014/main" id="{EA09249F-F049-42FD-B7DC-6087F0AECF76}"/>
                </a:ext>
              </a:extLst>
            </p:cNvPr>
            <p:cNvSpPr/>
            <p:nvPr/>
          </p:nvSpPr>
          <p:spPr bwMode="auto">
            <a:xfrm>
              <a:off x="7415972" y="1633865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4" name="Calendar">
              <a:extLst>
                <a:ext uri="{FF2B5EF4-FFF2-40B4-BE49-F238E27FC236}">
                  <a16:creationId xmlns="" xmlns:a16="http://schemas.microsoft.com/office/drawing/2014/main" id="{6FDDE89B-C386-4E5A-8E68-78508A68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7538966" y="1755965"/>
              <a:ext cx="224742" cy="216992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="" xmlns:a16="http://schemas.microsoft.com/office/drawing/2014/main" id="{6B9AD315-2046-4EC6-9DEE-7DE72A65B843}"/>
              </a:ext>
            </a:extLst>
          </p:cNvPr>
          <p:cNvGrpSpPr/>
          <p:nvPr/>
        </p:nvGrpSpPr>
        <p:grpSpPr>
          <a:xfrm>
            <a:off x="7882696" y="2333952"/>
            <a:ext cx="461204" cy="461192"/>
            <a:chOff x="7882696" y="2333952"/>
            <a:chExt cx="461204" cy="461192"/>
          </a:xfrm>
        </p:grpSpPr>
        <p:sp useBgFill="1">
          <p:nvSpPr>
            <p:cNvPr id="226" name="Oval 225">
              <a:extLst>
                <a:ext uri="{FF2B5EF4-FFF2-40B4-BE49-F238E27FC236}">
                  <a16:creationId xmlns="" xmlns:a16="http://schemas.microsoft.com/office/drawing/2014/main" id="{A750318E-7CF9-44B4-9E09-07C22718B389}"/>
                </a:ext>
              </a:extLst>
            </p:cNvPr>
            <p:cNvSpPr/>
            <p:nvPr/>
          </p:nvSpPr>
          <p:spPr bwMode="auto">
            <a:xfrm>
              <a:off x="7882696" y="2333952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7" name="Eye">
              <a:extLst>
                <a:ext uri="{FF2B5EF4-FFF2-40B4-BE49-F238E27FC236}">
                  <a16:creationId xmlns="" xmlns:a16="http://schemas.microsoft.com/office/drawing/2014/main" id="{287E2018-073B-495B-B98F-3377C465C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958303" y="2475427"/>
              <a:ext cx="309990" cy="178242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="" xmlns:a16="http://schemas.microsoft.com/office/drawing/2014/main" id="{C12A8255-B925-47B9-8ADE-8500B1F12FB2}"/>
              </a:ext>
            </a:extLst>
          </p:cNvPr>
          <p:cNvGrpSpPr/>
          <p:nvPr/>
        </p:nvGrpSpPr>
        <p:grpSpPr>
          <a:xfrm>
            <a:off x="8042240" y="3174534"/>
            <a:ext cx="461204" cy="461192"/>
            <a:chOff x="8042240" y="3174534"/>
            <a:chExt cx="461204" cy="461192"/>
          </a:xfrm>
        </p:grpSpPr>
        <p:sp useBgFill="1">
          <p:nvSpPr>
            <p:cNvPr id="229" name="Oval 228">
              <a:extLst>
                <a:ext uri="{FF2B5EF4-FFF2-40B4-BE49-F238E27FC236}">
                  <a16:creationId xmlns="" xmlns:a16="http://schemas.microsoft.com/office/drawing/2014/main" id="{7FD43E2E-326E-4AC3-B5B0-B1585D7D4E42}"/>
                </a:ext>
              </a:extLst>
            </p:cNvPr>
            <p:cNvSpPr/>
            <p:nvPr/>
          </p:nvSpPr>
          <p:spPr bwMode="auto">
            <a:xfrm>
              <a:off x="8042240" y="317453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30" name="Airplane">
              <a:extLst>
                <a:ext uri="{FF2B5EF4-FFF2-40B4-BE49-F238E27FC236}">
                  <a16:creationId xmlns="" xmlns:a16="http://schemas.microsoft.com/office/drawing/2014/main" id="{6622D789-C425-4CA9-98D0-0EF57844A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=""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8133347" y="3261761"/>
              <a:ext cx="278990" cy="286738"/>
            </a:xfrm>
            <a:prstGeom prst="rect">
              <a:avLst/>
            </a:prstGeom>
          </p:spPr>
        </p:pic>
      </p:grpSp>
      <p:grpSp>
        <p:nvGrpSpPr>
          <p:cNvPr id="231" name="Group 230">
            <a:extLst>
              <a:ext uri="{FF2B5EF4-FFF2-40B4-BE49-F238E27FC236}">
                <a16:creationId xmlns="" xmlns:a16="http://schemas.microsoft.com/office/drawing/2014/main" id="{D47AD4CC-A353-4137-9ED0-9E42576CBD86}"/>
              </a:ext>
            </a:extLst>
          </p:cNvPr>
          <p:cNvGrpSpPr/>
          <p:nvPr/>
        </p:nvGrpSpPr>
        <p:grpSpPr>
          <a:xfrm>
            <a:off x="7867615" y="4022259"/>
            <a:ext cx="461204" cy="461192"/>
            <a:chOff x="7867615" y="4022259"/>
            <a:chExt cx="461204" cy="461192"/>
          </a:xfrm>
        </p:grpSpPr>
        <p:sp useBgFill="1">
          <p:nvSpPr>
            <p:cNvPr id="232" name="Oval 231">
              <a:extLst>
                <a:ext uri="{FF2B5EF4-FFF2-40B4-BE49-F238E27FC236}">
                  <a16:creationId xmlns="" xmlns:a16="http://schemas.microsoft.com/office/drawing/2014/main" id="{3DA34FB3-6AA8-4AE2-BA4E-C4123095D9DB}"/>
                </a:ext>
              </a:extLst>
            </p:cNvPr>
            <p:cNvSpPr/>
            <p:nvPr/>
          </p:nvSpPr>
          <p:spPr bwMode="auto">
            <a:xfrm>
              <a:off x="7867615" y="402225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33" name="Pen">
              <a:extLst>
                <a:ext uri="{FF2B5EF4-FFF2-40B4-BE49-F238E27FC236}">
                  <a16:creationId xmlns="" xmlns:a16="http://schemas.microsoft.com/office/drawing/2014/main" id="{D9DCDF14-F7D9-4004-AA77-E31BE9CC6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=""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7985525" y="4116348"/>
              <a:ext cx="263488" cy="263488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="" xmlns:a16="http://schemas.microsoft.com/office/drawing/2014/main" id="{AB4937DA-7F9F-458D-ACAC-C0AB2E895DED}"/>
              </a:ext>
            </a:extLst>
          </p:cNvPr>
          <p:cNvGrpSpPr/>
          <p:nvPr/>
        </p:nvGrpSpPr>
        <p:grpSpPr>
          <a:xfrm>
            <a:off x="7378665" y="4711234"/>
            <a:ext cx="461204" cy="461192"/>
            <a:chOff x="7378665" y="4711234"/>
            <a:chExt cx="461204" cy="461192"/>
          </a:xfrm>
        </p:grpSpPr>
        <p:sp useBgFill="1">
          <p:nvSpPr>
            <p:cNvPr id="235" name="Oval 234">
              <a:extLst>
                <a:ext uri="{FF2B5EF4-FFF2-40B4-BE49-F238E27FC236}">
                  <a16:creationId xmlns="" xmlns:a16="http://schemas.microsoft.com/office/drawing/2014/main" id="{7A52A105-B555-42F2-B6B4-B72EE5E4AA9D}"/>
                </a:ext>
              </a:extLst>
            </p:cNvPr>
            <p:cNvSpPr/>
            <p:nvPr/>
          </p:nvSpPr>
          <p:spPr bwMode="auto">
            <a:xfrm>
              <a:off x="7378665" y="471123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36" name="Language">
              <a:extLst>
                <a:ext uri="{FF2B5EF4-FFF2-40B4-BE49-F238E27FC236}">
                  <a16:creationId xmlns="" xmlns:a16="http://schemas.microsoft.com/office/drawing/2014/main" id="{DBE6A8DC-DC62-4965-9041-A0CF61873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=""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506422" y="4835111"/>
              <a:ext cx="224742" cy="232490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="" xmlns:a16="http://schemas.microsoft.com/office/drawing/2014/main" id="{AB2D923C-C58C-4997-86F6-A3F79A8A5482}"/>
              </a:ext>
            </a:extLst>
          </p:cNvPr>
          <p:cNvGrpSpPr/>
          <p:nvPr/>
        </p:nvGrpSpPr>
        <p:grpSpPr>
          <a:xfrm>
            <a:off x="6676990" y="5155734"/>
            <a:ext cx="461204" cy="461192"/>
            <a:chOff x="6676990" y="5155734"/>
            <a:chExt cx="461204" cy="461192"/>
          </a:xfrm>
        </p:grpSpPr>
        <p:sp useBgFill="1">
          <p:nvSpPr>
            <p:cNvPr id="238" name="Oval 237">
              <a:extLst>
                <a:ext uri="{FF2B5EF4-FFF2-40B4-BE49-F238E27FC236}">
                  <a16:creationId xmlns="" xmlns:a16="http://schemas.microsoft.com/office/drawing/2014/main" id="{6E3758C6-9C2C-4FAE-8360-64F49FAA1712}"/>
                </a:ext>
              </a:extLst>
            </p:cNvPr>
            <p:cNvSpPr/>
            <p:nvPr/>
          </p:nvSpPr>
          <p:spPr bwMode="auto">
            <a:xfrm>
              <a:off x="6676990" y="515573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39" name="Chips">
              <a:extLst>
                <a:ext uri="{FF2B5EF4-FFF2-40B4-BE49-F238E27FC236}">
                  <a16:creationId xmlns="" xmlns:a16="http://schemas.microsoft.com/office/drawing/2014/main" id="{A12DED3C-4DFC-4003-8258-39C83DE24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=""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6764223" y="5266210"/>
              <a:ext cx="286738" cy="24024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="" xmlns:a16="http://schemas.microsoft.com/office/drawing/2014/main" id="{AD2FCE35-6805-4BBD-9C87-D74FC8D12A6D}"/>
              </a:ext>
            </a:extLst>
          </p:cNvPr>
          <p:cNvGrpSpPr/>
          <p:nvPr/>
        </p:nvGrpSpPr>
        <p:grpSpPr>
          <a:xfrm>
            <a:off x="5029165" y="5149384"/>
            <a:ext cx="461204" cy="461192"/>
            <a:chOff x="5029165" y="5149384"/>
            <a:chExt cx="461204" cy="461192"/>
          </a:xfrm>
        </p:grpSpPr>
        <p:sp useBgFill="1">
          <p:nvSpPr>
            <p:cNvPr id="241" name="Oval 240">
              <a:extLst>
                <a:ext uri="{FF2B5EF4-FFF2-40B4-BE49-F238E27FC236}">
                  <a16:creationId xmlns="" xmlns:a16="http://schemas.microsoft.com/office/drawing/2014/main" id="{2DB86837-6A46-4D1B-A0C6-6A468F0A82B2}"/>
                </a:ext>
              </a:extLst>
            </p:cNvPr>
            <p:cNvSpPr/>
            <p:nvPr/>
          </p:nvSpPr>
          <p:spPr bwMode="auto">
            <a:xfrm>
              <a:off x="5029165" y="514938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42" name="Graph">
              <a:extLst>
                <a:ext uri="{FF2B5EF4-FFF2-40B4-BE49-F238E27FC236}">
                  <a16:creationId xmlns="" xmlns:a16="http://schemas.microsoft.com/office/drawing/2014/main" id="{D2088761-D350-4A5C-A665-79DB63F36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=""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139647" y="5306359"/>
              <a:ext cx="240240" cy="147242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="" xmlns:a16="http://schemas.microsoft.com/office/drawing/2014/main" id="{DA3968C7-0A4B-4D83-AA92-F81C789AB490}"/>
              </a:ext>
            </a:extLst>
          </p:cNvPr>
          <p:cNvGrpSpPr/>
          <p:nvPr/>
        </p:nvGrpSpPr>
        <p:grpSpPr>
          <a:xfrm>
            <a:off x="4308440" y="4663609"/>
            <a:ext cx="461204" cy="461192"/>
            <a:chOff x="4308440" y="4663609"/>
            <a:chExt cx="461204" cy="461192"/>
          </a:xfrm>
        </p:grpSpPr>
        <p:sp useBgFill="1">
          <p:nvSpPr>
            <p:cNvPr id="244" name="Oval 243">
              <a:extLst>
                <a:ext uri="{FF2B5EF4-FFF2-40B4-BE49-F238E27FC236}">
                  <a16:creationId xmlns="" xmlns:a16="http://schemas.microsoft.com/office/drawing/2014/main" id="{06A77D17-8E23-47DD-8E72-6B63176C759C}"/>
                </a:ext>
              </a:extLst>
            </p:cNvPr>
            <p:cNvSpPr/>
            <p:nvPr/>
          </p:nvSpPr>
          <p:spPr bwMode="auto">
            <a:xfrm>
              <a:off x="4308440" y="466360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45" name="Directory">
              <a:extLst>
                <a:ext uri="{FF2B5EF4-FFF2-40B4-BE49-F238E27FC236}">
                  <a16:creationId xmlns="" xmlns:a16="http://schemas.microsoft.com/office/drawing/2014/main" id="{9C1E35F7-626D-490F-9DF9-71B42737D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=""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411172" y="4766336"/>
              <a:ext cx="255740" cy="255738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="" xmlns:a16="http://schemas.microsoft.com/office/drawing/2014/main" id="{C45C9CF3-7C54-40E5-B167-22069CFF8216}"/>
              </a:ext>
            </a:extLst>
          </p:cNvPr>
          <p:cNvGrpSpPr/>
          <p:nvPr/>
        </p:nvGrpSpPr>
        <p:grpSpPr>
          <a:xfrm>
            <a:off x="3695665" y="3139609"/>
            <a:ext cx="461204" cy="461192"/>
            <a:chOff x="3695665" y="3139609"/>
            <a:chExt cx="461204" cy="461192"/>
          </a:xfrm>
        </p:grpSpPr>
        <p:sp useBgFill="1">
          <p:nvSpPr>
            <p:cNvPr id="247" name="Oval 246">
              <a:extLst>
                <a:ext uri="{FF2B5EF4-FFF2-40B4-BE49-F238E27FC236}">
                  <a16:creationId xmlns="" xmlns:a16="http://schemas.microsoft.com/office/drawing/2014/main" id="{88F80121-4EA0-4BBA-8229-DB0CF77C85E0}"/>
                </a:ext>
              </a:extLst>
            </p:cNvPr>
            <p:cNvSpPr/>
            <p:nvPr/>
          </p:nvSpPr>
          <p:spPr bwMode="auto">
            <a:xfrm>
              <a:off x="3695665" y="313960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48" name="Hand">
              <a:extLst>
                <a:ext uri="{FF2B5EF4-FFF2-40B4-BE49-F238E27FC236}">
                  <a16:creationId xmlns="" xmlns:a16="http://schemas.microsoft.com/office/drawing/2014/main" id="{814C5A0D-E03C-46CA-9B9A-755F8A40C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=""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833270" y="3250085"/>
              <a:ext cx="185994" cy="24024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="" xmlns:a16="http://schemas.microsoft.com/office/drawing/2014/main" id="{8582EA3E-9916-4B43-9897-430E28641B15}"/>
              </a:ext>
            </a:extLst>
          </p:cNvPr>
          <p:cNvGrpSpPr/>
          <p:nvPr/>
        </p:nvGrpSpPr>
        <p:grpSpPr>
          <a:xfrm>
            <a:off x="3873465" y="2307759"/>
            <a:ext cx="461204" cy="461192"/>
            <a:chOff x="3873465" y="2307759"/>
            <a:chExt cx="461204" cy="461192"/>
          </a:xfrm>
        </p:grpSpPr>
        <p:sp useBgFill="1">
          <p:nvSpPr>
            <p:cNvPr id="250" name="Oval 249">
              <a:extLst>
                <a:ext uri="{FF2B5EF4-FFF2-40B4-BE49-F238E27FC236}">
                  <a16:creationId xmlns="" xmlns:a16="http://schemas.microsoft.com/office/drawing/2014/main" id="{7A3DD008-E100-4171-8C62-6B451B3740F3}"/>
                </a:ext>
              </a:extLst>
            </p:cNvPr>
            <p:cNvSpPr/>
            <p:nvPr/>
          </p:nvSpPr>
          <p:spPr bwMode="auto">
            <a:xfrm>
              <a:off x="3873465" y="230775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1" name="HoloLens">
              <a:extLst>
                <a:ext uri="{FF2B5EF4-FFF2-40B4-BE49-F238E27FC236}">
                  <a16:creationId xmlns="" xmlns:a16="http://schemas.microsoft.com/office/drawing/2014/main" id="{838FEE77-D423-486C-B10F-807ECD77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=""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3949072" y="2448345"/>
              <a:ext cx="309990" cy="170494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="" xmlns:a16="http://schemas.microsoft.com/office/drawing/2014/main" id="{EDA2EFC3-1632-4DC7-A380-6BB428A98E6D}"/>
              </a:ext>
            </a:extLst>
          </p:cNvPr>
          <p:cNvGrpSpPr/>
          <p:nvPr/>
        </p:nvGrpSpPr>
        <p:grpSpPr>
          <a:xfrm>
            <a:off x="5048215" y="1136184"/>
            <a:ext cx="461204" cy="461192"/>
            <a:chOff x="5048215" y="1136184"/>
            <a:chExt cx="461204" cy="461192"/>
          </a:xfrm>
        </p:grpSpPr>
        <p:sp useBgFill="1">
          <p:nvSpPr>
            <p:cNvPr id="253" name="Oval 252">
              <a:extLst>
                <a:ext uri="{FF2B5EF4-FFF2-40B4-BE49-F238E27FC236}">
                  <a16:creationId xmlns="" xmlns:a16="http://schemas.microsoft.com/office/drawing/2014/main" id="{B1E2C0E3-8CFF-406F-9B7E-40FA426EEF1A}"/>
                </a:ext>
              </a:extLst>
            </p:cNvPr>
            <p:cNvSpPr/>
            <p:nvPr/>
          </p:nvSpPr>
          <p:spPr bwMode="auto">
            <a:xfrm>
              <a:off x="5048215" y="113618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4" name="Person">
              <a:extLst>
                <a:ext uri="{FF2B5EF4-FFF2-40B4-BE49-F238E27FC236}">
                  <a16:creationId xmlns="" xmlns:a16="http://schemas.microsoft.com/office/drawing/2014/main" id="{DBC7C211-67BA-46E5-83DF-061C9FE1B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=""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5146184" y="1238911"/>
              <a:ext cx="255740" cy="255738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="" xmlns:a16="http://schemas.microsoft.com/office/drawing/2014/main" id="{6A5AABA8-3BA6-49CC-9402-AFE59BB5EE0B}"/>
              </a:ext>
            </a:extLst>
          </p:cNvPr>
          <p:cNvGrpSpPr/>
          <p:nvPr/>
        </p:nvGrpSpPr>
        <p:grpSpPr>
          <a:xfrm>
            <a:off x="5865398" y="5314484"/>
            <a:ext cx="461204" cy="461192"/>
            <a:chOff x="5865398" y="5314484"/>
            <a:chExt cx="461204" cy="461192"/>
          </a:xfrm>
        </p:grpSpPr>
        <p:sp useBgFill="1">
          <p:nvSpPr>
            <p:cNvPr id="256" name="Oval 255">
              <a:extLst>
                <a:ext uri="{FF2B5EF4-FFF2-40B4-BE49-F238E27FC236}">
                  <a16:creationId xmlns="" xmlns:a16="http://schemas.microsoft.com/office/drawing/2014/main" id="{4CA17EC0-D577-40D0-8470-BEC3D210999E}"/>
                </a:ext>
              </a:extLst>
            </p:cNvPr>
            <p:cNvSpPr/>
            <p:nvPr/>
          </p:nvSpPr>
          <p:spPr bwMode="auto">
            <a:xfrm>
              <a:off x="5865398" y="531448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7" name="Watch">
              <a:extLst>
                <a:ext uri="{FF2B5EF4-FFF2-40B4-BE49-F238E27FC236}">
                  <a16:creationId xmlns="" xmlns:a16="http://schemas.microsoft.com/office/drawing/2014/main" id="{24EBF9A2-90F4-4FFC-BDFF-F78853464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=""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6014627" y="5398455"/>
              <a:ext cx="164592" cy="289995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="" xmlns:a16="http://schemas.microsoft.com/office/drawing/2014/main" id="{6525BF23-D72F-4A31-A1DC-C41234EBAF00}"/>
              </a:ext>
            </a:extLst>
          </p:cNvPr>
          <p:cNvGrpSpPr/>
          <p:nvPr/>
        </p:nvGrpSpPr>
        <p:grpSpPr>
          <a:xfrm>
            <a:off x="3711540" y="1634659"/>
            <a:ext cx="461204" cy="461192"/>
            <a:chOff x="3711540" y="1634659"/>
            <a:chExt cx="461204" cy="461192"/>
          </a:xfrm>
        </p:grpSpPr>
        <p:sp useBgFill="1">
          <p:nvSpPr>
            <p:cNvPr id="259" name="Oval 258">
              <a:extLst>
                <a:ext uri="{FF2B5EF4-FFF2-40B4-BE49-F238E27FC236}">
                  <a16:creationId xmlns="" xmlns:a16="http://schemas.microsoft.com/office/drawing/2014/main" id="{60C1400C-AA00-47AF-842E-398971A6ED57}"/>
                </a:ext>
              </a:extLst>
            </p:cNvPr>
            <p:cNvSpPr/>
            <p:nvPr/>
          </p:nvSpPr>
          <p:spPr bwMode="auto">
            <a:xfrm>
              <a:off x="3711540" y="163465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0" name="Smart thermostat">
              <a:extLst>
                <a:ext uri="{FF2B5EF4-FFF2-40B4-BE49-F238E27FC236}">
                  <a16:creationId xmlns="" xmlns:a16="http://schemas.microsoft.com/office/drawing/2014/main" id="{2AF7896C-D829-48EB-A103-C2F2B8627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=""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3802647" y="1777910"/>
              <a:ext cx="283464" cy="188976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16FE79AB-5930-4C96-83EC-05275C801B65}"/>
              </a:ext>
            </a:extLst>
          </p:cNvPr>
          <p:cNvGrpSpPr/>
          <p:nvPr/>
        </p:nvGrpSpPr>
        <p:grpSpPr>
          <a:xfrm>
            <a:off x="6692072" y="1140946"/>
            <a:ext cx="461204" cy="461192"/>
            <a:chOff x="6692072" y="1140946"/>
            <a:chExt cx="461204" cy="461192"/>
          </a:xfrm>
        </p:grpSpPr>
        <p:sp useBgFill="1">
          <p:nvSpPr>
            <p:cNvPr id="262" name="Oval 261">
              <a:extLst>
                <a:ext uri="{FF2B5EF4-FFF2-40B4-BE49-F238E27FC236}">
                  <a16:creationId xmlns="" xmlns:a16="http://schemas.microsoft.com/office/drawing/2014/main" id="{DEE304E8-41EC-450B-BAF2-A5CD27DF9582}"/>
                </a:ext>
              </a:extLst>
            </p:cNvPr>
            <p:cNvSpPr/>
            <p:nvPr/>
          </p:nvSpPr>
          <p:spPr bwMode="auto">
            <a:xfrm>
              <a:off x="6692072" y="1140946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3" name="Camera">
              <a:extLst>
                <a:ext uri="{FF2B5EF4-FFF2-40B4-BE49-F238E27FC236}">
                  <a16:creationId xmlns="" xmlns:a16="http://schemas.microsoft.com/office/drawing/2014/main" id="{8507203C-A4E9-4528-8402-7497F3A6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=""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6794804" y="1266921"/>
              <a:ext cx="256032" cy="209481"/>
            </a:xfrm>
            <a:prstGeom prst="rect">
              <a:avLst/>
            </a:prstGeom>
          </p:spPr>
        </p:pic>
      </p:grpSp>
      <p:grpSp>
        <p:nvGrpSpPr>
          <p:cNvPr id="264" name="Group 263">
            <a:extLst>
              <a:ext uri="{FF2B5EF4-FFF2-40B4-BE49-F238E27FC236}">
                <a16:creationId xmlns="" xmlns:a16="http://schemas.microsoft.com/office/drawing/2014/main" id="{C0E44945-4314-4D22-9B39-55C94E5B8A25}"/>
              </a:ext>
            </a:extLst>
          </p:cNvPr>
          <p:cNvGrpSpPr/>
          <p:nvPr/>
        </p:nvGrpSpPr>
        <p:grpSpPr>
          <a:xfrm>
            <a:off x="8445465" y="3698409"/>
            <a:ext cx="461204" cy="461192"/>
            <a:chOff x="8445465" y="3698409"/>
            <a:chExt cx="461204" cy="461192"/>
          </a:xfrm>
        </p:grpSpPr>
        <p:sp useBgFill="1">
          <p:nvSpPr>
            <p:cNvPr id="265" name="Oval 264">
              <a:extLst>
                <a:ext uri="{FF2B5EF4-FFF2-40B4-BE49-F238E27FC236}">
                  <a16:creationId xmlns="" xmlns:a16="http://schemas.microsoft.com/office/drawing/2014/main" id="{3C0D5434-E95D-44AC-9AE6-A8093164E73D}"/>
                </a:ext>
              </a:extLst>
            </p:cNvPr>
            <p:cNvSpPr/>
            <p:nvPr/>
          </p:nvSpPr>
          <p:spPr bwMode="auto">
            <a:xfrm>
              <a:off x="8445465" y="369840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6" name="Controller">
              <a:extLst>
                <a:ext uri="{FF2B5EF4-FFF2-40B4-BE49-F238E27FC236}">
                  <a16:creationId xmlns="" xmlns:a16="http://schemas.microsoft.com/office/drawing/2014/main" id="{F64F1846-1DCD-4D0F-928D-0425D400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=""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8524947" y="3820859"/>
              <a:ext cx="301752" cy="216642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="" xmlns:a16="http://schemas.microsoft.com/office/drawing/2014/main" id="{F0CE21B8-D593-4976-8D23-AFD299B22BDA}"/>
              </a:ext>
            </a:extLst>
          </p:cNvPr>
          <p:cNvGrpSpPr/>
          <p:nvPr/>
        </p:nvGrpSpPr>
        <p:grpSpPr>
          <a:xfrm>
            <a:off x="3860765" y="3990509"/>
            <a:ext cx="461204" cy="461192"/>
            <a:chOff x="3860765" y="3990509"/>
            <a:chExt cx="461204" cy="461192"/>
          </a:xfrm>
        </p:grpSpPr>
        <p:sp useBgFill="1">
          <p:nvSpPr>
            <p:cNvPr id="268" name="Oval 267">
              <a:extLst>
                <a:ext uri="{FF2B5EF4-FFF2-40B4-BE49-F238E27FC236}">
                  <a16:creationId xmlns="" xmlns:a16="http://schemas.microsoft.com/office/drawing/2014/main" id="{94AE0C0E-ED65-4E6D-BD1D-2D202094DBEC}"/>
                </a:ext>
              </a:extLst>
            </p:cNvPr>
            <p:cNvSpPr/>
            <p:nvPr/>
          </p:nvSpPr>
          <p:spPr bwMode="auto">
            <a:xfrm>
              <a:off x="3860765" y="3990509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39" name="Factory">
              <a:extLst>
                <a:ext uri="{FF2B5EF4-FFF2-40B4-BE49-F238E27FC236}">
                  <a16:creationId xmlns="" xmlns:a16="http://schemas.microsoft.com/office/drawing/2014/main" id="{7CCC3B44-38AD-43B4-8623-6A86864C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=""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3959622" y="4130005"/>
              <a:ext cx="265176" cy="171584"/>
            </a:xfrm>
            <a:prstGeom prst="rect">
              <a:avLst/>
            </a:prstGeom>
          </p:spPr>
        </p:pic>
      </p:grpSp>
      <p:grpSp>
        <p:nvGrpSpPr>
          <p:cNvPr id="444" name="Group 443">
            <a:extLst>
              <a:ext uri="{FF2B5EF4-FFF2-40B4-BE49-F238E27FC236}">
                <a16:creationId xmlns="" xmlns:a16="http://schemas.microsoft.com/office/drawing/2014/main" id="{8B9EC98E-5F93-44FC-8F80-9132AFA7EB72}"/>
              </a:ext>
            </a:extLst>
          </p:cNvPr>
          <p:cNvGrpSpPr/>
          <p:nvPr/>
        </p:nvGrpSpPr>
        <p:grpSpPr>
          <a:xfrm>
            <a:off x="4349715" y="1599734"/>
            <a:ext cx="461204" cy="461192"/>
            <a:chOff x="4349715" y="1599734"/>
            <a:chExt cx="461204" cy="461192"/>
          </a:xfrm>
        </p:grpSpPr>
        <p:sp useBgFill="1">
          <p:nvSpPr>
            <p:cNvPr id="445" name="Oval 444">
              <a:extLst>
                <a:ext uri="{FF2B5EF4-FFF2-40B4-BE49-F238E27FC236}">
                  <a16:creationId xmlns="" xmlns:a16="http://schemas.microsoft.com/office/drawing/2014/main" id="{666F8896-E2B7-432E-8D5D-E64CC525F4FD}"/>
                </a:ext>
              </a:extLst>
            </p:cNvPr>
            <p:cNvSpPr/>
            <p:nvPr/>
          </p:nvSpPr>
          <p:spPr bwMode="auto">
            <a:xfrm>
              <a:off x="4349715" y="1599734"/>
              <a:ext cx="461204" cy="46119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46" name="Car">
              <a:extLst>
                <a:ext uri="{FF2B5EF4-FFF2-40B4-BE49-F238E27FC236}">
                  <a16:creationId xmlns="" xmlns:a16="http://schemas.microsoft.com/office/drawing/2014/main" id="{549549DF-0A44-4D9C-B20F-FC508AE6C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=""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4448572" y="1722642"/>
              <a:ext cx="265176" cy="202782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0AED04B6-9144-435C-8F9B-55345A2DE353}"/>
              </a:ext>
            </a:extLst>
          </p:cNvPr>
          <p:cNvGrpSpPr/>
          <p:nvPr/>
        </p:nvGrpSpPr>
        <p:grpSpPr>
          <a:xfrm>
            <a:off x="5594527" y="2868691"/>
            <a:ext cx="1011287" cy="700082"/>
            <a:chOff x="9325005" y="2535604"/>
            <a:chExt cx="1011287" cy="700082"/>
          </a:xfrm>
        </p:grpSpPr>
        <p:pic>
          <p:nvPicPr>
            <p:cNvPr id="150" name="Picture 222">
              <a:extLst>
                <a:ext uri="{FF2B5EF4-FFF2-40B4-BE49-F238E27FC236}">
                  <a16:creationId xmlns="" xmlns:a16="http://schemas.microsoft.com/office/drawing/2014/main" id="{40507497-56E6-4720-8FB6-DECB53646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9793518" y="2535604"/>
              <a:ext cx="542774" cy="542774"/>
            </a:xfrm>
            <a:prstGeom prst="rect">
              <a:avLst/>
            </a:prstGeom>
          </p:spPr>
        </p:pic>
        <p:sp>
          <p:nvSpPr>
            <p:cNvPr id="182" name="Cloud">
              <a:extLst>
                <a:ext uri="{FF2B5EF4-FFF2-40B4-BE49-F238E27FC236}">
                  <a16:creationId xmlns="" xmlns:a16="http://schemas.microsoft.com/office/drawing/2014/main" id="{9A84410A-556C-417C-BA87-874CAEAA4C9D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9325005" y="2678213"/>
              <a:ext cx="1011287" cy="557473"/>
            </a:xfrm>
            <a:custGeom>
              <a:avLst/>
              <a:gdLst>
                <a:gd name="connsiteX0" fmla="*/ 2780439 w 5647350"/>
                <a:gd name="connsiteY0" fmla="*/ 3113116 h 3113116"/>
                <a:gd name="connsiteX1" fmla="*/ 4003228 w 5647350"/>
                <a:gd name="connsiteY1" fmla="*/ 2302597 h 3113116"/>
                <a:gd name="connsiteX2" fmla="*/ 4014578 w 5647350"/>
                <a:gd name="connsiteY2" fmla="*/ 2266034 h 3113116"/>
                <a:gd name="connsiteX3" fmla="*/ 4121367 w 5647350"/>
                <a:gd name="connsiteY3" fmla="*/ 2305119 h 3113116"/>
                <a:gd name="connsiteX4" fmla="*/ 4471137 w 5647350"/>
                <a:gd name="connsiteY4" fmla="*/ 2357999 h 3113116"/>
                <a:gd name="connsiteX5" fmla="*/ 5647350 w 5647350"/>
                <a:gd name="connsiteY5" fmla="*/ 1181786 h 3113116"/>
                <a:gd name="connsiteX6" fmla="*/ 4591398 w 5647350"/>
                <a:gd name="connsiteY6" fmla="*/ 11645 h 3113116"/>
                <a:gd name="connsiteX7" fmla="*/ 4501659 w 5647350"/>
                <a:gd name="connsiteY7" fmla="*/ 7114 h 3113116"/>
                <a:gd name="connsiteX8" fmla="*/ 4452514 w 5647350"/>
                <a:gd name="connsiteY8" fmla="*/ 2160 h 3113116"/>
                <a:gd name="connsiteX9" fmla="*/ 661901 w 5647350"/>
                <a:gd name="connsiteY9" fmla="*/ 2161 h 3113116"/>
                <a:gd name="connsiteX10" fmla="*/ 606779 w 5647350"/>
                <a:gd name="connsiteY10" fmla="*/ 0 h 3113116"/>
                <a:gd name="connsiteX11" fmla="*/ 477910 w 5647350"/>
                <a:gd name="connsiteY11" fmla="*/ 20972 h 3113116"/>
                <a:gd name="connsiteX12" fmla="*/ 22123 w 5647350"/>
                <a:gd name="connsiteY12" fmla="*/ 810419 h 3113116"/>
                <a:gd name="connsiteX13" fmla="*/ 682701 w 5647350"/>
                <a:gd name="connsiteY13" fmla="*/ 1287178 h 3113116"/>
                <a:gd name="connsiteX14" fmla="*/ 731822 w 5647350"/>
                <a:gd name="connsiteY14" fmla="*/ 1279184 h 3113116"/>
                <a:gd name="connsiteX15" fmla="*/ 718255 w 5647350"/>
                <a:gd name="connsiteY15" fmla="*/ 1360043 h 3113116"/>
                <a:gd name="connsiteX16" fmla="*/ 818090 w 5647350"/>
                <a:gd name="connsiteY16" fmla="*/ 1791984 h 3113116"/>
                <a:gd name="connsiteX17" fmla="*/ 1422047 w 5647350"/>
                <a:gd name="connsiteY17" fmla="*/ 2169387 h 3113116"/>
                <a:gd name="connsiteX18" fmla="*/ 1509532 w 5647350"/>
                <a:gd name="connsiteY18" fmla="*/ 2167085 h 3113116"/>
                <a:gd name="connsiteX19" fmla="*/ 1513025 w 5647350"/>
                <a:gd name="connsiteY19" fmla="*/ 2180671 h 3113116"/>
                <a:gd name="connsiteX20" fmla="*/ 2780439 w 5647350"/>
                <a:gd name="connsiteY20" fmla="*/ 3113116 h 311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7350" h="3113116">
                  <a:moveTo>
                    <a:pt x="2780439" y="3113116"/>
                  </a:moveTo>
                  <a:cubicBezTo>
                    <a:pt x="3330132" y="3113116"/>
                    <a:pt x="3801767" y="2778905"/>
                    <a:pt x="4003228" y="2302597"/>
                  </a:cubicBezTo>
                  <a:lnTo>
                    <a:pt x="4014578" y="2266034"/>
                  </a:lnTo>
                  <a:lnTo>
                    <a:pt x="4121367" y="2305119"/>
                  </a:lnTo>
                  <a:cubicBezTo>
                    <a:pt x="4231860" y="2339485"/>
                    <a:pt x="4349336" y="2357999"/>
                    <a:pt x="4471137" y="2357999"/>
                  </a:cubicBezTo>
                  <a:cubicBezTo>
                    <a:pt x="5120742" y="2357999"/>
                    <a:pt x="5647350" y="1831391"/>
                    <a:pt x="5647350" y="1181786"/>
                  </a:cubicBezTo>
                  <a:cubicBezTo>
                    <a:pt x="5647350" y="572781"/>
                    <a:pt x="5184511" y="71879"/>
                    <a:pt x="4591398" y="11645"/>
                  </a:cubicBezTo>
                  <a:lnTo>
                    <a:pt x="4501659" y="7114"/>
                  </a:lnTo>
                  <a:lnTo>
                    <a:pt x="4452514" y="2160"/>
                  </a:lnTo>
                  <a:lnTo>
                    <a:pt x="661901" y="2161"/>
                  </a:lnTo>
                  <a:lnTo>
                    <a:pt x="606779" y="0"/>
                  </a:lnTo>
                  <a:cubicBezTo>
                    <a:pt x="564026" y="2566"/>
                    <a:pt x="520893" y="9455"/>
                    <a:pt x="477910" y="20972"/>
                  </a:cubicBezTo>
                  <a:cubicBezTo>
                    <a:pt x="134048" y="113110"/>
                    <a:pt x="-70014" y="466557"/>
                    <a:pt x="22123" y="810419"/>
                  </a:cubicBezTo>
                  <a:cubicBezTo>
                    <a:pt x="102744" y="1111298"/>
                    <a:pt x="383429" y="1305143"/>
                    <a:pt x="682701" y="1287178"/>
                  </a:cubicBezTo>
                  <a:lnTo>
                    <a:pt x="731822" y="1279184"/>
                  </a:lnTo>
                  <a:lnTo>
                    <a:pt x="718255" y="1360043"/>
                  </a:lnTo>
                  <a:cubicBezTo>
                    <a:pt x="707958" y="1505742"/>
                    <a:pt x="739562" y="1655971"/>
                    <a:pt x="818090" y="1791984"/>
                  </a:cubicBezTo>
                  <a:cubicBezTo>
                    <a:pt x="948969" y="2018674"/>
                    <a:pt x="1179216" y="2152226"/>
                    <a:pt x="1422047" y="2169387"/>
                  </a:cubicBezTo>
                  <a:lnTo>
                    <a:pt x="1509532" y="2167085"/>
                  </a:lnTo>
                  <a:lnTo>
                    <a:pt x="1513025" y="2180671"/>
                  </a:lnTo>
                  <a:cubicBezTo>
                    <a:pt x="1681048" y="2720882"/>
                    <a:pt x="2184939" y="3113116"/>
                    <a:pt x="2780439" y="3113116"/>
                  </a:cubicBezTo>
                  <a:close/>
                </a:path>
              </a:pathLst>
            </a:custGeom>
            <a:solidFill>
              <a:srgbClr val="E6E6E6"/>
            </a:solidFill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6041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3.7037E-7 L 0 0.0537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2.59259E-6 L 0 0.04468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300" fill="hold"/>
                                        <p:tgtEl>
                                          <p:spTgt spid="17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300" fill="hold"/>
                                        <p:tgtEl>
                                          <p:spTgt spid="17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35" dur="300" fill="hold"/>
                                        <p:tgtEl>
                                          <p:spTgt spid="18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39" dur="300" fill="hold"/>
                                        <p:tgtEl>
                                          <p:spTgt spid="21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3" dur="300" fill="hold"/>
                                        <p:tgtEl>
                                          <p:spTgt spid="1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7" dur="300" fill="hold"/>
                                        <p:tgtEl>
                                          <p:spTgt spid="18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51" dur="300" fill="hold"/>
                                        <p:tgtEl>
                                          <p:spTgt spid="22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55" dur="300" fill="hold"/>
                                        <p:tgtEl>
                                          <p:spTgt spid="19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59" dur="300" fill="hold"/>
                                        <p:tgtEl>
                                          <p:spTgt spid="22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63" dur="300" fill="hold"/>
                                        <p:tgtEl>
                                          <p:spTgt spid="19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67" dur="300" fill="hold"/>
                                        <p:tgtEl>
                                          <p:spTgt spid="2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71" dur="300" fill="hold"/>
                                        <p:tgtEl>
                                          <p:spTgt spid="23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75" dur="300" fill="hold"/>
                                        <p:tgtEl>
                                          <p:spTgt spid="20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79" dur="300" fill="hold"/>
                                        <p:tgtEl>
                                          <p:spTgt spid="23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83" dur="300" fill="hold"/>
                                        <p:tgtEl>
                                          <p:spTgt spid="19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87" dur="300" fill="hold"/>
                                        <p:tgtEl>
                                          <p:spTgt spid="23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1" dur="300" fill="hold"/>
                                        <p:tgtEl>
                                          <p:spTgt spid="24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5" dur="300" fill="hold"/>
                                        <p:tgtEl>
                                          <p:spTgt spid="20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99" dur="300" fill="hold"/>
                                        <p:tgtEl>
                                          <p:spTgt spid="24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03" dur="300" fill="hold"/>
                                        <p:tgtEl>
                                          <p:spTgt spid="20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07" dur="300" fill="hold"/>
                                        <p:tgtEl>
                                          <p:spTgt spid="21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11" dur="300" fill="hold"/>
                                        <p:tgtEl>
                                          <p:spTgt spid="24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15" dur="300" fill="hold"/>
                                        <p:tgtEl>
                                          <p:spTgt spid="21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19" dur="300" fill="hold"/>
                                        <p:tgtEl>
                                          <p:spTgt spid="2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3" dur="300" fill="hold"/>
                                        <p:tgtEl>
                                          <p:spTgt spid="21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7" dur="300" fill="hold"/>
                                        <p:tgtEl>
                                          <p:spTgt spid="25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31" dur="300" fill="hold"/>
                                        <p:tgtEl>
                                          <p:spTgt spid="44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35" dur="300" fill="hold"/>
                                        <p:tgtEl>
                                          <p:spTgt spid="25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39" dur="300" fill="hold"/>
                                        <p:tgtEl>
                                          <p:spTgt spid="26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43" dur="300" fill="hold"/>
                                        <p:tgtEl>
                                          <p:spTgt spid="25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47" dur="300" fill="hold"/>
                                        <p:tgtEl>
                                          <p:spTgt spid="26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6" presetClass="emph" presetSubtype="0" accel="100000" autoRev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51" dur="300" fill="hold"/>
                                        <p:tgtEl>
                                          <p:spTgt spid="26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6" grpId="1" animBg="1"/>
      <p:bldP spid="177" grpId="0" animBg="1"/>
      <p:bldP spid="178" grpId="0" animBg="1"/>
      <p:bldP spid="178" grpId="1" animBg="1"/>
      <p:bldP spid="180" grpId="0"/>
      <p:bldP spid="180" grpId="1"/>
      <p:bldP spid="181" grpId="0"/>
      <p:bldP spid="18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图示 36"/>
          <p:cNvGraphicFramePr/>
          <p:nvPr>
            <p:extLst>
              <p:ext uri="{D42A27DB-BD31-4B8C-83A1-F6EECF244321}">
                <p14:modId xmlns:p14="http://schemas.microsoft.com/office/powerpoint/2010/main" val="664537080"/>
              </p:ext>
            </p:extLst>
          </p:nvPr>
        </p:nvGraphicFramePr>
        <p:xfrm>
          <a:off x="2355667" y="1643371"/>
          <a:ext cx="8441488" cy="387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8684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8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测试项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25493"/>
              </p:ext>
            </p:extLst>
          </p:nvPr>
        </p:nvGraphicFramePr>
        <p:xfrm>
          <a:off x="1676139" y="1530700"/>
          <a:ext cx="961455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52"/>
                <a:gridCol w="3204852"/>
                <a:gridCol w="3204852"/>
              </a:tblGrid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测试类型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测试项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用例编号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单元测试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服务器端测试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1.1-1.27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单元测试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本地测试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1.28-1.31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管理功能测试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用户管理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2.5-2.8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管理功能测试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房间管理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2.9-2.15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管理功能测试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设备管理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2.16-2.22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管理功能测试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场景管理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2.34-2.43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设备功能测试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设备监测与手动控制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2.23-2.33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设备功能测试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设备的自动控制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2.44-2.50</a:t>
                      </a:r>
                      <a:endParaRPr lang="zh-CN" altLang="en-US" sz="2400" dirty="0"/>
                    </a:p>
                  </a:txBody>
                  <a:tcPr/>
                </a:tc>
              </a:tr>
              <a:tr h="436231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报警功能测试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报警测试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2.50-2.54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781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入侵报警测试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33533"/>
              </p:ext>
            </p:extLst>
          </p:nvPr>
        </p:nvGraphicFramePr>
        <p:xfrm>
          <a:off x="1495446" y="1912361"/>
          <a:ext cx="10228530" cy="432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510"/>
                <a:gridCol w="3409510"/>
                <a:gridCol w="3409510"/>
              </a:tblGrid>
              <a:tr h="58107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状态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预期</a:t>
                      </a:r>
                      <a:endParaRPr lang="zh-CN" altLang="en-US" sz="2800" dirty="0"/>
                    </a:p>
                  </a:txBody>
                  <a:tcPr/>
                </a:tc>
              </a:tr>
              <a:tr h="100295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运行系统</a:t>
                      </a:r>
                      <a:r>
                        <a:rPr lang="en-US" altLang="zh-CN" sz="2800" dirty="0" smtClean="0"/>
                        <a:t>,</a:t>
                      </a:r>
                      <a:r>
                        <a:rPr lang="zh-CN" altLang="en-US" sz="2800" dirty="0" smtClean="0"/>
                        <a:t>报警开关和人体传感器开启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测试人员触发人体传感器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绑定的微信接到报警通知</a:t>
                      </a:r>
                      <a:endParaRPr lang="zh-CN" altLang="en-US" sz="2800" dirty="0"/>
                    </a:p>
                  </a:txBody>
                  <a:tcPr/>
                </a:tc>
              </a:tr>
              <a:tr h="100295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运行系统</a:t>
                      </a:r>
                      <a:r>
                        <a:rPr lang="en-US" altLang="zh-CN" sz="2800" dirty="0" smtClean="0"/>
                        <a:t>,</a:t>
                      </a:r>
                      <a:r>
                        <a:rPr lang="zh-CN" altLang="en-US" sz="2800" dirty="0" smtClean="0"/>
                        <a:t>报警开关关闭</a:t>
                      </a:r>
                      <a:r>
                        <a:rPr lang="en-US" altLang="zh-CN" sz="2800" dirty="0" smtClean="0"/>
                        <a:t>,</a:t>
                      </a:r>
                      <a:r>
                        <a:rPr lang="zh-CN" altLang="en-US" sz="2800" dirty="0" smtClean="0"/>
                        <a:t>人体传感器开启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测试人员触发人体传感器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不会接到报警通知</a:t>
                      </a:r>
                      <a:endParaRPr lang="zh-CN" altLang="en-US" sz="2800" dirty="0"/>
                    </a:p>
                  </a:txBody>
                  <a:tcPr/>
                </a:tc>
              </a:tr>
              <a:tr h="100295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运行系统</a:t>
                      </a:r>
                      <a:r>
                        <a:rPr lang="en-US" altLang="zh-CN" sz="2800" dirty="0" smtClean="0"/>
                        <a:t>,</a:t>
                      </a:r>
                      <a:r>
                        <a:rPr lang="zh-CN" altLang="en-US" sz="2800" dirty="0" smtClean="0"/>
                        <a:t>报警开关开启</a:t>
                      </a:r>
                      <a:r>
                        <a:rPr lang="en-US" altLang="zh-CN" sz="2800" dirty="0" smtClean="0"/>
                        <a:t>,</a:t>
                      </a:r>
                      <a:r>
                        <a:rPr lang="zh-CN" altLang="en-US" sz="2800" dirty="0" smtClean="0"/>
                        <a:t>人体传感器关闭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测试人员触发人体传感器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不会接到报警通知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550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入侵报警测试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89" y="1040051"/>
            <a:ext cx="2762360" cy="57498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763841"/>
            <a:ext cx="8636056" cy="45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0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/>
              <a:t>定时</a:t>
            </a:r>
            <a:r>
              <a:rPr lang="zh-CN" altLang="en-US" dirty="0" smtClean="0"/>
              <a:t>开关灯测试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412"/>
              </p:ext>
            </p:extLst>
          </p:nvPr>
        </p:nvGraphicFramePr>
        <p:xfrm>
          <a:off x="584200" y="2051436"/>
          <a:ext cx="11143974" cy="360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510"/>
                <a:gridCol w="3409510"/>
                <a:gridCol w="4324954"/>
              </a:tblGrid>
              <a:tr h="243638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状态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内容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预期</a:t>
                      </a:r>
                      <a:endParaRPr lang="zh-CN" altLang="en-US" sz="3600" dirty="0"/>
                    </a:p>
                  </a:txBody>
                  <a:tcPr/>
                </a:tc>
              </a:tr>
              <a:tr h="1484343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运行系统</a:t>
                      </a:r>
                      <a:r>
                        <a:rPr lang="en-US" altLang="zh-CN" sz="3600" dirty="0" smtClean="0"/>
                        <a:t>,</a:t>
                      </a:r>
                      <a:r>
                        <a:rPr lang="zh-CN" altLang="en-US" sz="3600" dirty="0" smtClean="0"/>
                        <a:t>设置定时开灯场景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保持台灯关闭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到达设定时间</a:t>
                      </a:r>
                      <a:r>
                        <a:rPr lang="en-US" altLang="zh-CN" sz="3600" dirty="0" smtClean="0"/>
                        <a:t>,</a:t>
                      </a:r>
                      <a:r>
                        <a:rPr lang="zh-CN" altLang="en-US" sz="3600" dirty="0" smtClean="0"/>
                        <a:t>台灯开启</a:t>
                      </a:r>
                      <a:endParaRPr lang="zh-CN" altLang="en-US" sz="3600" dirty="0"/>
                    </a:p>
                  </a:txBody>
                  <a:tcPr/>
                </a:tc>
              </a:tr>
              <a:tr h="1484343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运行系统</a:t>
                      </a:r>
                      <a:r>
                        <a:rPr lang="en-US" altLang="zh-CN" sz="3600" dirty="0" smtClean="0"/>
                        <a:t>,</a:t>
                      </a:r>
                      <a:r>
                        <a:rPr lang="zh-CN" altLang="en-US" sz="3600" dirty="0" smtClean="0"/>
                        <a:t>设置定时关灯场景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保持台灯开启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到达设定时间</a:t>
                      </a:r>
                      <a:r>
                        <a:rPr lang="en-US" altLang="zh-CN" sz="3600" dirty="0" smtClean="0"/>
                        <a:t>,</a:t>
                      </a:r>
                      <a:r>
                        <a:rPr lang="zh-CN" altLang="en-US" sz="3600" dirty="0" smtClean="0"/>
                        <a:t>台灯关闭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895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房间管理功能测试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44" y="3778286"/>
            <a:ext cx="9170697" cy="2489024"/>
          </a:xfrm>
          <a:prstGeom prst="rect">
            <a:avLst/>
          </a:prstGeom>
        </p:spPr>
      </p:pic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05625"/>
              </p:ext>
            </p:extLst>
          </p:nvPr>
        </p:nvGraphicFramePr>
        <p:xfrm>
          <a:off x="1305040" y="1464085"/>
          <a:ext cx="9253943" cy="2124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327"/>
                <a:gridCol w="5174616"/>
              </a:tblGrid>
              <a:tr h="243638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输入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预期</a:t>
                      </a:r>
                      <a:endParaRPr lang="zh-CN" altLang="en-US" sz="3600" dirty="0"/>
                    </a:p>
                  </a:txBody>
                  <a:tcPr/>
                </a:tc>
              </a:tr>
              <a:tr h="1484343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房间名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房间在数据库中被创建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03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房间管理功能测试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97844"/>
              </p:ext>
            </p:extLst>
          </p:nvPr>
        </p:nvGraphicFramePr>
        <p:xfrm>
          <a:off x="1052333" y="1429288"/>
          <a:ext cx="9253943" cy="2124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327"/>
                <a:gridCol w="5174616"/>
              </a:tblGrid>
              <a:tr h="243638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输入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预期</a:t>
                      </a:r>
                      <a:endParaRPr lang="zh-CN" altLang="en-US" sz="3600" dirty="0"/>
                    </a:p>
                  </a:txBody>
                  <a:tcPr/>
                </a:tc>
              </a:tr>
              <a:tr h="1484343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房间</a:t>
                      </a:r>
                      <a:r>
                        <a:rPr lang="en-US" altLang="zh-CN" sz="3600" dirty="0" smtClean="0"/>
                        <a:t>id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房间在数据库中</a:t>
                      </a:r>
                      <a:r>
                        <a:rPr lang="zh-CN" altLang="en-US" sz="3600" dirty="0" smtClean="0"/>
                        <a:t>被删除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88" y="3877858"/>
            <a:ext cx="9738025" cy="26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6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累计情况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33384" y="1905505"/>
            <a:ext cx="981191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6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共测试用例 </a:t>
            </a:r>
            <a:r>
              <a:rPr lang="en-US" altLang="zh-CN" sz="6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98 </a:t>
            </a:r>
            <a:r>
              <a:rPr lang="zh-CN" altLang="en-US" sz="6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条</a:t>
            </a:r>
            <a:endParaRPr lang="en-US" altLang="zh-CN" sz="6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4147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1565382685"/>
              </p:ext>
            </p:extLst>
          </p:nvPr>
        </p:nvGraphicFramePr>
        <p:xfrm>
          <a:off x="2355667" y="1643371"/>
          <a:ext cx="8441488" cy="387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1563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需求追踪情况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31483" y="1640215"/>
            <a:ext cx="7695643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功能需求</a:t>
            </a:r>
            <a:r>
              <a:rPr lang="en-US" altLang="zh-CN" sz="4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zh-CN" altLang="en-US" sz="4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软件结构覆盖</a:t>
            </a:r>
            <a:r>
              <a:rPr lang="en-US" altLang="zh-CN" sz="4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自行</a:t>
            </a:r>
            <a:r>
              <a:rPr lang="zh-CN" alt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安装解除功能</a:t>
            </a:r>
            <a:endParaRPr lang="en-US" altLang="zh-CN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部分设备未覆盖 如空调</a:t>
            </a:r>
            <a:endParaRPr lang="en-US" altLang="zh-CN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altLang="zh-CN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zh-CN" altLang="en-US" sz="4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非功能性需求覆盖</a:t>
            </a:r>
            <a:r>
              <a:rPr lang="en-US" altLang="zh-CN" sz="4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系统鲁棒性需求</a:t>
            </a:r>
            <a:endParaRPr lang="en-US" altLang="zh-CN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altLang="zh-CN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971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92696" y="-2412669"/>
            <a:ext cx="7384474" cy="544671"/>
            <a:chOff x="3129809" y="1714761"/>
            <a:chExt cx="7533616" cy="555671"/>
          </a:xfrm>
        </p:grpSpPr>
        <p:sp>
          <p:nvSpPr>
            <p:cNvPr id="181" name="Rectangle 180"/>
            <p:cNvSpPr/>
            <p:nvPr/>
          </p:nvSpPr>
          <p:spPr>
            <a:xfrm>
              <a:off x="4660998" y="1715529"/>
              <a:ext cx="1720646" cy="5549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32384">
                <a:defRPr/>
              </a:pPr>
              <a:r>
                <a:rPr lang="en-US" kern="0" dirty="0">
                  <a:solidFill>
                    <a:srgbClr val="0078D7"/>
                  </a:solidFill>
                  <a:latin typeface="Segoe UI"/>
                </a:rPr>
                <a:t>WEEK 12</a:t>
              </a:r>
            </a:p>
            <a:p>
              <a:pPr algn="ctr" defTabSz="932384">
                <a:defRPr/>
              </a:pPr>
              <a:r>
                <a:rPr lang="en-US" sz="1077" kern="0" dirty="0">
                  <a:solidFill>
                    <a:srgbClr val="0078D7"/>
                  </a:solidFill>
                  <a:latin typeface="Segoe UI"/>
                </a:rPr>
                <a:t>[5.14]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177395" y="1714761"/>
              <a:ext cx="2486030" cy="5549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32384">
                <a:defRPr/>
              </a:pPr>
              <a:r>
                <a:rPr lang="en-US" kern="0" dirty="0">
                  <a:solidFill>
                    <a:srgbClr val="0078D7"/>
                  </a:solidFill>
                  <a:latin typeface="Segoe UI"/>
                </a:rPr>
                <a:t>WEEK 14</a:t>
              </a:r>
            </a:p>
            <a:p>
              <a:pPr algn="ctr" defTabSz="932384">
                <a:defRPr/>
              </a:pPr>
              <a:r>
                <a:rPr lang="en-US" sz="1077" kern="0" dirty="0">
                  <a:solidFill>
                    <a:srgbClr val="0078D7"/>
                  </a:solidFill>
                  <a:latin typeface="Segoe UI"/>
                </a:rPr>
                <a:t>[5.28]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913363" y="1715528"/>
              <a:ext cx="1104208" cy="54588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932384">
                <a:defRPr/>
              </a:pPr>
              <a:r>
                <a:rPr lang="en-US" kern="0" dirty="0">
                  <a:solidFill>
                    <a:srgbClr val="0078D7"/>
                  </a:solidFill>
                  <a:latin typeface="Segoe UI"/>
                </a:rPr>
                <a:t>WEEK 13</a:t>
              </a:r>
            </a:p>
            <a:p>
              <a:pPr algn="ctr" defTabSz="932384">
                <a:defRPr/>
              </a:pPr>
              <a:r>
                <a:rPr lang="en-US" sz="1077" kern="0" dirty="0">
                  <a:solidFill>
                    <a:srgbClr val="0078D7"/>
                  </a:solidFill>
                  <a:latin typeface="Segoe UI"/>
                </a:rPr>
                <a:t>[5.21]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129809" y="1714761"/>
              <a:ext cx="1104208" cy="54588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932384">
                <a:defRPr/>
              </a:pPr>
              <a:r>
                <a:rPr lang="en-US" kern="0" dirty="0">
                  <a:solidFill>
                    <a:srgbClr val="0078D7"/>
                  </a:solidFill>
                  <a:latin typeface="Segoe UI"/>
                </a:rPr>
                <a:t>WEEK 11</a:t>
              </a:r>
            </a:p>
            <a:p>
              <a:pPr algn="ctr" defTabSz="932384">
                <a:defRPr/>
              </a:pPr>
              <a:r>
                <a:rPr lang="en-US" sz="1077" kern="0" dirty="0">
                  <a:solidFill>
                    <a:srgbClr val="0078D7"/>
                  </a:solidFill>
                  <a:latin typeface="Segoe UI"/>
                </a:rPr>
                <a:t>[Present]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B8B8DCAA-74F2-4E49-8989-2A3E91C71125}"/>
              </a:ext>
            </a:extLst>
          </p:cNvPr>
          <p:cNvGrpSpPr/>
          <p:nvPr/>
        </p:nvGrpSpPr>
        <p:grpSpPr>
          <a:xfrm>
            <a:off x="-11037581" y="1582682"/>
            <a:ext cx="5542246" cy="3274336"/>
            <a:chOff x="-3228896" y="1448815"/>
            <a:chExt cx="5542246" cy="3274336"/>
          </a:xfrm>
        </p:grpSpPr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F7CF0F67-9420-4CE3-A04E-DB4A735B84E5}"/>
                </a:ext>
              </a:extLst>
            </p:cNvPr>
            <p:cNvGrpSpPr/>
            <p:nvPr/>
          </p:nvGrpSpPr>
          <p:grpSpPr>
            <a:xfrm>
              <a:off x="-3228896" y="1448816"/>
              <a:ext cx="5534364" cy="3274335"/>
              <a:chOff x="-3228896" y="1448816"/>
              <a:chExt cx="5534364" cy="3274335"/>
            </a:xfrm>
          </p:grpSpPr>
          <p:sp>
            <p:nvSpPr>
              <p:cNvPr id="178" name="Freeform 177"/>
              <p:cNvSpPr>
                <a:spLocks noChangeAspect="1"/>
              </p:cNvSpPr>
              <p:nvPr/>
            </p:nvSpPr>
            <p:spPr bwMode="black">
              <a:xfrm>
                <a:off x="-3228896" y="1448817"/>
                <a:ext cx="5534364" cy="3274334"/>
              </a:xfrm>
              <a:custGeom>
                <a:avLst/>
                <a:gdLst>
                  <a:gd name="T0" fmla="*/ 1942 w 2359"/>
                  <a:gd name="T1" fmla="*/ 1394 h 1394"/>
                  <a:gd name="T2" fmla="*/ 416 w 2359"/>
                  <a:gd name="T3" fmla="*/ 1394 h 1394"/>
                  <a:gd name="T4" fmla="*/ 0 w 2359"/>
                  <a:gd name="T5" fmla="*/ 971 h 1394"/>
                  <a:gd name="T6" fmla="*/ 416 w 2359"/>
                  <a:gd name="T7" fmla="*/ 552 h 1394"/>
                  <a:gd name="T8" fmla="*/ 517 w 2359"/>
                  <a:gd name="T9" fmla="*/ 565 h 1394"/>
                  <a:gd name="T10" fmla="*/ 925 w 2359"/>
                  <a:gd name="T11" fmla="*/ 221 h 1394"/>
                  <a:gd name="T12" fmla="*/ 1175 w 2359"/>
                  <a:gd name="T13" fmla="*/ 305 h 1394"/>
                  <a:gd name="T14" fmla="*/ 1578 w 2359"/>
                  <a:gd name="T15" fmla="*/ 0 h 1394"/>
                  <a:gd name="T16" fmla="*/ 1982 w 2359"/>
                  <a:gd name="T17" fmla="*/ 424 h 1394"/>
                  <a:gd name="T18" fmla="*/ 1968 w 2359"/>
                  <a:gd name="T19" fmla="*/ 552 h 1394"/>
                  <a:gd name="T20" fmla="*/ 2359 w 2359"/>
                  <a:gd name="T21" fmla="*/ 971 h 1394"/>
                  <a:gd name="T22" fmla="*/ 1942 w 2359"/>
                  <a:gd name="T23" fmla="*/ 1394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59" h="1394">
                    <a:moveTo>
                      <a:pt x="1942" y="1394"/>
                    </a:moveTo>
                    <a:cubicBezTo>
                      <a:pt x="416" y="1394"/>
                      <a:pt x="416" y="1394"/>
                      <a:pt x="416" y="1394"/>
                    </a:cubicBezTo>
                    <a:cubicBezTo>
                      <a:pt x="193" y="1394"/>
                      <a:pt x="0" y="1200"/>
                      <a:pt x="0" y="971"/>
                    </a:cubicBezTo>
                    <a:cubicBezTo>
                      <a:pt x="0" y="741"/>
                      <a:pt x="193" y="552"/>
                      <a:pt x="416" y="552"/>
                    </a:cubicBezTo>
                    <a:cubicBezTo>
                      <a:pt x="451" y="552"/>
                      <a:pt x="487" y="556"/>
                      <a:pt x="517" y="565"/>
                    </a:cubicBezTo>
                    <a:cubicBezTo>
                      <a:pt x="552" y="362"/>
                      <a:pt x="719" y="221"/>
                      <a:pt x="925" y="221"/>
                    </a:cubicBezTo>
                    <a:cubicBezTo>
                      <a:pt x="1021" y="221"/>
                      <a:pt x="1105" y="247"/>
                      <a:pt x="1175" y="305"/>
                    </a:cubicBezTo>
                    <a:cubicBezTo>
                      <a:pt x="1227" y="128"/>
                      <a:pt x="1394" y="0"/>
                      <a:pt x="1578" y="0"/>
                    </a:cubicBezTo>
                    <a:cubicBezTo>
                      <a:pt x="1802" y="0"/>
                      <a:pt x="1982" y="190"/>
                      <a:pt x="1982" y="424"/>
                    </a:cubicBezTo>
                    <a:cubicBezTo>
                      <a:pt x="1982" y="468"/>
                      <a:pt x="1977" y="512"/>
                      <a:pt x="1968" y="552"/>
                    </a:cubicBezTo>
                    <a:cubicBezTo>
                      <a:pt x="2188" y="565"/>
                      <a:pt x="2359" y="750"/>
                      <a:pt x="2359" y="971"/>
                    </a:cubicBezTo>
                    <a:cubicBezTo>
                      <a:pt x="2359" y="1205"/>
                      <a:pt x="2170" y="1394"/>
                      <a:pt x="1942" y="139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85000"/>
                  </a:schemeClr>
                </a:solidFill>
              </a:ln>
            </p:spPr>
            <p:txBody>
              <a:bodyPr vert="horz" wrap="square" lIns="89595" tIns="44799" rIns="89595" bIns="44799" numCol="1" anchor="t" anchorCtr="0" compatLnSpc="1">
                <a:prstTxWarp prst="textNoShape">
                  <a:avLst/>
                </a:prstTxWarp>
              </a:bodyPr>
              <a:lstStyle/>
              <a:p>
                <a:pPr defTabSz="913834">
                  <a:defRPr/>
                </a:pPr>
                <a:endParaRPr lang="en-US" kern="0" dirty="0">
                  <a:solidFill>
                    <a:srgbClr val="0078D7"/>
                  </a:solidFill>
                  <a:latin typeface="Segoe UI"/>
                </a:endParaRPr>
              </a:p>
            </p:txBody>
          </p:sp>
          <p:sp>
            <p:nvSpPr>
              <p:cNvPr id="180" name="Freeform 179"/>
              <p:cNvSpPr>
                <a:spLocks noChangeAspect="1"/>
              </p:cNvSpPr>
              <p:nvPr/>
            </p:nvSpPr>
            <p:spPr bwMode="black">
              <a:xfrm>
                <a:off x="-3228896" y="1448816"/>
                <a:ext cx="5443621" cy="3274334"/>
              </a:xfrm>
              <a:custGeom>
                <a:avLst/>
                <a:gdLst>
                  <a:gd name="connsiteX0" fmla="*/ 3703139 w 5445165"/>
                  <a:gd name="connsiteY0" fmla="*/ 0 h 3275263"/>
                  <a:gd name="connsiteX1" fmla="*/ 4651218 w 5445165"/>
                  <a:gd name="connsiteY1" fmla="*/ 996206 h 3275263"/>
                  <a:gd name="connsiteX2" fmla="*/ 4618364 w 5445165"/>
                  <a:gd name="connsiteY2" fmla="*/ 1296948 h 3275263"/>
                  <a:gd name="connsiteX3" fmla="*/ 5381738 w 5445165"/>
                  <a:gd name="connsiteY3" fmla="*/ 1749785 h 3275263"/>
                  <a:gd name="connsiteX4" fmla="*/ 5397105 w 5445165"/>
                  <a:gd name="connsiteY4" fmla="*/ 1776664 h 3275263"/>
                  <a:gd name="connsiteX5" fmla="*/ 5064139 w 5445165"/>
                  <a:gd name="connsiteY5" fmla="*/ 1776664 h 3275263"/>
                  <a:gd name="connsiteX6" fmla="*/ 5064139 w 5445165"/>
                  <a:gd name="connsiteY6" fmla="*/ 2696062 h 3275263"/>
                  <a:gd name="connsiteX7" fmla="*/ 5445165 w 5445165"/>
                  <a:gd name="connsiteY7" fmla="*/ 2696062 h 3275263"/>
                  <a:gd name="connsiteX8" fmla="*/ 5416736 w 5445165"/>
                  <a:gd name="connsiteY8" fmla="*/ 2755536 h 3275263"/>
                  <a:gd name="connsiteX9" fmla="*/ 4557349 w 5445165"/>
                  <a:gd name="connsiteY9" fmla="*/ 3275263 h 3275263"/>
                  <a:gd name="connsiteX10" fmla="*/ 976239 w 5445165"/>
                  <a:gd name="connsiteY10" fmla="*/ 3275263 h 3275263"/>
                  <a:gd name="connsiteX11" fmla="*/ 0 w 5445165"/>
                  <a:gd name="connsiteY11" fmla="*/ 2281406 h 3275263"/>
                  <a:gd name="connsiteX12" fmla="*/ 976239 w 5445165"/>
                  <a:gd name="connsiteY12" fmla="*/ 1296948 h 3275263"/>
                  <a:gd name="connsiteX13" fmla="*/ 1213259 w 5445165"/>
                  <a:gd name="connsiteY13" fmla="*/ 1327492 h 3275263"/>
                  <a:gd name="connsiteX14" fmla="*/ 2170725 w 5445165"/>
                  <a:gd name="connsiteY14" fmla="*/ 519249 h 3275263"/>
                  <a:gd name="connsiteX15" fmla="*/ 2757407 w 5445165"/>
                  <a:gd name="connsiteY15" fmla="*/ 716611 h 3275263"/>
                  <a:gd name="connsiteX16" fmla="*/ 3703139 w 5445165"/>
                  <a:gd name="connsiteY16" fmla="*/ 0 h 3275263"/>
                  <a:gd name="connsiteX0" fmla="*/ 3703139 w 5445165"/>
                  <a:gd name="connsiteY0" fmla="*/ 0 h 3275263"/>
                  <a:gd name="connsiteX1" fmla="*/ 4651218 w 5445165"/>
                  <a:gd name="connsiteY1" fmla="*/ 996206 h 3275263"/>
                  <a:gd name="connsiteX2" fmla="*/ 4618364 w 5445165"/>
                  <a:gd name="connsiteY2" fmla="*/ 1296948 h 3275263"/>
                  <a:gd name="connsiteX3" fmla="*/ 5381738 w 5445165"/>
                  <a:gd name="connsiteY3" fmla="*/ 1749785 h 3275263"/>
                  <a:gd name="connsiteX4" fmla="*/ 5397105 w 5445165"/>
                  <a:gd name="connsiteY4" fmla="*/ 1776664 h 3275263"/>
                  <a:gd name="connsiteX5" fmla="*/ 5064139 w 5445165"/>
                  <a:gd name="connsiteY5" fmla="*/ 2696062 h 3275263"/>
                  <a:gd name="connsiteX6" fmla="*/ 5445165 w 5445165"/>
                  <a:gd name="connsiteY6" fmla="*/ 2696062 h 3275263"/>
                  <a:gd name="connsiteX7" fmla="*/ 5416736 w 5445165"/>
                  <a:gd name="connsiteY7" fmla="*/ 2755536 h 3275263"/>
                  <a:gd name="connsiteX8" fmla="*/ 4557349 w 5445165"/>
                  <a:gd name="connsiteY8" fmla="*/ 3275263 h 3275263"/>
                  <a:gd name="connsiteX9" fmla="*/ 976239 w 5445165"/>
                  <a:gd name="connsiteY9" fmla="*/ 3275263 h 3275263"/>
                  <a:gd name="connsiteX10" fmla="*/ 0 w 5445165"/>
                  <a:gd name="connsiteY10" fmla="*/ 2281406 h 3275263"/>
                  <a:gd name="connsiteX11" fmla="*/ 976239 w 5445165"/>
                  <a:gd name="connsiteY11" fmla="*/ 1296948 h 3275263"/>
                  <a:gd name="connsiteX12" fmla="*/ 1213259 w 5445165"/>
                  <a:gd name="connsiteY12" fmla="*/ 1327492 h 3275263"/>
                  <a:gd name="connsiteX13" fmla="*/ 2170725 w 5445165"/>
                  <a:gd name="connsiteY13" fmla="*/ 519249 h 3275263"/>
                  <a:gd name="connsiteX14" fmla="*/ 2757407 w 5445165"/>
                  <a:gd name="connsiteY14" fmla="*/ 716611 h 3275263"/>
                  <a:gd name="connsiteX15" fmla="*/ 3703139 w 5445165"/>
                  <a:gd name="connsiteY15" fmla="*/ 0 h 3275263"/>
                  <a:gd name="connsiteX0" fmla="*/ 5064139 w 5445165"/>
                  <a:gd name="connsiteY0" fmla="*/ 2696062 h 3275263"/>
                  <a:gd name="connsiteX1" fmla="*/ 5445165 w 5445165"/>
                  <a:gd name="connsiteY1" fmla="*/ 2696062 h 3275263"/>
                  <a:gd name="connsiteX2" fmla="*/ 5416736 w 5445165"/>
                  <a:gd name="connsiteY2" fmla="*/ 2755536 h 3275263"/>
                  <a:gd name="connsiteX3" fmla="*/ 4557349 w 5445165"/>
                  <a:gd name="connsiteY3" fmla="*/ 3275263 h 3275263"/>
                  <a:gd name="connsiteX4" fmla="*/ 976239 w 5445165"/>
                  <a:gd name="connsiteY4" fmla="*/ 3275263 h 3275263"/>
                  <a:gd name="connsiteX5" fmla="*/ 0 w 5445165"/>
                  <a:gd name="connsiteY5" fmla="*/ 2281406 h 3275263"/>
                  <a:gd name="connsiteX6" fmla="*/ 976239 w 5445165"/>
                  <a:gd name="connsiteY6" fmla="*/ 1296948 h 3275263"/>
                  <a:gd name="connsiteX7" fmla="*/ 1213259 w 5445165"/>
                  <a:gd name="connsiteY7" fmla="*/ 1327492 h 3275263"/>
                  <a:gd name="connsiteX8" fmla="*/ 2170725 w 5445165"/>
                  <a:gd name="connsiteY8" fmla="*/ 519249 h 3275263"/>
                  <a:gd name="connsiteX9" fmla="*/ 2757407 w 5445165"/>
                  <a:gd name="connsiteY9" fmla="*/ 716611 h 3275263"/>
                  <a:gd name="connsiteX10" fmla="*/ 3703139 w 5445165"/>
                  <a:gd name="connsiteY10" fmla="*/ 0 h 3275263"/>
                  <a:gd name="connsiteX11" fmla="*/ 4651218 w 5445165"/>
                  <a:gd name="connsiteY11" fmla="*/ 996206 h 3275263"/>
                  <a:gd name="connsiteX12" fmla="*/ 4618364 w 5445165"/>
                  <a:gd name="connsiteY12" fmla="*/ 1296948 h 3275263"/>
                  <a:gd name="connsiteX13" fmla="*/ 5381738 w 5445165"/>
                  <a:gd name="connsiteY13" fmla="*/ 1749785 h 3275263"/>
                  <a:gd name="connsiteX14" fmla="*/ 5397105 w 5445165"/>
                  <a:gd name="connsiteY14" fmla="*/ 1776664 h 3275263"/>
                  <a:gd name="connsiteX15" fmla="*/ 5155579 w 5445165"/>
                  <a:gd name="connsiteY15" fmla="*/ 2787502 h 3275263"/>
                  <a:gd name="connsiteX0" fmla="*/ 5064139 w 5445165"/>
                  <a:gd name="connsiteY0" fmla="*/ 2696062 h 3275263"/>
                  <a:gd name="connsiteX1" fmla="*/ 5445165 w 5445165"/>
                  <a:gd name="connsiteY1" fmla="*/ 2696062 h 3275263"/>
                  <a:gd name="connsiteX2" fmla="*/ 5416736 w 5445165"/>
                  <a:gd name="connsiteY2" fmla="*/ 2755536 h 3275263"/>
                  <a:gd name="connsiteX3" fmla="*/ 4557349 w 5445165"/>
                  <a:gd name="connsiteY3" fmla="*/ 3275263 h 3275263"/>
                  <a:gd name="connsiteX4" fmla="*/ 976239 w 5445165"/>
                  <a:gd name="connsiteY4" fmla="*/ 3275263 h 3275263"/>
                  <a:gd name="connsiteX5" fmla="*/ 0 w 5445165"/>
                  <a:gd name="connsiteY5" fmla="*/ 2281406 h 3275263"/>
                  <a:gd name="connsiteX6" fmla="*/ 976239 w 5445165"/>
                  <a:gd name="connsiteY6" fmla="*/ 1296948 h 3275263"/>
                  <a:gd name="connsiteX7" fmla="*/ 1213259 w 5445165"/>
                  <a:gd name="connsiteY7" fmla="*/ 1327492 h 3275263"/>
                  <a:gd name="connsiteX8" fmla="*/ 2170725 w 5445165"/>
                  <a:gd name="connsiteY8" fmla="*/ 519249 h 3275263"/>
                  <a:gd name="connsiteX9" fmla="*/ 2757407 w 5445165"/>
                  <a:gd name="connsiteY9" fmla="*/ 716611 h 3275263"/>
                  <a:gd name="connsiteX10" fmla="*/ 3703139 w 5445165"/>
                  <a:gd name="connsiteY10" fmla="*/ 0 h 3275263"/>
                  <a:gd name="connsiteX11" fmla="*/ 4651218 w 5445165"/>
                  <a:gd name="connsiteY11" fmla="*/ 996206 h 3275263"/>
                  <a:gd name="connsiteX12" fmla="*/ 4618364 w 5445165"/>
                  <a:gd name="connsiteY12" fmla="*/ 1296948 h 3275263"/>
                  <a:gd name="connsiteX13" fmla="*/ 5381738 w 5445165"/>
                  <a:gd name="connsiteY13" fmla="*/ 1749785 h 3275263"/>
                  <a:gd name="connsiteX14" fmla="*/ 5397105 w 5445165"/>
                  <a:gd name="connsiteY14" fmla="*/ 1776664 h 3275263"/>
                  <a:gd name="connsiteX0" fmla="*/ 5445165 w 5445165"/>
                  <a:gd name="connsiteY0" fmla="*/ 2696062 h 3275263"/>
                  <a:gd name="connsiteX1" fmla="*/ 5416736 w 5445165"/>
                  <a:gd name="connsiteY1" fmla="*/ 2755536 h 3275263"/>
                  <a:gd name="connsiteX2" fmla="*/ 4557349 w 5445165"/>
                  <a:gd name="connsiteY2" fmla="*/ 3275263 h 3275263"/>
                  <a:gd name="connsiteX3" fmla="*/ 976239 w 5445165"/>
                  <a:gd name="connsiteY3" fmla="*/ 3275263 h 3275263"/>
                  <a:gd name="connsiteX4" fmla="*/ 0 w 5445165"/>
                  <a:gd name="connsiteY4" fmla="*/ 2281406 h 3275263"/>
                  <a:gd name="connsiteX5" fmla="*/ 976239 w 5445165"/>
                  <a:gd name="connsiteY5" fmla="*/ 1296948 h 3275263"/>
                  <a:gd name="connsiteX6" fmla="*/ 1213259 w 5445165"/>
                  <a:gd name="connsiteY6" fmla="*/ 1327492 h 3275263"/>
                  <a:gd name="connsiteX7" fmla="*/ 2170725 w 5445165"/>
                  <a:gd name="connsiteY7" fmla="*/ 519249 h 3275263"/>
                  <a:gd name="connsiteX8" fmla="*/ 2757407 w 5445165"/>
                  <a:gd name="connsiteY8" fmla="*/ 716611 h 3275263"/>
                  <a:gd name="connsiteX9" fmla="*/ 3703139 w 5445165"/>
                  <a:gd name="connsiteY9" fmla="*/ 0 h 3275263"/>
                  <a:gd name="connsiteX10" fmla="*/ 4651218 w 5445165"/>
                  <a:gd name="connsiteY10" fmla="*/ 996206 h 3275263"/>
                  <a:gd name="connsiteX11" fmla="*/ 4618364 w 5445165"/>
                  <a:gd name="connsiteY11" fmla="*/ 1296948 h 3275263"/>
                  <a:gd name="connsiteX12" fmla="*/ 5381738 w 5445165"/>
                  <a:gd name="connsiteY12" fmla="*/ 1749785 h 3275263"/>
                  <a:gd name="connsiteX13" fmla="*/ 5397105 w 5445165"/>
                  <a:gd name="connsiteY13" fmla="*/ 1776664 h 327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45165" h="3275263">
                    <a:moveTo>
                      <a:pt x="5445165" y="2696062"/>
                    </a:moveTo>
                    <a:lnTo>
                      <a:pt x="5416736" y="2755536"/>
                    </a:lnTo>
                    <a:cubicBezTo>
                      <a:pt x="5249790" y="3065374"/>
                      <a:pt x="4925199" y="3275263"/>
                      <a:pt x="4557349" y="3275263"/>
                    </a:cubicBezTo>
                    <a:lnTo>
                      <a:pt x="976239" y="3275263"/>
                    </a:lnTo>
                    <a:cubicBezTo>
                      <a:pt x="452919" y="3275263"/>
                      <a:pt x="0" y="2819452"/>
                      <a:pt x="0" y="2281406"/>
                    </a:cubicBezTo>
                    <a:cubicBezTo>
                      <a:pt x="0" y="1741012"/>
                      <a:pt x="452919" y="1296948"/>
                      <a:pt x="976239" y="1296948"/>
                    </a:cubicBezTo>
                    <a:cubicBezTo>
                      <a:pt x="1058375" y="1296948"/>
                      <a:pt x="1142857" y="1306346"/>
                      <a:pt x="1213259" y="1327492"/>
                    </a:cubicBezTo>
                    <a:cubicBezTo>
                      <a:pt x="1295395" y="850535"/>
                      <a:pt x="1687298" y="519249"/>
                      <a:pt x="2170725" y="519249"/>
                    </a:cubicBezTo>
                    <a:cubicBezTo>
                      <a:pt x="2396011" y="519249"/>
                      <a:pt x="2593136" y="580337"/>
                      <a:pt x="2757407" y="716611"/>
                    </a:cubicBezTo>
                    <a:cubicBezTo>
                      <a:pt x="2879437" y="300742"/>
                      <a:pt x="3271341" y="0"/>
                      <a:pt x="3703139" y="0"/>
                    </a:cubicBezTo>
                    <a:cubicBezTo>
                      <a:pt x="4228807" y="0"/>
                      <a:pt x="4651218" y="446413"/>
                      <a:pt x="4651218" y="996206"/>
                    </a:cubicBezTo>
                    <a:cubicBezTo>
                      <a:pt x="4651218" y="1099586"/>
                      <a:pt x="4639485" y="1202966"/>
                      <a:pt x="4618364" y="1296948"/>
                    </a:cubicBezTo>
                    <a:cubicBezTo>
                      <a:pt x="4941039" y="1316038"/>
                      <a:pt x="5218797" y="1492988"/>
                      <a:pt x="5381738" y="1749785"/>
                    </a:cubicBezTo>
                    <a:lnTo>
                      <a:pt x="5397105" y="1776664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txBody>
              <a:bodyPr vert="horz" wrap="square" lIns="89595" tIns="44799" rIns="89595" bIns="4479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834">
                  <a:defRPr/>
                </a:pPr>
                <a:endParaRPr lang="en-US" kern="0" dirty="0">
                  <a:solidFill>
                    <a:srgbClr val="0078D7"/>
                  </a:solidFill>
                  <a:latin typeface="Segoe UI"/>
                </a:endParaRPr>
              </a:p>
            </p:txBody>
          </p:sp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5" t="7572" r="11263" b="5820"/>
            <a:stretch>
              <a:fillRect/>
            </a:stretch>
          </p:blipFill>
          <p:spPr>
            <a:xfrm>
              <a:off x="-3221015" y="1448815"/>
              <a:ext cx="5534365" cy="3274334"/>
            </a:xfrm>
            <a:custGeom>
              <a:avLst/>
              <a:gdLst>
                <a:gd name="connsiteX0" fmla="*/ 7199010 w 10762017"/>
                <a:gd name="connsiteY0" fmla="*/ 0 h 6367209"/>
                <a:gd name="connsiteX1" fmla="*/ 9042102 w 10762017"/>
                <a:gd name="connsiteY1" fmla="*/ 1936655 h 6367209"/>
                <a:gd name="connsiteX2" fmla="*/ 8978232 w 10762017"/>
                <a:gd name="connsiteY2" fmla="*/ 2521305 h 6367209"/>
                <a:gd name="connsiteX3" fmla="*/ 10762017 w 10762017"/>
                <a:gd name="connsiteY3" fmla="*/ 4435122 h 6367209"/>
                <a:gd name="connsiteX4" fmla="*/ 8859617 w 10762017"/>
                <a:gd name="connsiteY4" fmla="*/ 6367209 h 6367209"/>
                <a:gd name="connsiteX5" fmla="*/ 1897838 w 10762017"/>
                <a:gd name="connsiteY5" fmla="*/ 6367209 h 6367209"/>
                <a:gd name="connsiteX6" fmla="*/ 0 w 10762017"/>
                <a:gd name="connsiteY6" fmla="*/ 4435122 h 6367209"/>
                <a:gd name="connsiteX7" fmla="*/ 1897838 w 10762017"/>
                <a:gd name="connsiteY7" fmla="*/ 2521305 h 6367209"/>
                <a:gd name="connsiteX8" fmla="*/ 2358611 w 10762017"/>
                <a:gd name="connsiteY8" fmla="*/ 2580684 h 6367209"/>
                <a:gd name="connsiteX9" fmla="*/ 4219952 w 10762017"/>
                <a:gd name="connsiteY9" fmla="*/ 1009436 h 6367209"/>
                <a:gd name="connsiteX10" fmla="*/ 5360479 w 10762017"/>
                <a:gd name="connsiteY10" fmla="*/ 1393113 h 6367209"/>
                <a:gd name="connsiteX11" fmla="*/ 7199010 w 10762017"/>
                <a:gd name="connsiteY11" fmla="*/ 0 h 636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2017" h="6367209">
                  <a:moveTo>
                    <a:pt x="7199010" y="0"/>
                  </a:moveTo>
                  <a:cubicBezTo>
                    <a:pt x="8220922" y="0"/>
                    <a:pt x="9042102" y="867841"/>
                    <a:pt x="9042102" y="1936655"/>
                  </a:cubicBezTo>
                  <a:cubicBezTo>
                    <a:pt x="9042102" y="2137629"/>
                    <a:pt x="9019291" y="2338602"/>
                    <a:pt x="8978232" y="2521305"/>
                  </a:cubicBezTo>
                  <a:cubicBezTo>
                    <a:pt x="9981896" y="2580684"/>
                    <a:pt x="10762017" y="3425686"/>
                    <a:pt x="10762017" y="4435122"/>
                  </a:cubicBezTo>
                  <a:cubicBezTo>
                    <a:pt x="10762017" y="5503936"/>
                    <a:pt x="9899778" y="6367209"/>
                    <a:pt x="8859617" y="6367209"/>
                  </a:cubicBezTo>
                  <a:cubicBezTo>
                    <a:pt x="1897838" y="6367209"/>
                    <a:pt x="1897838" y="6367209"/>
                    <a:pt x="1897838" y="6367209"/>
                  </a:cubicBezTo>
                  <a:cubicBezTo>
                    <a:pt x="880487" y="6367209"/>
                    <a:pt x="0" y="5481098"/>
                    <a:pt x="0" y="4435122"/>
                  </a:cubicBezTo>
                  <a:cubicBezTo>
                    <a:pt x="0" y="3384578"/>
                    <a:pt x="880487" y="2521305"/>
                    <a:pt x="1897838" y="2521305"/>
                  </a:cubicBezTo>
                  <a:cubicBezTo>
                    <a:pt x="2057512" y="2521305"/>
                    <a:pt x="2221748" y="2539576"/>
                    <a:pt x="2358611" y="2580684"/>
                  </a:cubicBezTo>
                  <a:cubicBezTo>
                    <a:pt x="2518285" y="1653465"/>
                    <a:pt x="3280157" y="1009436"/>
                    <a:pt x="4219952" y="1009436"/>
                  </a:cubicBezTo>
                  <a:cubicBezTo>
                    <a:pt x="4657914" y="1009436"/>
                    <a:pt x="5041132" y="1128193"/>
                    <a:pt x="5360479" y="1393113"/>
                  </a:cubicBezTo>
                  <a:cubicBezTo>
                    <a:pt x="5597709" y="584651"/>
                    <a:pt x="6359581" y="0"/>
                    <a:pt x="7199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</p:pic>
      </p:grpSp>
      <p:grpSp>
        <p:nvGrpSpPr>
          <p:cNvPr id="143" name="Group 142"/>
          <p:cNvGrpSpPr/>
          <p:nvPr/>
        </p:nvGrpSpPr>
        <p:grpSpPr>
          <a:xfrm>
            <a:off x="-3273138" y="2847928"/>
            <a:ext cx="1854873" cy="1856253"/>
            <a:chOff x="5061285" y="2537516"/>
            <a:chExt cx="1855400" cy="1856779"/>
          </a:xfrm>
        </p:grpSpPr>
        <p:sp>
          <p:nvSpPr>
            <p:cNvPr id="144" name="Freeform 6"/>
            <p:cNvSpPr>
              <a:spLocks/>
            </p:cNvSpPr>
            <p:nvPr/>
          </p:nvSpPr>
          <p:spPr bwMode="auto">
            <a:xfrm>
              <a:off x="5061285" y="2594497"/>
              <a:ext cx="1785294" cy="904130"/>
            </a:xfrm>
            <a:custGeom>
              <a:avLst/>
              <a:gdLst>
                <a:gd name="T0" fmla="*/ 8 w 736"/>
                <a:gd name="T1" fmla="*/ 372 h 372"/>
                <a:gd name="T2" fmla="*/ 0 w 736"/>
                <a:gd name="T3" fmla="*/ 370 h 372"/>
                <a:gd name="T4" fmla="*/ 29 w 736"/>
                <a:gd name="T5" fmla="*/ 260 h 372"/>
                <a:gd name="T6" fmla="*/ 161 w 736"/>
                <a:gd name="T7" fmla="*/ 74 h 372"/>
                <a:gd name="T8" fmla="*/ 382 w 736"/>
                <a:gd name="T9" fmla="*/ 0 h 372"/>
                <a:gd name="T10" fmla="*/ 604 w 736"/>
                <a:gd name="T11" fmla="*/ 74 h 372"/>
                <a:gd name="T12" fmla="*/ 736 w 736"/>
                <a:gd name="T13" fmla="*/ 261 h 372"/>
                <a:gd name="T14" fmla="*/ 732 w 736"/>
                <a:gd name="T15" fmla="*/ 275 h 372"/>
                <a:gd name="T16" fmla="*/ 729 w 736"/>
                <a:gd name="T17" fmla="*/ 263 h 372"/>
                <a:gd name="T18" fmla="*/ 382 w 736"/>
                <a:gd name="T19" fmla="*/ 8 h 372"/>
                <a:gd name="T20" fmla="*/ 36 w 736"/>
                <a:gd name="T21" fmla="*/ 263 h 372"/>
                <a:gd name="T22" fmla="*/ 8 w 736"/>
                <a:gd name="T2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372">
                  <a:moveTo>
                    <a:pt x="8" y="372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369"/>
                    <a:pt x="18" y="295"/>
                    <a:pt x="29" y="260"/>
                  </a:cubicBezTo>
                  <a:cubicBezTo>
                    <a:pt x="52" y="187"/>
                    <a:pt x="99" y="120"/>
                    <a:pt x="161" y="74"/>
                  </a:cubicBezTo>
                  <a:cubicBezTo>
                    <a:pt x="225" y="26"/>
                    <a:pt x="302" y="0"/>
                    <a:pt x="382" y="0"/>
                  </a:cubicBezTo>
                  <a:cubicBezTo>
                    <a:pt x="463" y="0"/>
                    <a:pt x="540" y="26"/>
                    <a:pt x="604" y="74"/>
                  </a:cubicBezTo>
                  <a:cubicBezTo>
                    <a:pt x="666" y="120"/>
                    <a:pt x="713" y="187"/>
                    <a:pt x="736" y="261"/>
                  </a:cubicBezTo>
                  <a:cubicBezTo>
                    <a:pt x="732" y="275"/>
                    <a:pt x="732" y="275"/>
                    <a:pt x="732" y="275"/>
                  </a:cubicBezTo>
                  <a:cubicBezTo>
                    <a:pt x="729" y="263"/>
                    <a:pt x="729" y="263"/>
                    <a:pt x="729" y="263"/>
                  </a:cubicBezTo>
                  <a:cubicBezTo>
                    <a:pt x="681" y="111"/>
                    <a:pt x="542" y="8"/>
                    <a:pt x="382" y="8"/>
                  </a:cubicBezTo>
                  <a:cubicBezTo>
                    <a:pt x="223" y="8"/>
                    <a:pt x="84" y="111"/>
                    <a:pt x="36" y="263"/>
                  </a:cubicBezTo>
                  <a:cubicBezTo>
                    <a:pt x="26" y="297"/>
                    <a:pt x="8" y="371"/>
                    <a:pt x="8" y="372"/>
                  </a:cubicBezTo>
                  <a:close/>
                </a:path>
              </a:pathLst>
            </a:custGeom>
            <a:solidFill>
              <a:srgbClr val="505050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145" name="Freeform 7"/>
            <p:cNvSpPr>
              <a:spLocks/>
            </p:cNvSpPr>
            <p:nvPr/>
          </p:nvSpPr>
          <p:spPr bwMode="auto">
            <a:xfrm>
              <a:off x="5132600" y="3486539"/>
              <a:ext cx="1784085" cy="907756"/>
            </a:xfrm>
            <a:custGeom>
              <a:avLst/>
              <a:gdLst>
                <a:gd name="T0" fmla="*/ 353 w 736"/>
                <a:gd name="T1" fmla="*/ 374 h 374"/>
                <a:gd name="T2" fmla="*/ 132 w 736"/>
                <a:gd name="T3" fmla="*/ 301 h 374"/>
                <a:gd name="T4" fmla="*/ 0 w 736"/>
                <a:gd name="T5" fmla="*/ 114 h 374"/>
                <a:gd name="T6" fmla="*/ 3 w 736"/>
                <a:gd name="T7" fmla="*/ 99 h 374"/>
                <a:gd name="T8" fmla="*/ 7 w 736"/>
                <a:gd name="T9" fmla="*/ 112 h 374"/>
                <a:gd name="T10" fmla="*/ 353 w 736"/>
                <a:gd name="T11" fmla="*/ 366 h 374"/>
                <a:gd name="T12" fmla="*/ 700 w 736"/>
                <a:gd name="T13" fmla="*/ 112 h 374"/>
                <a:gd name="T14" fmla="*/ 728 w 736"/>
                <a:gd name="T15" fmla="*/ 3 h 374"/>
                <a:gd name="T16" fmla="*/ 733 w 736"/>
                <a:gd name="T17" fmla="*/ 0 h 374"/>
                <a:gd name="T18" fmla="*/ 736 w 736"/>
                <a:gd name="T19" fmla="*/ 5 h 374"/>
                <a:gd name="T20" fmla="*/ 707 w 736"/>
                <a:gd name="T21" fmla="*/ 114 h 374"/>
                <a:gd name="T22" fmla="*/ 575 w 736"/>
                <a:gd name="T23" fmla="*/ 301 h 374"/>
                <a:gd name="T24" fmla="*/ 353 w 736"/>
                <a:gd name="T2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374">
                  <a:moveTo>
                    <a:pt x="353" y="374"/>
                  </a:moveTo>
                  <a:cubicBezTo>
                    <a:pt x="273" y="374"/>
                    <a:pt x="196" y="349"/>
                    <a:pt x="132" y="301"/>
                  </a:cubicBezTo>
                  <a:cubicBezTo>
                    <a:pt x="69" y="254"/>
                    <a:pt x="23" y="188"/>
                    <a:pt x="0" y="114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55" y="264"/>
                    <a:pt x="194" y="366"/>
                    <a:pt x="353" y="366"/>
                  </a:cubicBezTo>
                  <a:cubicBezTo>
                    <a:pt x="513" y="366"/>
                    <a:pt x="652" y="264"/>
                    <a:pt x="700" y="112"/>
                  </a:cubicBezTo>
                  <a:cubicBezTo>
                    <a:pt x="710" y="78"/>
                    <a:pt x="728" y="4"/>
                    <a:pt x="728" y="3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36" y="5"/>
                    <a:pt x="718" y="80"/>
                    <a:pt x="707" y="114"/>
                  </a:cubicBezTo>
                  <a:cubicBezTo>
                    <a:pt x="684" y="188"/>
                    <a:pt x="637" y="254"/>
                    <a:pt x="575" y="301"/>
                  </a:cubicBezTo>
                  <a:cubicBezTo>
                    <a:pt x="511" y="349"/>
                    <a:pt x="434" y="374"/>
                    <a:pt x="353" y="374"/>
                  </a:cubicBezTo>
                  <a:close/>
                </a:path>
              </a:pathLst>
            </a:custGeom>
            <a:solidFill>
              <a:srgbClr val="505050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V="1">
              <a:off x="5965543" y="2537516"/>
              <a:ext cx="75015" cy="143780"/>
            </a:xfrm>
            <a:custGeom>
              <a:avLst/>
              <a:gdLst>
                <a:gd name="T0" fmla="*/ 0 w 72"/>
                <a:gd name="T1" fmla="*/ 0 h 138"/>
                <a:gd name="T2" fmla="*/ 72 w 72"/>
                <a:gd name="T3" fmla="*/ 69 h 138"/>
                <a:gd name="T4" fmla="*/ 0 w 72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38">
                  <a:moveTo>
                    <a:pt x="0" y="0"/>
                  </a:moveTo>
                  <a:lnTo>
                    <a:pt x="72" y="69"/>
                  </a:lnTo>
                  <a:lnTo>
                    <a:pt x="0" y="138"/>
                  </a:lnTo>
                </a:path>
              </a:pathLst>
            </a:cu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82802" tIns="146242" rIns="182802" bIns="14624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7" name="Freeform 146"/>
          <p:cNvSpPr>
            <a:spLocks/>
          </p:cNvSpPr>
          <p:nvPr/>
        </p:nvSpPr>
        <p:spPr bwMode="auto">
          <a:xfrm>
            <a:off x="15143444" y="3197543"/>
            <a:ext cx="716391" cy="789894"/>
          </a:xfrm>
          <a:custGeom>
            <a:avLst/>
            <a:gdLst>
              <a:gd name="connsiteX0" fmla="*/ 1756 w 716594"/>
              <a:gd name="connsiteY0" fmla="*/ 0 h 790118"/>
              <a:gd name="connsiteX1" fmla="*/ 21643 w 716594"/>
              <a:gd name="connsiteY1" fmla="*/ 0 h 790118"/>
              <a:gd name="connsiteX2" fmla="*/ 71788 w 716594"/>
              <a:gd name="connsiteY2" fmla="*/ 126230 h 790118"/>
              <a:gd name="connsiteX3" fmla="*/ 102410 w 716594"/>
              <a:gd name="connsiteY3" fmla="*/ 257086 h 790118"/>
              <a:gd name="connsiteX4" fmla="*/ 112914 w 716594"/>
              <a:gd name="connsiteY4" fmla="*/ 392033 h 790118"/>
              <a:gd name="connsiteX5" fmla="*/ 188370 w 716594"/>
              <a:gd name="connsiteY5" fmla="*/ 392033 h 790118"/>
              <a:gd name="connsiteX6" fmla="*/ 688942 w 716594"/>
              <a:gd name="connsiteY6" fmla="*/ 392033 h 790118"/>
              <a:gd name="connsiteX7" fmla="*/ 380235 w 716594"/>
              <a:gd name="connsiteY7" fmla="*/ 83302 h 790118"/>
              <a:gd name="connsiteX8" fmla="*/ 392616 w 716594"/>
              <a:gd name="connsiteY8" fmla="*/ 70919 h 790118"/>
              <a:gd name="connsiteX9" fmla="*/ 716594 w 716594"/>
              <a:gd name="connsiteY9" fmla="*/ 395060 h 790118"/>
              <a:gd name="connsiteX10" fmla="*/ 703938 w 716594"/>
              <a:gd name="connsiteY10" fmla="*/ 407855 h 790118"/>
              <a:gd name="connsiteX11" fmla="*/ 703938 w 716594"/>
              <a:gd name="connsiteY11" fmla="*/ 409643 h 790118"/>
              <a:gd name="connsiteX12" fmla="*/ 702012 w 716594"/>
              <a:gd name="connsiteY12" fmla="*/ 409643 h 790118"/>
              <a:gd name="connsiteX13" fmla="*/ 392616 w 716594"/>
              <a:gd name="connsiteY13" fmla="*/ 719200 h 790118"/>
              <a:gd name="connsiteX14" fmla="*/ 380235 w 716594"/>
              <a:gd name="connsiteY14" fmla="*/ 706818 h 790118"/>
              <a:gd name="connsiteX15" fmla="*/ 677249 w 716594"/>
              <a:gd name="connsiteY15" fmla="*/ 409643 h 790118"/>
              <a:gd name="connsiteX16" fmla="*/ 112983 w 716594"/>
              <a:gd name="connsiteY16" fmla="*/ 409643 h 790118"/>
              <a:gd name="connsiteX17" fmla="*/ 111749 w 716594"/>
              <a:gd name="connsiteY17" fmla="*/ 409643 h 790118"/>
              <a:gd name="connsiteX18" fmla="*/ 102410 w 716594"/>
              <a:gd name="connsiteY18" fmla="*/ 528817 h 790118"/>
              <a:gd name="connsiteX19" fmla="*/ 71788 w 716594"/>
              <a:gd name="connsiteY19" fmla="*/ 660583 h 790118"/>
              <a:gd name="connsiteX20" fmla="*/ 19858 w 716594"/>
              <a:gd name="connsiteY20" fmla="*/ 790118 h 790118"/>
              <a:gd name="connsiteX21" fmla="*/ 0 w 716594"/>
              <a:gd name="connsiteY21" fmla="*/ 790118 h 790118"/>
              <a:gd name="connsiteX22" fmla="*/ 1140 w 716594"/>
              <a:gd name="connsiteY22" fmla="*/ 788232 h 790118"/>
              <a:gd name="connsiteX23" fmla="*/ 54809 w 716594"/>
              <a:gd name="connsiteY23" fmla="*/ 655725 h 790118"/>
              <a:gd name="connsiteX24" fmla="*/ 93617 w 716594"/>
              <a:gd name="connsiteY24" fmla="*/ 393407 h 790118"/>
              <a:gd name="connsiteX25" fmla="*/ 54809 w 716594"/>
              <a:gd name="connsiteY25" fmla="*/ 131088 h 79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6594" h="790118">
                <a:moveTo>
                  <a:pt x="1756" y="0"/>
                </a:moveTo>
                <a:lnTo>
                  <a:pt x="21643" y="0"/>
                </a:lnTo>
                <a:lnTo>
                  <a:pt x="71788" y="126230"/>
                </a:lnTo>
                <a:cubicBezTo>
                  <a:pt x="85128" y="168736"/>
                  <a:pt x="95436" y="212455"/>
                  <a:pt x="102410" y="257086"/>
                </a:cubicBezTo>
                <a:lnTo>
                  <a:pt x="112914" y="392033"/>
                </a:lnTo>
                <a:lnTo>
                  <a:pt x="188370" y="392033"/>
                </a:lnTo>
                <a:cubicBezTo>
                  <a:pt x="688942" y="392033"/>
                  <a:pt x="688942" y="392033"/>
                  <a:pt x="688942" y="392033"/>
                </a:cubicBezTo>
                <a:cubicBezTo>
                  <a:pt x="380235" y="83302"/>
                  <a:pt x="380235" y="83302"/>
                  <a:pt x="380235" y="83302"/>
                </a:cubicBezTo>
                <a:cubicBezTo>
                  <a:pt x="392616" y="70919"/>
                  <a:pt x="392616" y="70919"/>
                  <a:pt x="392616" y="70919"/>
                </a:cubicBezTo>
                <a:cubicBezTo>
                  <a:pt x="716594" y="395060"/>
                  <a:pt x="716594" y="395060"/>
                  <a:pt x="716594" y="395060"/>
                </a:cubicBezTo>
                <a:cubicBezTo>
                  <a:pt x="703938" y="407855"/>
                  <a:pt x="703938" y="407855"/>
                  <a:pt x="703938" y="407855"/>
                </a:cubicBezTo>
                <a:lnTo>
                  <a:pt x="703938" y="409643"/>
                </a:lnTo>
                <a:cubicBezTo>
                  <a:pt x="702012" y="409643"/>
                  <a:pt x="702012" y="409643"/>
                  <a:pt x="702012" y="409643"/>
                </a:cubicBezTo>
                <a:cubicBezTo>
                  <a:pt x="392616" y="719200"/>
                  <a:pt x="392616" y="719200"/>
                  <a:pt x="392616" y="719200"/>
                </a:cubicBezTo>
                <a:cubicBezTo>
                  <a:pt x="380235" y="706818"/>
                  <a:pt x="380235" y="706818"/>
                  <a:pt x="380235" y="706818"/>
                </a:cubicBezTo>
                <a:cubicBezTo>
                  <a:pt x="677249" y="409643"/>
                  <a:pt x="677249" y="409643"/>
                  <a:pt x="677249" y="409643"/>
                </a:cubicBezTo>
                <a:cubicBezTo>
                  <a:pt x="304950" y="409643"/>
                  <a:pt x="165337" y="409643"/>
                  <a:pt x="112983" y="409643"/>
                </a:cubicBezTo>
                <a:lnTo>
                  <a:pt x="111749" y="409643"/>
                </a:lnTo>
                <a:lnTo>
                  <a:pt x="102410" y="528817"/>
                </a:lnTo>
                <a:cubicBezTo>
                  <a:pt x="95436" y="573751"/>
                  <a:pt x="85128" y="618078"/>
                  <a:pt x="71788" y="660583"/>
                </a:cubicBezTo>
                <a:lnTo>
                  <a:pt x="19858" y="790118"/>
                </a:lnTo>
                <a:lnTo>
                  <a:pt x="0" y="790118"/>
                </a:lnTo>
                <a:lnTo>
                  <a:pt x="1140" y="788232"/>
                </a:lnTo>
                <a:cubicBezTo>
                  <a:pt x="22255" y="746125"/>
                  <a:pt x="40256" y="701874"/>
                  <a:pt x="54809" y="655725"/>
                </a:cubicBezTo>
                <a:cubicBezTo>
                  <a:pt x="81490" y="570715"/>
                  <a:pt x="93617" y="483275"/>
                  <a:pt x="93617" y="393407"/>
                </a:cubicBezTo>
                <a:cubicBezTo>
                  <a:pt x="93617" y="303538"/>
                  <a:pt x="81490" y="216099"/>
                  <a:pt x="54809" y="131088"/>
                </a:cubicBezTo>
                <a:close/>
              </a:path>
            </a:pathLst>
          </a:custGeom>
          <a:solidFill>
            <a:srgbClr val="505050"/>
          </a:solidFill>
          <a:ln>
            <a:solidFill>
              <a:schemeClr val="accent1"/>
            </a:solidFill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  <a:noAutofit/>
          </a:bodyPr>
          <a:lstStyle/>
          <a:p>
            <a:pPr defTabSz="932384">
              <a:defRPr/>
            </a:pPr>
            <a:endParaRPr lang="en-US" kern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148" name="Freeform 17"/>
          <p:cNvSpPr>
            <a:spLocks noEditPoints="1"/>
          </p:cNvSpPr>
          <p:nvPr/>
        </p:nvSpPr>
        <p:spPr bwMode="auto">
          <a:xfrm>
            <a:off x="-4354262" y="3353718"/>
            <a:ext cx="376251" cy="455484"/>
          </a:xfrm>
          <a:custGeom>
            <a:avLst/>
            <a:gdLst>
              <a:gd name="T0" fmla="*/ 2736 w 2736"/>
              <a:gd name="T1" fmla="*/ 1597 h 3312"/>
              <a:gd name="T2" fmla="*/ 2668 w 2736"/>
              <a:gd name="T3" fmla="*/ 1643 h 3312"/>
              <a:gd name="T4" fmla="*/ 2478 w 2736"/>
              <a:gd name="T5" fmla="*/ 1702 h 3312"/>
              <a:gd name="T6" fmla="*/ 2243 w 2736"/>
              <a:gd name="T7" fmla="*/ 1605 h 3312"/>
              <a:gd name="T8" fmla="*/ 2145 w 2736"/>
              <a:gd name="T9" fmla="*/ 1370 h 3312"/>
              <a:gd name="T10" fmla="*/ 2477 w 2736"/>
              <a:gd name="T11" fmla="*/ 1038 h 3312"/>
              <a:gd name="T12" fmla="*/ 2665 w 2736"/>
              <a:gd name="T13" fmla="*/ 1094 h 3312"/>
              <a:gd name="T14" fmla="*/ 2736 w 2736"/>
              <a:gd name="T15" fmla="*/ 1142 h 3312"/>
              <a:gd name="T16" fmla="*/ 2736 w 2736"/>
              <a:gd name="T17" fmla="*/ 0 h 3312"/>
              <a:gd name="T18" fmla="*/ 669 w 2736"/>
              <a:gd name="T19" fmla="*/ 0 h 3312"/>
              <a:gd name="T20" fmla="*/ 0 w 2736"/>
              <a:gd name="T21" fmla="*/ 664 h 3312"/>
              <a:gd name="T22" fmla="*/ 0 w 2736"/>
              <a:gd name="T23" fmla="*/ 2740 h 3312"/>
              <a:gd name="T24" fmla="*/ 1001 w 2736"/>
              <a:gd name="T25" fmla="*/ 2740 h 3312"/>
              <a:gd name="T26" fmla="*/ 968 w 2736"/>
              <a:gd name="T27" fmla="*/ 2898 h 3312"/>
              <a:gd name="T28" fmla="*/ 1385 w 2736"/>
              <a:gd name="T29" fmla="*/ 3312 h 3312"/>
              <a:gd name="T30" fmla="*/ 1802 w 2736"/>
              <a:gd name="T31" fmla="*/ 2900 h 3312"/>
              <a:gd name="T32" fmla="*/ 1767 w 2736"/>
              <a:gd name="T33" fmla="*/ 2740 h 3312"/>
              <a:gd name="T34" fmla="*/ 2736 w 2736"/>
              <a:gd name="T35" fmla="*/ 2740 h 3312"/>
              <a:gd name="T36" fmla="*/ 2736 w 2736"/>
              <a:gd name="T37" fmla="*/ 1597 h 3312"/>
              <a:gd name="T38" fmla="*/ 2652 w 2736"/>
              <a:gd name="T39" fmla="*/ 2652 h 3312"/>
              <a:gd name="T40" fmla="*/ 1616 w 2736"/>
              <a:gd name="T41" fmla="*/ 2652 h 3312"/>
              <a:gd name="T42" fmla="*/ 1660 w 2736"/>
              <a:gd name="T43" fmla="*/ 2714 h 3312"/>
              <a:gd name="T44" fmla="*/ 1717 w 2736"/>
              <a:gd name="T45" fmla="*/ 2894 h 3312"/>
              <a:gd name="T46" fmla="*/ 1385 w 2736"/>
              <a:gd name="T47" fmla="*/ 3226 h 3312"/>
              <a:gd name="T48" fmla="*/ 1053 w 2736"/>
              <a:gd name="T49" fmla="*/ 2893 h 3312"/>
              <a:gd name="T50" fmla="*/ 1108 w 2736"/>
              <a:gd name="T51" fmla="*/ 2714 h 3312"/>
              <a:gd name="T52" fmla="*/ 1151 w 2736"/>
              <a:gd name="T53" fmla="*/ 2652 h 3312"/>
              <a:gd name="T54" fmla="*/ 84 w 2736"/>
              <a:gd name="T55" fmla="*/ 2652 h 3312"/>
              <a:gd name="T56" fmla="*/ 84 w 2736"/>
              <a:gd name="T57" fmla="*/ 664 h 3312"/>
              <a:gd name="T58" fmla="*/ 669 w 2736"/>
              <a:gd name="T59" fmla="*/ 88 h 3312"/>
              <a:gd name="T60" fmla="*/ 2652 w 2736"/>
              <a:gd name="T61" fmla="*/ 88 h 3312"/>
              <a:gd name="T62" fmla="*/ 2652 w 2736"/>
              <a:gd name="T63" fmla="*/ 989 h 3312"/>
              <a:gd name="T64" fmla="*/ 2479 w 2736"/>
              <a:gd name="T65" fmla="*/ 953 h 3312"/>
              <a:gd name="T66" fmla="*/ 2061 w 2736"/>
              <a:gd name="T67" fmla="*/ 1370 h 3312"/>
              <a:gd name="T68" fmla="*/ 2183 w 2736"/>
              <a:gd name="T69" fmla="*/ 1665 h 3312"/>
              <a:gd name="T70" fmla="*/ 2480 w 2736"/>
              <a:gd name="T71" fmla="*/ 1787 h 3312"/>
              <a:gd name="T72" fmla="*/ 2652 w 2736"/>
              <a:gd name="T73" fmla="*/ 1751 h 3312"/>
              <a:gd name="T74" fmla="*/ 2652 w 2736"/>
              <a:gd name="T75" fmla="*/ 2652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36" h="3312">
                <a:moveTo>
                  <a:pt x="2736" y="1597"/>
                </a:moveTo>
                <a:cubicBezTo>
                  <a:pt x="2668" y="1643"/>
                  <a:pt x="2668" y="1643"/>
                  <a:pt x="2668" y="1643"/>
                </a:cubicBezTo>
                <a:cubicBezTo>
                  <a:pt x="2612" y="1682"/>
                  <a:pt x="2546" y="1702"/>
                  <a:pt x="2478" y="1702"/>
                </a:cubicBezTo>
                <a:cubicBezTo>
                  <a:pt x="2389" y="1702"/>
                  <a:pt x="2306" y="1668"/>
                  <a:pt x="2243" y="1605"/>
                </a:cubicBezTo>
                <a:cubicBezTo>
                  <a:pt x="2180" y="1542"/>
                  <a:pt x="2145" y="1459"/>
                  <a:pt x="2145" y="1370"/>
                </a:cubicBezTo>
                <a:cubicBezTo>
                  <a:pt x="2145" y="1187"/>
                  <a:pt x="2294" y="1038"/>
                  <a:pt x="2477" y="1038"/>
                </a:cubicBezTo>
                <a:cubicBezTo>
                  <a:pt x="2544" y="1038"/>
                  <a:pt x="2610" y="1057"/>
                  <a:pt x="2665" y="1094"/>
                </a:cubicBezTo>
                <a:cubicBezTo>
                  <a:pt x="2736" y="1142"/>
                  <a:pt x="2736" y="1142"/>
                  <a:pt x="2736" y="1142"/>
                </a:cubicBezTo>
                <a:cubicBezTo>
                  <a:pt x="2736" y="0"/>
                  <a:pt x="2736" y="0"/>
                  <a:pt x="2736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302" y="0"/>
                  <a:pt x="0" y="298"/>
                  <a:pt x="0" y="664"/>
                </a:cubicBezTo>
                <a:cubicBezTo>
                  <a:pt x="0" y="2740"/>
                  <a:pt x="0" y="2740"/>
                  <a:pt x="0" y="2740"/>
                </a:cubicBezTo>
                <a:cubicBezTo>
                  <a:pt x="1001" y="2740"/>
                  <a:pt x="1001" y="2740"/>
                  <a:pt x="1001" y="2740"/>
                </a:cubicBezTo>
                <a:cubicBezTo>
                  <a:pt x="979" y="2780"/>
                  <a:pt x="968" y="2841"/>
                  <a:pt x="968" y="2898"/>
                </a:cubicBezTo>
                <a:cubicBezTo>
                  <a:pt x="968" y="3128"/>
                  <a:pt x="1155" y="3312"/>
                  <a:pt x="1385" y="3312"/>
                </a:cubicBezTo>
                <a:cubicBezTo>
                  <a:pt x="1615" y="3312"/>
                  <a:pt x="1802" y="3130"/>
                  <a:pt x="1802" y="2900"/>
                </a:cubicBezTo>
                <a:cubicBezTo>
                  <a:pt x="1802" y="2842"/>
                  <a:pt x="1790" y="2780"/>
                  <a:pt x="1767" y="2740"/>
                </a:cubicBezTo>
                <a:cubicBezTo>
                  <a:pt x="2736" y="2740"/>
                  <a:pt x="2736" y="2740"/>
                  <a:pt x="2736" y="2740"/>
                </a:cubicBezTo>
                <a:lnTo>
                  <a:pt x="2736" y="1597"/>
                </a:lnTo>
                <a:close/>
                <a:moveTo>
                  <a:pt x="2652" y="2652"/>
                </a:moveTo>
                <a:cubicBezTo>
                  <a:pt x="1616" y="2652"/>
                  <a:pt x="1616" y="2652"/>
                  <a:pt x="1616" y="2652"/>
                </a:cubicBezTo>
                <a:cubicBezTo>
                  <a:pt x="1660" y="2714"/>
                  <a:pt x="1660" y="2714"/>
                  <a:pt x="1660" y="2714"/>
                </a:cubicBezTo>
                <a:cubicBezTo>
                  <a:pt x="1698" y="2769"/>
                  <a:pt x="1717" y="2829"/>
                  <a:pt x="1717" y="2894"/>
                </a:cubicBezTo>
                <a:cubicBezTo>
                  <a:pt x="1717" y="3078"/>
                  <a:pt x="1568" y="3226"/>
                  <a:pt x="1385" y="3226"/>
                </a:cubicBezTo>
                <a:cubicBezTo>
                  <a:pt x="1202" y="3226"/>
                  <a:pt x="1053" y="3076"/>
                  <a:pt x="1053" y="2893"/>
                </a:cubicBezTo>
                <a:cubicBezTo>
                  <a:pt x="1053" y="2827"/>
                  <a:pt x="1072" y="2768"/>
                  <a:pt x="1108" y="2714"/>
                </a:cubicBezTo>
                <a:cubicBezTo>
                  <a:pt x="1151" y="2652"/>
                  <a:pt x="1151" y="2652"/>
                  <a:pt x="1151" y="2652"/>
                </a:cubicBezTo>
                <a:cubicBezTo>
                  <a:pt x="84" y="2652"/>
                  <a:pt x="84" y="2652"/>
                  <a:pt x="84" y="2652"/>
                </a:cubicBezTo>
                <a:cubicBezTo>
                  <a:pt x="84" y="664"/>
                  <a:pt x="84" y="664"/>
                  <a:pt x="84" y="664"/>
                </a:cubicBezTo>
                <a:cubicBezTo>
                  <a:pt x="84" y="344"/>
                  <a:pt x="349" y="88"/>
                  <a:pt x="669" y="88"/>
                </a:cubicBezTo>
                <a:cubicBezTo>
                  <a:pt x="2652" y="88"/>
                  <a:pt x="2652" y="88"/>
                  <a:pt x="2652" y="88"/>
                </a:cubicBezTo>
                <a:cubicBezTo>
                  <a:pt x="2652" y="989"/>
                  <a:pt x="2652" y="989"/>
                  <a:pt x="2652" y="989"/>
                </a:cubicBezTo>
                <a:cubicBezTo>
                  <a:pt x="2588" y="965"/>
                  <a:pt x="2539" y="953"/>
                  <a:pt x="2479" y="953"/>
                </a:cubicBezTo>
                <a:cubicBezTo>
                  <a:pt x="2249" y="953"/>
                  <a:pt x="2061" y="1140"/>
                  <a:pt x="2061" y="1370"/>
                </a:cubicBezTo>
                <a:cubicBezTo>
                  <a:pt x="2061" y="1481"/>
                  <a:pt x="2104" y="1586"/>
                  <a:pt x="2183" y="1665"/>
                </a:cubicBezTo>
                <a:cubicBezTo>
                  <a:pt x="2262" y="1744"/>
                  <a:pt x="2368" y="1787"/>
                  <a:pt x="2480" y="1787"/>
                </a:cubicBezTo>
                <a:cubicBezTo>
                  <a:pt x="2539" y="1787"/>
                  <a:pt x="2588" y="1775"/>
                  <a:pt x="2652" y="1751"/>
                </a:cubicBezTo>
                <a:lnTo>
                  <a:pt x="2652" y="2652"/>
                </a:lnTo>
                <a:close/>
              </a:path>
            </a:pathLst>
          </a:custGeom>
          <a:solidFill>
            <a:srgbClr val="747474"/>
          </a:solidFill>
          <a:ln>
            <a:solidFill>
              <a:schemeClr val="accent1"/>
            </a:solidFill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 kern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149" name="Freeform 18"/>
          <p:cNvSpPr>
            <a:spLocks noEditPoints="1"/>
          </p:cNvSpPr>
          <p:nvPr/>
        </p:nvSpPr>
        <p:spPr bwMode="auto">
          <a:xfrm>
            <a:off x="14078872" y="3138806"/>
            <a:ext cx="568774" cy="568832"/>
          </a:xfrm>
          <a:custGeom>
            <a:avLst/>
            <a:gdLst>
              <a:gd name="T0" fmla="*/ 3616 w 4136"/>
              <a:gd name="T1" fmla="*/ 0 h 4136"/>
              <a:gd name="T2" fmla="*/ 0 w 4136"/>
              <a:gd name="T3" fmla="*/ 517 h 4136"/>
              <a:gd name="T4" fmla="*/ 517 w 4136"/>
              <a:gd name="T5" fmla="*/ 4136 h 4136"/>
              <a:gd name="T6" fmla="*/ 4136 w 4136"/>
              <a:gd name="T7" fmla="*/ 3616 h 4136"/>
              <a:gd name="T8" fmla="*/ 4028 w 4136"/>
              <a:gd name="T9" fmla="*/ 507 h 4136"/>
              <a:gd name="T10" fmla="*/ 3374 w 4136"/>
              <a:gd name="T11" fmla="*/ 2012 h 4136"/>
              <a:gd name="T12" fmla="*/ 3068 w 4136"/>
              <a:gd name="T13" fmla="*/ 1561 h 4136"/>
              <a:gd name="T14" fmla="*/ 2762 w 4136"/>
              <a:gd name="T15" fmla="*/ 2012 h 4136"/>
              <a:gd name="T16" fmla="*/ 2100 w 4136"/>
              <a:gd name="T17" fmla="*/ 1202 h 4136"/>
              <a:gd name="T18" fmla="*/ 1895 w 4136"/>
              <a:gd name="T19" fmla="*/ 1292 h 4136"/>
              <a:gd name="T20" fmla="*/ 1895 w 4136"/>
              <a:gd name="T21" fmla="*/ 803 h 4136"/>
              <a:gd name="T22" fmla="*/ 2100 w 4136"/>
              <a:gd name="T23" fmla="*/ 892 h 4136"/>
              <a:gd name="T24" fmla="*/ 3605 w 4136"/>
              <a:gd name="T25" fmla="*/ 84 h 4136"/>
              <a:gd name="T26" fmla="*/ 511 w 4136"/>
              <a:gd name="T27" fmla="*/ 84 h 4136"/>
              <a:gd name="T28" fmla="*/ 2012 w 4136"/>
              <a:gd name="T29" fmla="*/ 741 h 4136"/>
              <a:gd name="T30" fmla="*/ 1565 w 4136"/>
              <a:gd name="T31" fmla="*/ 1047 h 4136"/>
              <a:gd name="T32" fmla="*/ 2012 w 4136"/>
              <a:gd name="T33" fmla="*/ 1354 h 4136"/>
              <a:gd name="T34" fmla="*/ 1217 w 4136"/>
              <a:gd name="T35" fmla="*/ 2012 h 4136"/>
              <a:gd name="T36" fmla="*/ 1303 w 4136"/>
              <a:gd name="T37" fmla="*/ 2213 h 4136"/>
              <a:gd name="T38" fmla="*/ 815 w 4136"/>
              <a:gd name="T39" fmla="*/ 2212 h 4136"/>
              <a:gd name="T40" fmla="*/ 899 w 4136"/>
              <a:gd name="T41" fmla="*/ 2012 h 4136"/>
              <a:gd name="T42" fmla="*/ 84 w 4136"/>
              <a:gd name="T43" fmla="*/ 507 h 4136"/>
              <a:gd name="T44" fmla="*/ 84 w 4136"/>
              <a:gd name="T45" fmla="*/ 3601 h 4136"/>
              <a:gd name="T46" fmla="*/ 751 w 4136"/>
              <a:gd name="T47" fmla="*/ 2100 h 4136"/>
              <a:gd name="T48" fmla="*/ 1059 w 4136"/>
              <a:gd name="T49" fmla="*/ 2543 h 4136"/>
              <a:gd name="T50" fmla="*/ 1367 w 4136"/>
              <a:gd name="T51" fmla="*/ 2100 h 4136"/>
              <a:gd name="T52" fmla="*/ 2012 w 4136"/>
              <a:gd name="T53" fmla="*/ 2898 h 4136"/>
              <a:gd name="T54" fmla="*/ 2211 w 4136"/>
              <a:gd name="T55" fmla="*/ 2819 h 4136"/>
              <a:gd name="T56" fmla="*/ 2212 w 4136"/>
              <a:gd name="T57" fmla="*/ 3307 h 4136"/>
              <a:gd name="T58" fmla="*/ 2012 w 4136"/>
              <a:gd name="T59" fmla="*/ 3228 h 4136"/>
              <a:gd name="T60" fmla="*/ 511 w 4136"/>
              <a:gd name="T61" fmla="*/ 4028 h 4136"/>
              <a:gd name="T62" fmla="*/ 3605 w 4136"/>
              <a:gd name="T63" fmla="*/ 4028 h 4136"/>
              <a:gd name="T64" fmla="*/ 2100 w 4136"/>
              <a:gd name="T65" fmla="*/ 3373 h 4136"/>
              <a:gd name="T66" fmla="*/ 2541 w 4136"/>
              <a:gd name="T67" fmla="*/ 3063 h 4136"/>
              <a:gd name="T68" fmla="*/ 2100 w 4136"/>
              <a:gd name="T69" fmla="*/ 2753 h 4136"/>
              <a:gd name="T70" fmla="*/ 2915 w 4136"/>
              <a:gd name="T71" fmla="*/ 2100 h 4136"/>
              <a:gd name="T72" fmla="*/ 2824 w 4136"/>
              <a:gd name="T73" fmla="*/ 1891 h 4136"/>
              <a:gd name="T74" fmla="*/ 3313 w 4136"/>
              <a:gd name="T75" fmla="*/ 1890 h 4136"/>
              <a:gd name="T76" fmla="*/ 3222 w 4136"/>
              <a:gd name="T77" fmla="*/ 2100 h 4136"/>
              <a:gd name="T78" fmla="*/ 4028 w 4136"/>
              <a:gd name="T79" fmla="*/ 3601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36" h="4136">
                <a:moveTo>
                  <a:pt x="4136" y="517"/>
                </a:moveTo>
                <a:cubicBezTo>
                  <a:pt x="4136" y="231"/>
                  <a:pt x="3903" y="0"/>
                  <a:pt x="3616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231" y="0"/>
                  <a:pt x="0" y="231"/>
                  <a:pt x="0" y="517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903"/>
                  <a:pt x="231" y="4136"/>
                  <a:pt x="517" y="4136"/>
                </a:cubicBezTo>
                <a:cubicBezTo>
                  <a:pt x="3616" y="4136"/>
                  <a:pt x="3616" y="4136"/>
                  <a:pt x="3616" y="4136"/>
                </a:cubicBezTo>
                <a:cubicBezTo>
                  <a:pt x="3903" y="4136"/>
                  <a:pt x="4136" y="3903"/>
                  <a:pt x="4136" y="3616"/>
                </a:cubicBezTo>
                <a:lnTo>
                  <a:pt x="4136" y="517"/>
                </a:lnTo>
                <a:close/>
                <a:moveTo>
                  <a:pt x="4028" y="507"/>
                </a:moveTo>
                <a:cubicBezTo>
                  <a:pt x="4028" y="2012"/>
                  <a:pt x="4028" y="2012"/>
                  <a:pt x="4028" y="2012"/>
                </a:cubicBezTo>
                <a:cubicBezTo>
                  <a:pt x="3374" y="2012"/>
                  <a:pt x="3374" y="2012"/>
                  <a:pt x="3374" y="2012"/>
                </a:cubicBezTo>
                <a:cubicBezTo>
                  <a:pt x="3390" y="1972"/>
                  <a:pt x="3397" y="1932"/>
                  <a:pt x="3397" y="1890"/>
                </a:cubicBezTo>
                <a:cubicBezTo>
                  <a:pt x="3397" y="1708"/>
                  <a:pt x="3250" y="1561"/>
                  <a:pt x="3068" y="1561"/>
                </a:cubicBezTo>
                <a:cubicBezTo>
                  <a:pt x="2887" y="1561"/>
                  <a:pt x="2739" y="1708"/>
                  <a:pt x="2739" y="1890"/>
                </a:cubicBezTo>
                <a:cubicBezTo>
                  <a:pt x="2739" y="1932"/>
                  <a:pt x="2747" y="1972"/>
                  <a:pt x="2762" y="2012"/>
                </a:cubicBezTo>
                <a:cubicBezTo>
                  <a:pt x="2100" y="2012"/>
                  <a:pt x="2100" y="2012"/>
                  <a:pt x="2100" y="2012"/>
                </a:cubicBezTo>
                <a:cubicBezTo>
                  <a:pt x="2100" y="1202"/>
                  <a:pt x="2100" y="1202"/>
                  <a:pt x="2100" y="1202"/>
                </a:cubicBezTo>
                <a:cubicBezTo>
                  <a:pt x="2034" y="1248"/>
                  <a:pt x="2034" y="1248"/>
                  <a:pt x="2034" y="1248"/>
                </a:cubicBezTo>
                <a:cubicBezTo>
                  <a:pt x="1993" y="1277"/>
                  <a:pt x="1945" y="1292"/>
                  <a:pt x="1895" y="1292"/>
                </a:cubicBezTo>
                <a:cubicBezTo>
                  <a:pt x="1760" y="1292"/>
                  <a:pt x="1651" y="1182"/>
                  <a:pt x="1651" y="1047"/>
                </a:cubicBezTo>
                <a:cubicBezTo>
                  <a:pt x="1651" y="912"/>
                  <a:pt x="1761" y="803"/>
                  <a:pt x="1895" y="803"/>
                </a:cubicBezTo>
                <a:cubicBezTo>
                  <a:pt x="1944" y="803"/>
                  <a:pt x="1991" y="817"/>
                  <a:pt x="2031" y="844"/>
                </a:cubicBezTo>
                <a:cubicBezTo>
                  <a:pt x="2100" y="892"/>
                  <a:pt x="2100" y="892"/>
                  <a:pt x="2100" y="892"/>
                </a:cubicBezTo>
                <a:cubicBezTo>
                  <a:pt x="2100" y="84"/>
                  <a:pt x="2100" y="84"/>
                  <a:pt x="2100" y="84"/>
                </a:cubicBezTo>
                <a:cubicBezTo>
                  <a:pt x="3605" y="84"/>
                  <a:pt x="3605" y="84"/>
                  <a:pt x="3605" y="84"/>
                </a:cubicBezTo>
                <a:cubicBezTo>
                  <a:pt x="3845" y="84"/>
                  <a:pt x="4028" y="268"/>
                  <a:pt x="4028" y="507"/>
                </a:cubicBezTo>
                <a:close/>
                <a:moveTo>
                  <a:pt x="511" y="84"/>
                </a:moveTo>
                <a:cubicBezTo>
                  <a:pt x="2012" y="84"/>
                  <a:pt x="2012" y="84"/>
                  <a:pt x="2012" y="84"/>
                </a:cubicBezTo>
                <a:cubicBezTo>
                  <a:pt x="2012" y="741"/>
                  <a:pt x="2012" y="741"/>
                  <a:pt x="2012" y="741"/>
                </a:cubicBezTo>
                <a:cubicBezTo>
                  <a:pt x="1972" y="726"/>
                  <a:pt x="1935" y="718"/>
                  <a:pt x="1893" y="718"/>
                </a:cubicBezTo>
                <a:cubicBezTo>
                  <a:pt x="1712" y="718"/>
                  <a:pt x="1565" y="866"/>
                  <a:pt x="1565" y="1047"/>
                </a:cubicBezTo>
                <a:cubicBezTo>
                  <a:pt x="1565" y="1229"/>
                  <a:pt x="1711" y="1376"/>
                  <a:pt x="1893" y="1376"/>
                </a:cubicBezTo>
                <a:cubicBezTo>
                  <a:pt x="1935" y="1376"/>
                  <a:pt x="1972" y="1369"/>
                  <a:pt x="2012" y="1354"/>
                </a:cubicBezTo>
                <a:cubicBezTo>
                  <a:pt x="2012" y="2012"/>
                  <a:pt x="2012" y="2012"/>
                  <a:pt x="2012" y="2012"/>
                </a:cubicBezTo>
                <a:cubicBezTo>
                  <a:pt x="1217" y="2012"/>
                  <a:pt x="1217" y="2012"/>
                  <a:pt x="1217" y="2012"/>
                </a:cubicBezTo>
                <a:cubicBezTo>
                  <a:pt x="1262" y="2078"/>
                  <a:pt x="1262" y="2078"/>
                  <a:pt x="1262" y="2078"/>
                </a:cubicBezTo>
                <a:cubicBezTo>
                  <a:pt x="1289" y="2119"/>
                  <a:pt x="1303" y="2164"/>
                  <a:pt x="1303" y="2213"/>
                </a:cubicBezTo>
                <a:cubicBezTo>
                  <a:pt x="1303" y="2347"/>
                  <a:pt x="1194" y="2457"/>
                  <a:pt x="1059" y="2457"/>
                </a:cubicBezTo>
                <a:cubicBezTo>
                  <a:pt x="924" y="2457"/>
                  <a:pt x="815" y="2347"/>
                  <a:pt x="815" y="2212"/>
                </a:cubicBezTo>
                <a:cubicBezTo>
                  <a:pt x="815" y="2164"/>
                  <a:pt x="829" y="2118"/>
                  <a:pt x="855" y="2078"/>
                </a:cubicBezTo>
                <a:cubicBezTo>
                  <a:pt x="899" y="2012"/>
                  <a:pt x="899" y="2012"/>
                  <a:pt x="899" y="2012"/>
                </a:cubicBezTo>
                <a:cubicBezTo>
                  <a:pt x="84" y="2012"/>
                  <a:pt x="84" y="2012"/>
                  <a:pt x="84" y="2012"/>
                </a:cubicBezTo>
                <a:cubicBezTo>
                  <a:pt x="84" y="507"/>
                  <a:pt x="84" y="507"/>
                  <a:pt x="84" y="507"/>
                </a:cubicBezTo>
                <a:cubicBezTo>
                  <a:pt x="84" y="268"/>
                  <a:pt x="272" y="84"/>
                  <a:pt x="511" y="84"/>
                </a:cubicBezTo>
                <a:close/>
                <a:moveTo>
                  <a:pt x="84" y="3601"/>
                </a:moveTo>
                <a:cubicBezTo>
                  <a:pt x="84" y="2100"/>
                  <a:pt x="84" y="2100"/>
                  <a:pt x="84" y="2100"/>
                </a:cubicBezTo>
                <a:cubicBezTo>
                  <a:pt x="751" y="2100"/>
                  <a:pt x="751" y="2100"/>
                  <a:pt x="751" y="2100"/>
                </a:cubicBezTo>
                <a:cubicBezTo>
                  <a:pt x="737" y="2140"/>
                  <a:pt x="730" y="2174"/>
                  <a:pt x="730" y="2214"/>
                </a:cubicBezTo>
                <a:cubicBezTo>
                  <a:pt x="730" y="2396"/>
                  <a:pt x="878" y="2543"/>
                  <a:pt x="1059" y="2543"/>
                </a:cubicBezTo>
                <a:cubicBezTo>
                  <a:pt x="1241" y="2543"/>
                  <a:pt x="1388" y="2396"/>
                  <a:pt x="1388" y="2215"/>
                </a:cubicBezTo>
                <a:cubicBezTo>
                  <a:pt x="1388" y="2174"/>
                  <a:pt x="1381" y="2140"/>
                  <a:pt x="1367" y="2100"/>
                </a:cubicBezTo>
                <a:cubicBezTo>
                  <a:pt x="2012" y="2100"/>
                  <a:pt x="2012" y="2100"/>
                  <a:pt x="2012" y="2100"/>
                </a:cubicBezTo>
                <a:cubicBezTo>
                  <a:pt x="2012" y="2898"/>
                  <a:pt x="2012" y="2898"/>
                  <a:pt x="2012" y="2898"/>
                </a:cubicBezTo>
                <a:cubicBezTo>
                  <a:pt x="2079" y="2857"/>
                  <a:pt x="2079" y="2857"/>
                  <a:pt x="2079" y="2857"/>
                </a:cubicBezTo>
                <a:cubicBezTo>
                  <a:pt x="2118" y="2832"/>
                  <a:pt x="2164" y="2819"/>
                  <a:pt x="2211" y="2819"/>
                </a:cubicBezTo>
                <a:cubicBezTo>
                  <a:pt x="2346" y="2819"/>
                  <a:pt x="2456" y="2928"/>
                  <a:pt x="2456" y="3063"/>
                </a:cubicBezTo>
                <a:cubicBezTo>
                  <a:pt x="2456" y="3198"/>
                  <a:pt x="2347" y="3307"/>
                  <a:pt x="2212" y="3307"/>
                </a:cubicBezTo>
                <a:cubicBezTo>
                  <a:pt x="2165" y="3307"/>
                  <a:pt x="2118" y="3294"/>
                  <a:pt x="2079" y="3269"/>
                </a:cubicBezTo>
                <a:cubicBezTo>
                  <a:pt x="2012" y="3228"/>
                  <a:pt x="2012" y="3228"/>
                  <a:pt x="2012" y="3228"/>
                </a:cubicBezTo>
                <a:cubicBezTo>
                  <a:pt x="2012" y="4028"/>
                  <a:pt x="2012" y="4028"/>
                  <a:pt x="2012" y="4028"/>
                </a:cubicBezTo>
                <a:cubicBezTo>
                  <a:pt x="511" y="4028"/>
                  <a:pt x="511" y="4028"/>
                  <a:pt x="511" y="4028"/>
                </a:cubicBezTo>
                <a:cubicBezTo>
                  <a:pt x="272" y="4028"/>
                  <a:pt x="84" y="3841"/>
                  <a:pt x="84" y="3601"/>
                </a:cubicBezTo>
                <a:close/>
                <a:moveTo>
                  <a:pt x="3605" y="4028"/>
                </a:moveTo>
                <a:cubicBezTo>
                  <a:pt x="2100" y="4028"/>
                  <a:pt x="2100" y="4028"/>
                  <a:pt x="2100" y="4028"/>
                </a:cubicBezTo>
                <a:cubicBezTo>
                  <a:pt x="2100" y="3373"/>
                  <a:pt x="2100" y="3373"/>
                  <a:pt x="2100" y="3373"/>
                </a:cubicBezTo>
                <a:cubicBezTo>
                  <a:pt x="2140" y="3386"/>
                  <a:pt x="2173" y="3392"/>
                  <a:pt x="2212" y="3392"/>
                </a:cubicBezTo>
                <a:cubicBezTo>
                  <a:pt x="2393" y="3392"/>
                  <a:pt x="2541" y="3244"/>
                  <a:pt x="2541" y="3063"/>
                </a:cubicBezTo>
                <a:cubicBezTo>
                  <a:pt x="2541" y="2881"/>
                  <a:pt x="2393" y="2734"/>
                  <a:pt x="2212" y="2734"/>
                </a:cubicBezTo>
                <a:cubicBezTo>
                  <a:pt x="2173" y="2734"/>
                  <a:pt x="2140" y="2740"/>
                  <a:pt x="2100" y="2753"/>
                </a:cubicBezTo>
                <a:cubicBezTo>
                  <a:pt x="2100" y="2100"/>
                  <a:pt x="2100" y="2100"/>
                  <a:pt x="2100" y="2100"/>
                </a:cubicBezTo>
                <a:cubicBezTo>
                  <a:pt x="2915" y="2100"/>
                  <a:pt x="2915" y="2100"/>
                  <a:pt x="2915" y="2100"/>
                </a:cubicBezTo>
                <a:cubicBezTo>
                  <a:pt x="2868" y="2032"/>
                  <a:pt x="2868" y="2032"/>
                  <a:pt x="2868" y="2032"/>
                </a:cubicBezTo>
                <a:cubicBezTo>
                  <a:pt x="2839" y="1990"/>
                  <a:pt x="2824" y="1941"/>
                  <a:pt x="2824" y="1891"/>
                </a:cubicBezTo>
                <a:cubicBezTo>
                  <a:pt x="2824" y="1756"/>
                  <a:pt x="2934" y="1646"/>
                  <a:pt x="3068" y="1646"/>
                </a:cubicBezTo>
                <a:cubicBezTo>
                  <a:pt x="3203" y="1646"/>
                  <a:pt x="3313" y="1755"/>
                  <a:pt x="3313" y="1890"/>
                </a:cubicBezTo>
                <a:cubicBezTo>
                  <a:pt x="3313" y="1941"/>
                  <a:pt x="3297" y="1991"/>
                  <a:pt x="3269" y="2032"/>
                </a:cubicBezTo>
                <a:cubicBezTo>
                  <a:pt x="3222" y="2100"/>
                  <a:pt x="3222" y="2100"/>
                  <a:pt x="3222" y="2100"/>
                </a:cubicBezTo>
                <a:cubicBezTo>
                  <a:pt x="4028" y="2100"/>
                  <a:pt x="4028" y="2100"/>
                  <a:pt x="4028" y="2100"/>
                </a:cubicBezTo>
                <a:cubicBezTo>
                  <a:pt x="4028" y="3601"/>
                  <a:pt x="4028" y="3601"/>
                  <a:pt x="4028" y="3601"/>
                </a:cubicBezTo>
                <a:cubicBezTo>
                  <a:pt x="4028" y="3841"/>
                  <a:pt x="3845" y="4028"/>
                  <a:pt x="3605" y="4028"/>
                </a:cubicBezTo>
                <a:close/>
              </a:path>
            </a:pathLst>
          </a:custGeom>
          <a:solidFill>
            <a:srgbClr val="747474"/>
          </a:solidFill>
          <a:ln>
            <a:solidFill>
              <a:schemeClr val="accent1"/>
            </a:solidFill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 kern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151" name="Freeform 20"/>
          <p:cNvSpPr>
            <a:spLocks noEditPoints="1"/>
          </p:cNvSpPr>
          <p:nvPr/>
        </p:nvSpPr>
        <p:spPr bwMode="auto">
          <a:xfrm>
            <a:off x="-2681618" y="3353718"/>
            <a:ext cx="677172" cy="418808"/>
          </a:xfrm>
          <a:custGeom>
            <a:avLst/>
            <a:gdLst>
              <a:gd name="T0" fmla="*/ 4312 w 4924"/>
              <a:gd name="T1" fmla="*/ 0 h 3045"/>
              <a:gd name="T2" fmla="*/ 609 w 4924"/>
              <a:gd name="T3" fmla="*/ 0 h 3045"/>
              <a:gd name="T4" fmla="*/ 0 w 4924"/>
              <a:gd name="T5" fmla="*/ 619 h 3045"/>
              <a:gd name="T6" fmla="*/ 0 w 4924"/>
              <a:gd name="T7" fmla="*/ 2504 h 3045"/>
              <a:gd name="T8" fmla="*/ 908 w 4924"/>
              <a:gd name="T9" fmla="*/ 2504 h 3045"/>
              <a:gd name="T10" fmla="*/ 879 w 4924"/>
              <a:gd name="T11" fmla="*/ 2656 h 3045"/>
              <a:gd name="T12" fmla="*/ 992 w 4924"/>
              <a:gd name="T13" fmla="*/ 2931 h 3045"/>
              <a:gd name="T14" fmla="*/ 1265 w 4924"/>
              <a:gd name="T15" fmla="*/ 3045 h 3045"/>
              <a:gd name="T16" fmla="*/ 1650 w 4924"/>
              <a:gd name="T17" fmla="*/ 2660 h 3045"/>
              <a:gd name="T18" fmla="*/ 1621 w 4924"/>
              <a:gd name="T19" fmla="*/ 2513 h 3045"/>
              <a:gd name="T20" fmla="*/ 3470 w 4924"/>
              <a:gd name="T21" fmla="*/ 2513 h 3045"/>
              <a:gd name="T22" fmla="*/ 3423 w 4924"/>
              <a:gd name="T23" fmla="*/ 2446 h 3045"/>
              <a:gd name="T24" fmla="*/ 3368 w 4924"/>
              <a:gd name="T25" fmla="*/ 2274 h 3045"/>
              <a:gd name="T26" fmla="*/ 3669 w 4924"/>
              <a:gd name="T27" fmla="*/ 1973 h 3045"/>
              <a:gd name="T28" fmla="*/ 3970 w 4924"/>
              <a:gd name="T29" fmla="*/ 2274 h 3045"/>
              <a:gd name="T30" fmla="*/ 3916 w 4924"/>
              <a:gd name="T31" fmla="*/ 2442 h 3045"/>
              <a:gd name="T32" fmla="*/ 3869 w 4924"/>
              <a:gd name="T33" fmla="*/ 2504 h 3045"/>
              <a:gd name="T34" fmla="*/ 4924 w 4924"/>
              <a:gd name="T35" fmla="*/ 2504 h 3045"/>
              <a:gd name="T36" fmla="*/ 4924 w 4924"/>
              <a:gd name="T37" fmla="*/ 619 h 3045"/>
              <a:gd name="T38" fmla="*/ 4312 w 4924"/>
              <a:gd name="T39" fmla="*/ 0 h 3045"/>
              <a:gd name="T40" fmla="*/ 1514 w 4924"/>
              <a:gd name="T41" fmla="*/ 2490 h 3045"/>
              <a:gd name="T42" fmla="*/ 1566 w 4924"/>
              <a:gd name="T43" fmla="*/ 2658 h 3045"/>
              <a:gd name="T44" fmla="*/ 1265 w 4924"/>
              <a:gd name="T45" fmla="*/ 2960 h 3045"/>
              <a:gd name="T46" fmla="*/ 1052 w 4924"/>
              <a:gd name="T47" fmla="*/ 2872 h 3045"/>
              <a:gd name="T48" fmla="*/ 964 w 4924"/>
              <a:gd name="T49" fmla="*/ 2660 h 3045"/>
              <a:gd name="T50" fmla="*/ 1014 w 4924"/>
              <a:gd name="T51" fmla="*/ 2490 h 3045"/>
              <a:gd name="T52" fmla="*/ 1058 w 4924"/>
              <a:gd name="T53" fmla="*/ 2420 h 3045"/>
              <a:gd name="T54" fmla="*/ 88 w 4924"/>
              <a:gd name="T55" fmla="*/ 2420 h 3045"/>
              <a:gd name="T56" fmla="*/ 88 w 4924"/>
              <a:gd name="T57" fmla="*/ 619 h 3045"/>
              <a:gd name="T58" fmla="*/ 609 w 4924"/>
              <a:gd name="T59" fmla="*/ 84 h 3045"/>
              <a:gd name="T60" fmla="*/ 2400 w 4924"/>
              <a:gd name="T61" fmla="*/ 84 h 3045"/>
              <a:gd name="T62" fmla="*/ 2400 w 4924"/>
              <a:gd name="T63" fmla="*/ 911 h 3045"/>
              <a:gd name="T64" fmla="*/ 2244 w 4924"/>
              <a:gd name="T65" fmla="*/ 880 h 3045"/>
              <a:gd name="T66" fmla="*/ 1856 w 4924"/>
              <a:gd name="T67" fmla="*/ 1266 h 3045"/>
              <a:gd name="T68" fmla="*/ 2245 w 4924"/>
              <a:gd name="T69" fmla="*/ 1651 h 3045"/>
              <a:gd name="T70" fmla="*/ 2400 w 4924"/>
              <a:gd name="T71" fmla="*/ 1620 h 3045"/>
              <a:gd name="T72" fmla="*/ 2400 w 4924"/>
              <a:gd name="T73" fmla="*/ 2420 h 3045"/>
              <a:gd name="T74" fmla="*/ 1470 w 4924"/>
              <a:gd name="T75" fmla="*/ 2420 h 3045"/>
              <a:gd name="T76" fmla="*/ 1514 w 4924"/>
              <a:gd name="T77" fmla="*/ 2490 h 3045"/>
              <a:gd name="T78" fmla="*/ 4840 w 4924"/>
              <a:gd name="T79" fmla="*/ 2420 h 3045"/>
              <a:gd name="T80" fmla="*/ 4023 w 4924"/>
              <a:gd name="T81" fmla="*/ 2420 h 3045"/>
              <a:gd name="T82" fmla="*/ 4055 w 4924"/>
              <a:gd name="T83" fmla="*/ 2270 h 3045"/>
              <a:gd name="T84" fmla="*/ 3669 w 4924"/>
              <a:gd name="T85" fmla="*/ 1886 h 3045"/>
              <a:gd name="T86" fmla="*/ 3284 w 4924"/>
              <a:gd name="T87" fmla="*/ 2269 h 3045"/>
              <a:gd name="T88" fmla="*/ 3316 w 4924"/>
              <a:gd name="T89" fmla="*/ 2420 h 3045"/>
              <a:gd name="T90" fmla="*/ 2484 w 4924"/>
              <a:gd name="T91" fmla="*/ 2420 h 3045"/>
              <a:gd name="T92" fmla="*/ 2484 w 4924"/>
              <a:gd name="T93" fmla="*/ 1467 h 3045"/>
              <a:gd name="T94" fmla="*/ 2414 w 4924"/>
              <a:gd name="T95" fmla="*/ 1513 h 3045"/>
              <a:gd name="T96" fmla="*/ 2242 w 4924"/>
              <a:gd name="T97" fmla="*/ 1566 h 3045"/>
              <a:gd name="T98" fmla="*/ 1940 w 4924"/>
              <a:gd name="T99" fmla="*/ 1266 h 3045"/>
              <a:gd name="T100" fmla="*/ 2240 w 4924"/>
              <a:gd name="T101" fmla="*/ 965 h 3045"/>
              <a:gd name="T102" fmla="*/ 2411 w 4924"/>
              <a:gd name="T103" fmla="*/ 1016 h 3045"/>
              <a:gd name="T104" fmla="*/ 2484 w 4924"/>
              <a:gd name="T105" fmla="*/ 1064 h 3045"/>
              <a:gd name="T106" fmla="*/ 2484 w 4924"/>
              <a:gd name="T107" fmla="*/ 84 h 3045"/>
              <a:gd name="T108" fmla="*/ 4312 w 4924"/>
              <a:gd name="T109" fmla="*/ 84 h 3045"/>
              <a:gd name="T110" fmla="*/ 4840 w 4924"/>
              <a:gd name="T111" fmla="*/ 619 h 3045"/>
              <a:gd name="T112" fmla="*/ 4840 w 4924"/>
              <a:gd name="T113" fmla="*/ 2420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24" h="3045">
                <a:moveTo>
                  <a:pt x="4312" y="0"/>
                </a:moveTo>
                <a:cubicBezTo>
                  <a:pt x="609" y="0"/>
                  <a:pt x="609" y="0"/>
                  <a:pt x="609" y="0"/>
                </a:cubicBezTo>
                <a:cubicBezTo>
                  <a:pt x="271" y="0"/>
                  <a:pt x="0" y="282"/>
                  <a:pt x="0" y="619"/>
                </a:cubicBezTo>
                <a:cubicBezTo>
                  <a:pt x="0" y="2504"/>
                  <a:pt x="0" y="2504"/>
                  <a:pt x="0" y="2504"/>
                </a:cubicBezTo>
                <a:cubicBezTo>
                  <a:pt x="908" y="2504"/>
                  <a:pt x="908" y="2504"/>
                  <a:pt x="908" y="2504"/>
                </a:cubicBezTo>
                <a:cubicBezTo>
                  <a:pt x="889" y="2568"/>
                  <a:pt x="879" y="2605"/>
                  <a:pt x="879" y="2656"/>
                </a:cubicBezTo>
                <a:cubicBezTo>
                  <a:pt x="879" y="2759"/>
                  <a:pt x="919" y="2858"/>
                  <a:pt x="992" y="2931"/>
                </a:cubicBezTo>
                <a:cubicBezTo>
                  <a:pt x="1065" y="3003"/>
                  <a:pt x="1162" y="3045"/>
                  <a:pt x="1265" y="3045"/>
                </a:cubicBezTo>
                <a:cubicBezTo>
                  <a:pt x="1477" y="3045"/>
                  <a:pt x="1650" y="2872"/>
                  <a:pt x="1650" y="2660"/>
                </a:cubicBezTo>
                <a:cubicBezTo>
                  <a:pt x="1650" y="2608"/>
                  <a:pt x="1641" y="2559"/>
                  <a:pt x="1621" y="2513"/>
                </a:cubicBezTo>
                <a:cubicBezTo>
                  <a:pt x="3470" y="2513"/>
                  <a:pt x="3470" y="2513"/>
                  <a:pt x="3470" y="2513"/>
                </a:cubicBezTo>
                <a:cubicBezTo>
                  <a:pt x="3423" y="2446"/>
                  <a:pt x="3423" y="2446"/>
                  <a:pt x="3423" y="2446"/>
                </a:cubicBezTo>
                <a:cubicBezTo>
                  <a:pt x="3387" y="2396"/>
                  <a:pt x="3368" y="2336"/>
                  <a:pt x="3368" y="2274"/>
                </a:cubicBezTo>
                <a:cubicBezTo>
                  <a:pt x="3368" y="2108"/>
                  <a:pt x="3503" y="1973"/>
                  <a:pt x="3669" y="1973"/>
                </a:cubicBezTo>
                <a:cubicBezTo>
                  <a:pt x="3835" y="1973"/>
                  <a:pt x="3970" y="2108"/>
                  <a:pt x="3970" y="2274"/>
                </a:cubicBezTo>
                <a:cubicBezTo>
                  <a:pt x="3970" y="2336"/>
                  <a:pt x="3951" y="2391"/>
                  <a:pt x="3916" y="2442"/>
                </a:cubicBezTo>
                <a:cubicBezTo>
                  <a:pt x="3869" y="2504"/>
                  <a:pt x="3869" y="2504"/>
                  <a:pt x="3869" y="2504"/>
                </a:cubicBezTo>
                <a:cubicBezTo>
                  <a:pt x="4924" y="2504"/>
                  <a:pt x="4924" y="2504"/>
                  <a:pt x="4924" y="2504"/>
                </a:cubicBezTo>
                <a:cubicBezTo>
                  <a:pt x="4924" y="619"/>
                  <a:pt x="4924" y="619"/>
                  <a:pt x="4924" y="619"/>
                </a:cubicBezTo>
                <a:cubicBezTo>
                  <a:pt x="4924" y="282"/>
                  <a:pt x="4650" y="0"/>
                  <a:pt x="4312" y="0"/>
                </a:cubicBezTo>
                <a:close/>
                <a:moveTo>
                  <a:pt x="1514" y="2490"/>
                </a:moveTo>
                <a:cubicBezTo>
                  <a:pt x="1548" y="2541"/>
                  <a:pt x="1566" y="2599"/>
                  <a:pt x="1566" y="2658"/>
                </a:cubicBezTo>
                <a:cubicBezTo>
                  <a:pt x="1566" y="2824"/>
                  <a:pt x="1431" y="2960"/>
                  <a:pt x="1265" y="2960"/>
                </a:cubicBezTo>
                <a:cubicBezTo>
                  <a:pt x="1184" y="2960"/>
                  <a:pt x="1109" y="2929"/>
                  <a:pt x="1052" y="2872"/>
                </a:cubicBezTo>
                <a:cubicBezTo>
                  <a:pt x="995" y="2816"/>
                  <a:pt x="964" y="2740"/>
                  <a:pt x="964" y="2660"/>
                </a:cubicBezTo>
                <a:cubicBezTo>
                  <a:pt x="964" y="2601"/>
                  <a:pt x="981" y="2539"/>
                  <a:pt x="1014" y="2490"/>
                </a:cubicBezTo>
                <a:cubicBezTo>
                  <a:pt x="1058" y="2420"/>
                  <a:pt x="1058" y="2420"/>
                  <a:pt x="1058" y="2420"/>
                </a:cubicBezTo>
                <a:cubicBezTo>
                  <a:pt x="88" y="2420"/>
                  <a:pt x="88" y="2420"/>
                  <a:pt x="88" y="2420"/>
                </a:cubicBezTo>
                <a:cubicBezTo>
                  <a:pt x="88" y="619"/>
                  <a:pt x="88" y="619"/>
                  <a:pt x="88" y="619"/>
                </a:cubicBezTo>
                <a:cubicBezTo>
                  <a:pt x="88" y="328"/>
                  <a:pt x="318" y="84"/>
                  <a:pt x="609" y="84"/>
                </a:cubicBezTo>
                <a:cubicBezTo>
                  <a:pt x="2400" y="84"/>
                  <a:pt x="2400" y="84"/>
                  <a:pt x="2400" y="84"/>
                </a:cubicBezTo>
                <a:cubicBezTo>
                  <a:pt x="2400" y="911"/>
                  <a:pt x="2400" y="911"/>
                  <a:pt x="2400" y="911"/>
                </a:cubicBezTo>
                <a:cubicBezTo>
                  <a:pt x="2336" y="891"/>
                  <a:pt x="2297" y="880"/>
                  <a:pt x="2244" y="880"/>
                </a:cubicBezTo>
                <a:cubicBezTo>
                  <a:pt x="2031" y="880"/>
                  <a:pt x="1856" y="1053"/>
                  <a:pt x="1856" y="1266"/>
                </a:cubicBezTo>
                <a:cubicBezTo>
                  <a:pt x="1856" y="1478"/>
                  <a:pt x="2032" y="1651"/>
                  <a:pt x="2245" y="1651"/>
                </a:cubicBezTo>
                <a:cubicBezTo>
                  <a:pt x="2298" y="1651"/>
                  <a:pt x="2336" y="1641"/>
                  <a:pt x="2400" y="1620"/>
                </a:cubicBezTo>
                <a:cubicBezTo>
                  <a:pt x="2400" y="2420"/>
                  <a:pt x="2400" y="2420"/>
                  <a:pt x="2400" y="2420"/>
                </a:cubicBezTo>
                <a:cubicBezTo>
                  <a:pt x="1470" y="2420"/>
                  <a:pt x="1470" y="2420"/>
                  <a:pt x="1470" y="2420"/>
                </a:cubicBezTo>
                <a:lnTo>
                  <a:pt x="1514" y="2490"/>
                </a:lnTo>
                <a:close/>
                <a:moveTo>
                  <a:pt x="4840" y="2420"/>
                </a:moveTo>
                <a:cubicBezTo>
                  <a:pt x="4023" y="2420"/>
                  <a:pt x="4023" y="2420"/>
                  <a:pt x="4023" y="2420"/>
                </a:cubicBezTo>
                <a:cubicBezTo>
                  <a:pt x="4044" y="2376"/>
                  <a:pt x="4055" y="2324"/>
                  <a:pt x="4055" y="2270"/>
                </a:cubicBezTo>
                <a:cubicBezTo>
                  <a:pt x="4055" y="2057"/>
                  <a:pt x="3882" y="1886"/>
                  <a:pt x="3669" y="1886"/>
                </a:cubicBezTo>
                <a:cubicBezTo>
                  <a:pt x="3457" y="1886"/>
                  <a:pt x="3284" y="2056"/>
                  <a:pt x="3284" y="2269"/>
                </a:cubicBezTo>
                <a:cubicBezTo>
                  <a:pt x="3284" y="2323"/>
                  <a:pt x="3295" y="2376"/>
                  <a:pt x="3316" y="2420"/>
                </a:cubicBezTo>
                <a:cubicBezTo>
                  <a:pt x="2484" y="2420"/>
                  <a:pt x="2484" y="2420"/>
                  <a:pt x="2484" y="2420"/>
                </a:cubicBezTo>
                <a:cubicBezTo>
                  <a:pt x="2484" y="1467"/>
                  <a:pt x="2484" y="1467"/>
                  <a:pt x="2484" y="1467"/>
                </a:cubicBezTo>
                <a:cubicBezTo>
                  <a:pt x="2414" y="1513"/>
                  <a:pt x="2414" y="1513"/>
                  <a:pt x="2414" y="1513"/>
                </a:cubicBezTo>
                <a:cubicBezTo>
                  <a:pt x="2364" y="1548"/>
                  <a:pt x="2303" y="1566"/>
                  <a:pt x="2242" y="1566"/>
                </a:cubicBezTo>
                <a:cubicBezTo>
                  <a:pt x="2076" y="1566"/>
                  <a:pt x="1940" y="1432"/>
                  <a:pt x="1940" y="1266"/>
                </a:cubicBezTo>
                <a:cubicBezTo>
                  <a:pt x="1940" y="1100"/>
                  <a:pt x="2075" y="965"/>
                  <a:pt x="2240" y="965"/>
                </a:cubicBezTo>
                <a:cubicBezTo>
                  <a:pt x="2301" y="965"/>
                  <a:pt x="2362" y="983"/>
                  <a:pt x="2411" y="1016"/>
                </a:cubicBezTo>
                <a:cubicBezTo>
                  <a:pt x="2484" y="1064"/>
                  <a:pt x="2484" y="1064"/>
                  <a:pt x="2484" y="1064"/>
                </a:cubicBezTo>
                <a:cubicBezTo>
                  <a:pt x="2484" y="84"/>
                  <a:pt x="2484" y="84"/>
                  <a:pt x="2484" y="84"/>
                </a:cubicBezTo>
                <a:cubicBezTo>
                  <a:pt x="4312" y="84"/>
                  <a:pt x="4312" y="84"/>
                  <a:pt x="4312" y="84"/>
                </a:cubicBezTo>
                <a:cubicBezTo>
                  <a:pt x="4603" y="84"/>
                  <a:pt x="4840" y="328"/>
                  <a:pt x="4840" y="619"/>
                </a:cubicBezTo>
                <a:lnTo>
                  <a:pt x="4840" y="2420"/>
                </a:lnTo>
                <a:close/>
              </a:path>
            </a:pathLst>
          </a:custGeom>
          <a:solidFill>
            <a:srgbClr val="747474"/>
          </a:solidFill>
          <a:ln>
            <a:solidFill>
              <a:schemeClr val="accent1"/>
            </a:solidFill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 kern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356901" y="3708557"/>
            <a:ext cx="2012713" cy="489282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3" rIns="182828" bIns="146263" rtlCol="0">
            <a:spAutoFit/>
          </a:bodyPr>
          <a:lstStyle/>
          <a:p>
            <a:pPr algn="ctr" defTabSz="932384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1400" kern="0" dirty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完善与测试功能</a:t>
            </a:r>
            <a:endParaRPr lang="en-US" sz="1400" kern="0" dirty="0">
              <a:solidFill>
                <a:srgbClr val="0078D7"/>
              </a:solidFill>
              <a:latin typeface="Segoe UI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0768277"/>
              </p:ext>
            </p:extLst>
          </p:nvPr>
        </p:nvGraphicFramePr>
        <p:xfrm>
          <a:off x="2355667" y="1643371"/>
          <a:ext cx="8441488" cy="387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-3222387" y="3923469"/>
            <a:ext cx="1746089" cy="683181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3" rIns="182828" bIns="146263" rtlCol="0">
            <a:spAutoFit/>
          </a:bodyPr>
          <a:lstStyle/>
          <a:p>
            <a:pPr algn="ctr" defTabSz="932384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1400" kern="0" dirty="0">
                <a:solidFill>
                  <a:srgbClr val="0078D7"/>
                </a:solidFill>
                <a:latin typeface="Segoe UI"/>
              </a:rPr>
              <a:t>实现完整的报警功能</a:t>
            </a:r>
            <a:endParaRPr lang="en-US" sz="1400" kern="0" dirty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-4994845" y="3923469"/>
            <a:ext cx="1649486" cy="489282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3" rIns="182828" bIns="146263" rtlCol="0">
            <a:spAutoFit/>
          </a:bodyPr>
          <a:lstStyle/>
          <a:p>
            <a:pPr algn="ctr" defTabSz="932384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1400" kern="0" dirty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初步搭建系统</a:t>
            </a:r>
            <a:endParaRPr lang="en-US" altLang="zh-CN" sz="1400" kern="0" dirty="0">
              <a:solidFill>
                <a:srgbClr val="0078D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-5015469" y="2904893"/>
            <a:ext cx="1761667" cy="1856422"/>
            <a:chOff x="2912109" y="3202974"/>
            <a:chExt cx="1762167" cy="185694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912109" y="3202974"/>
              <a:ext cx="1762167" cy="1799798"/>
            </a:xfrm>
            <a:custGeom>
              <a:avLst/>
              <a:gdLst>
                <a:gd name="connsiteX0" fmla="*/ 1754896 w 1762167"/>
                <a:gd name="connsiteY0" fmla="*/ 891398 h 1799798"/>
                <a:gd name="connsiteX1" fmla="*/ 1762167 w 1762167"/>
                <a:gd name="connsiteY1" fmla="*/ 903542 h 1799798"/>
                <a:gd name="connsiteX2" fmla="*/ 1691875 w 1762167"/>
                <a:gd name="connsiteY2" fmla="*/ 1168290 h 1799798"/>
                <a:gd name="connsiteX3" fmla="*/ 1371922 w 1762167"/>
                <a:gd name="connsiteY3" fmla="*/ 1622490 h 1799798"/>
                <a:gd name="connsiteX4" fmla="*/ 833821 w 1762167"/>
                <a:gd name="connsiteY4" fmla="*/ 1799798 h 1799798"/>
                <a:gd name="connsiteX5" fmla="*/ 7581 w 1762167"/>
                <a:gd name="connsiteY5" fmla="*/ 1250568 h 1799798"/>
                <a:gd name="connsiteX6" fmla="*/ 0 w 1762167"/>
                <a:gd name="connsiteY6" fmla="*/ 1226151 h 1799798"/>
                <a:gd name="connsiteX7" fmla="*/ 19954 w 1762167"/>
                <a:gd name="connsiteY7" fmla="*/ 1226151 h 1799798"/>
                <a:gd name="connsiteX8" fmla="*/ 25305 w 1762167"/>
                <a:gd name="connsiteY8" fmla="*/ 1243434 h 1799798"/>
                <a:gd name="connsiteX9" fmla="*/ 833821 w 1762167"/>
                <a:gd name="connsiteY9" fmla="*/ 1780367 h 1799798"/>
                <a:gd name="connsiteX10" fmla="*/ 1674907 w 1762167"/>
                <a:gd name="connsiteY10" fmla="*/ 1163432 h 1799798"/>
                <a:gd name="connsiteX11" fmla="*/ 1742776 w 1762167"/>
                <a:gd name="connsiteY11" fmla="*/ 898685 h 1799798"/>
                <a:gd name="connsiteX12" fmla="*/ 1754896 w 1762167"/>
                <a:gd name="connsiteY12" fmla="*/ 891398 h 1799798"/>
                <a:gd name="connsiteX13" fmla="*/ 833821 w 1762167"/>
                <a:gd name="connsiteY13" fmla="*/ 0 h 1799798"/>
                <a:gd name="connsiteX14" fmla="*/ 1371922 w 1762167"/>
                <a:gd name="connsiteY14" fmla="*/ 179737 h 1799798"/>
                <a:gd name="connsiteX15" fmla="*/ 1691875 w 1762167"/>
                <a:gd name="connsiteY15" fmla="*/ 633937 h 1799798"/>
                <a:gd name="connsiteX16" fmla="*/ 1682179 w 1762167"/>
                <a:gd name="connsiteY16" fmla="*/ 667941 h 1799798"/>
                <a:gd name="connsiteX17" fmla="*/ 1674907 w 1762167"/>
                <a:gd name="connsiteY17" fmla="*/ 638795 h 1799798"/>
                <a:gd name="connsiteX18" fmla="*/ 833821 w 1762167"/>
                <a:gd name="connsiteY18" fmla="*/ 19431 h 1799798"/>
                <a:gd name="connsiteX19" fmla="*/ 106183 w 1762167"/>
                <a:gd name="connsiteY19" fmla="*/ 408668 h 1799798"/>
                <a:gd name="connsiteX20" fmla="*/ 37699 w 1762167"/>
                <a:gd name="connsiteY20" fmla="*/ 535467 h 1799798"/>
                <a:gd name="connsiteX21" fmla="*/ 16135 w 1762167"/>
                <a:gd name="connsiteY21" fmla="*/ 535467 h 1799798"/>
                <a:gd name="connsiteX22" fmla="*/ 90371 w 1762167"/>
                <a:gd name="connsiteY22" fmla="*/ 398251 h 1799798"/>
                <a:gd name="connsiteX23" fmla="*/ 833821 w 1762167"/>
                <a:gd name="connsiteY23" fmla="*/ 0 h 17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2167" h="1799798">
                  <a:moveTo>
                    <a:pt x="1754896" y="891398"/>
                  </a:moveTo>
                  <a:cubicBezTo>
                    <a:pt x="1762167" y="903542"/>
                    <a:pt x="1762167" y="903542"/>
                    <a:pt x="1762167" y="903542"/>
                  </a:cubicBezTo>
                  <a:cubicBezTo>
                    <a:pt x="1762167" y="903542"/>
                    <a:pt x="1718537" y="1085708"/>
                    <a:pt x="1691875" y="1168290"/>
                  </a:cubicBezTo>
                  <a:cubicBezTo>
                    <a:pt x="1636125" y="1348027"/>
                    <a:pt x="1522203" y="1508333"/>
                    <a:pt x="1371922" y="1622490"/>
                  </a:cubicBezTo>
                  <a:cubicBezTo>
                    <a:pt x="1216794" y="1739076"/>
                    <a:pt x="1030155" y="1799798"/>
                    <a:pt x="833821" y="1799798"/>
                  </a:cubicBezTo>
                  <a:cubicBezTo>
                    <a:pt x="462967" y="1799798"/>
                    <a:pt x="143924" y="1573002"/>
                    <a:pt x="7581" y="1250568"/>
                  </a:cubicBezTo>
                  <a:lnTo>
                    <a:pt x="0" y="1226151"/>
                  </a:lnTo>
                  <a:lnTo>
                    <a:pt x="19954" y="1226151"/>
                  </a:lnTo>
                  <a:lnTo>
                    <a:pt x="25305" y="1243434"/>
                  </a:lnTo>
                  <a:cubicBezTo>
                    <a:pt x="158467" y="1559036"/>
                    <a:pt x="470239" y="1780367"/>
                    <a:pt x="833821" y="1780367"/>
                  </a:cubicBezTo>
                  <a:cubicBezTo>
                    <a:pt x="1221642" y="1780367"/>
                    <a:pt x="1558561" y="1532622"/>
                    <a:pt x="1674907" y="1163432"/>
                  </a:cubicBezTo>
                  <a:cubicBezTo>
                    <a:pt x="1699146" y="1080851"/>
                    <a:pt x="1742776" y="901114"/>
                    <a:pt x="1742776" y="898685"/>
                  </a:cubicBezTo>
                  <a:cubicBezTo>
                    <a:pt x="1754896" y="891398"/>
                    <a:pt x="1754896" y="891398"/>
                    <a:pt x="1754896" y="891398"/>
                  </a:cubicBezTo>
                  <a:close/>
                  <a:moveTo>
                    <a:pt x="833821" y="0"/>
                  </a:moveTo>
                  <a:cubicBezTo>
                    <a:pt x="1030155" y="0"/>
                    <a:pt x="1216794" y="63151"/>
                    <a:pt x="1371922" y="179737"/>
                  </a:cubicBezTo>
                  <a:cubicBezTo>
                    <a:pt x="1522203" y="291465"/>
                    <a:pt x="1636125" y="454200"/>
                    <a:pt x="1691875" y="633937"/>
                  </a:cubicBezTo>
                  <a:cubicBezTo>
                    <a:pt x="1682179" y="667941"/>
                    <a:pt x="1682179" y="667941"/>
                    <a:pt x="1682179" y="667941"/>
                  </a:cubicBezTo>
                  <a:cubicBezTo>
                    <a:pt x="1674907" y="638795"/>
                    <a:pt x="1674907" y="638795"/>
                    <a:pt x="1674907" y="638795"/>
                  </a:cubicBezTo>
                  <a:cubicBezTo>
                    <a:pt x="1558561" y="269606"/>
                    <a:pt x="1221642" y="19431"/>
                    <a:pt x="833821" y="19431"/>
                  </a:cubicBezTo>
                  <a:cubicBezTo>
                    <a:pt x="530836" y="19431"/>
                    <a:pt x="263830" y="174082"/>
                    <a:pt x="106183" y="408668"/>
                  </a:cubicBezTo>
                  <a:lnTo>
                    <a:pt x="37699" y="535467"/>
                  </a:lnTo>
                  <a:lnTo>
                    <a:pt x="16135" y="535467"/>
                  </a:lnTo>
                  <a:lnTo>
                    <a:pt x="90371" y="398251"/>
                  </a:lnTo>
                  <a:cubicBezTo>
                    <a:pt x="251711" y="158446"/>
                    <a:pt x="524776" y="0"/>
                    <a:pt x="833821" y="0"/>
                  </a:cubicBezTo>
                  <a:close/>
                </a:path>
              </a:pathLst>
            </a:custGeom>
            <a:solidFill>
              <a:srgbClr val="505050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 flipV="1">
              <a:off x="3705935" y="4916142"/>
              <a:ext cx="75015" cy="143780"/>
            </a:xfrm>
            <a:custGeom>
              <a:avLst/>
              <a:gdLst>
                <a:gd name="T0" fmla="*/ 0 w 72"/>
                <a:gd name="T1" fmla="*/ 0 h 138"/>
                <a:gd name="T2" fmla="*/ 72 w 72"/>
                <a:gd name="T3" fmla="*/ 69 h 138"/>
                <a:gd name="T4" fmla="*/ 0 w 72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38">
                  <a:moveTo>
                    <a:pt x="0" y="0"/>
                  </a:moveTo>
                  <a:lnTo>
                    <a:pt x="72" y="69"/>
                  </a:lnTo>
                  <a:lnTo>
                    <a:pt x="0" y="138"/>
                  </a:lnTo>
                </a:path>
              </a:pathLst>
            </a:cu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82802" tIns="146242" rIns="182802" bIns="14624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3430560" y="2624460"/>
            <a:ext cx="1698836" cy="1864810"/>
            <a:chOff x="8021047" y="3137434"/>
            <a:chExt cx="1699318" cy="1865339"/>
          </a:xfrm>
        </p:grpSpPr>
        <p:grpSp>
          <p:nvGrpSpPr>
            <p:cNvPr id="164" name="Group 163"/>
            <p:cNvGrpSpPr/>
            <p:nvPr/>
          </p:nvGrpSpPr>
          <p:grpSpPr>
            <a:xfrm>
              <a:off x="8021047" y="3202974"/>
              <a:ext cx="1699318" cy="1799799"/>
              <a:chOff x="8732197" y="2594497"/>
              <a:chExt cx="1699318" cy="1799799"/>
            </a:xfrm>
          </p:grpSpPr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8732197" y="2594497"/>
                <a:ext cx="1699318" cy="903542"/>
              </a:xfrm>
              <a:custGeom>
                <a:avLst/>
                <a:gdLst>
                  <a:gd name="connsiteX0" fmla="*/ 928961 w 1699318"/>
                  <a:gd name="connsiteY0" fmla="*/ 0 h 903542"/>
                  <a:gd name="connsiteX1" fmla="*/ 1464994 w 1699318"/>
                  <a:gd name="connsiteY1" fmla="*/ 179737 h 903542"/>
                  <a:gd name="connsiteX2" fmla="*/ 1661458 w 1699318"/>
                  <a:gd name="connsiteY2" fmla="*/ 381334 h 903542"/>
                  <a:gd name="connsiteX3" fmla="*/ 1699318 w 1699318"/>
                  <a:gd name="connsiteY3" fmla="*/ 445566 h 903542"/>
                  <a:gd name="connsiteX4" fmla="*/ 1677941 w 1699318"/>
                  <a:gd name="connsiteY4" fmla="*/ 445566 h 903542"/>
                  <a:gd name="connsiteX5" fmla="*/ 1642168 w 1699318"/>
                  <a:gd name="connsiteY5" fmla="*/ 386268 h 903542"/>
                  <a:gd name="connsiteX6" fmla="*/ 928961 w 1699318"/>
                  <a:gd name="connsiteY6" fmla="*/ 19431 h 903542"/>
                  <a:gd name="connsiteX7" fmla="*/ 87317 w 1699318"/>
                  <a:gd name="connsiteY7" fmla="*/ 638795 h 903542"/>
                  <a:gd name="connsiteX8" fmla="*/ 19404 w 1699318"/>
                  <a:gd name="connsiteY8" fmla="*/ 903542 h 903542"/>
                  <a:gd name="connsiteX9" fmla="*/ 0 w 1699318"/>
                  <a:gd name="connsiteY9" fmla="*/ 898685 h 903542"/>
                  <a:gd name="connsiteX10" fmla="*/ 70339 w 1699318"/>
                  <a:gd name="connsiteY10" fmla="*/ 631508 h 903542"/>
                  <a:gd name="connsiteX11" fmla="*/ 390503 w 1699318"/>
                  <a:gd name="connsiteY11" fmla="*/ 179737 h 903542"/>
                  <a:gd name="connsiteX12" fmla="*/ 928961 w 1699318"/>
                  <a:gd name="connsiteY12" fmla="*/ 0 h 90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99318" h="903542">
                    <a:moveTo>
                      <a:pt x="928961" y="0"/>
                    </a:moveTo>
                    <a:cubicBezTo>
                      <a:pt x="1123000" y="0"/>
                      <a:pt x="1309763" y="63151"/>
                      <a:pt x="1464994" y="179737"/>
                    </a:cubicBezTo>
                    <a:cubicBezTo>
                      <a:pt x="1541397" y="235601"/>
                      <a:pt x="1607491" y="304217"/>
                      <a:pt x="1661458" y="381334"/>
                    </a:cubicBezTo>
                    <a:lnTo>
                      <a:pt x="1699318" y="445566"/>
                    </a:lnTo>
                    <a:lnTo>
                      <a:pt x="1677941" y="445566"/>
                    </a:lnTo>
                    <a:lnTo>
                      <a:pt x="1642168" y="386268"/>
                    </a:lnTo>
                    <a:cubicBezTo>
                      <a:pt x="1480153" y="160155"/>
                      <a:pt x="1218200" y="19431"/>
                      <a:pt x="928961" y="19431"/>
                    </a:cubicBezTo>
                    <a:cubicBezTo>
                      <a:pt x="540883" y="19431"/>
                      <a:pt x="203741" y="269606"/>
                      <a:pt x="87317" y="638795"/>
                    </a:cubicBezTo>
                    <a:cubicBezTo>
                      <a:pt x="63063" y="721377"/>
                      <a:pt x="19404" y="901114"/>
                      <a:pt x="19404" y="903542"/>
                    </a:cubicBezTo>
                    <a:cubicBezTo>
                      <a:pt x="0" y="898685"/>
                      <a:pt x="0" y="898685"/>
                      <a:pt x="0" y="898685"/>
                    </a:cubicBezTo>
                    <a:cubicBezTo>
                      <a:pt x="0" y="896256"/>
                      <a:pt x="43659" y="716519"/>
                      <a:pt x="70339" y="631508"/>
                    </a:cubicBezTo>
                    <a:cubicBezTo>
                      <a:pt x="126125" y="454200"/>
                      <a:pt x="240123" y="291465"/>
                      <a:pt x="390503" y="179737"/>
                    </a:cubicBezTo>
                    <a:cubicBezTo>
                      <a:pt x="545734" y="63151"/>
                      <a:pt x="732497" y="0"/>
                      <a:pt x="928961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32384">
                  <a:defRPr/>
                </a:pPr>
                <a:endParaRPr lang="en-US" kern="0">
                  <a:solidFill>
                    <a:srgbClr val="0078D7"/>
                  </a:solidFill>
                  <a:latin typeface="Segoe UI"/>
                </a:endParaRPr>
              </a:p>
            </p:txBody>
          </p:sp>
          <p:sp>
            <p:nvSpPr>
              <p:cNvPr id="167" name="Freeform 166"/>
              <p:cNvSpPr>
                <a:spLocks/>
              </p:cNvSpPr>
              <p:nvPr/>
            </p:nvSpPr>
            <p:spPr bwMode="auto">
              <a:xfrm>
                <a:off x="8802536" y="3726355"/>
                <a:ext cx="1626033" cy="667941"/>
              </a:xfrm>
              <a:custGeom>
                <a:avLst/>
                <a:gdLst>
                  <a:gd name="connsiteX0" fmla="*/ 9702 w 1626033"/>
                  <a:gd name="connsiteY0" fmla="*/ 0 h 667941"/>
                  <a:gd name="connsiteX1" fmla="*/ 16978 w 1626033"/>
                  <a:gd name="connsiteY1" fmla="*/ 31575 h 667941"/>
                  <a:gd name="connsiteX2" fmla="*/ 858622 w 1626033"/>
                  <a:gd name="connsiteY2" fmla="*/ 648510 h 667941"/>
                  <a:gd name="connsiteX3" fmla="*/ 1571829 w 1626033"/>
                  <a:gd name="connsiteY3" fmla="*/ 283723 h 667941"/>
                  <a:gd name="connsiteX4" fmla="*/ 1605457 w 1626033"/>
                  <a:gd name="connsiteY4" fmla="*/ 228109 h 667941"/>
                  <a:gd name="connsiteX5" fmla="*/ 1626033 w 1626033"/>
                  <a:gd name="connsiteY5" fmla="*/ 228109 h 667941"/>
                  <a:gd name="connsiteX6" fmla="*/ 1590209 w 1626033"/>
                  <a:gd name="connsiteY6" fmla="*/ 288126 h 667941"/>
                  <a:gd name="connsiteX7" fmla="*/ 1394655 w 1626033"/>
                  <a:gd name="connsiteY7" fmla="*/ 490633 h 667941"/>
                  <a:gd name="connsiteX8" fmla="*/ 858622 w 1626033"/>
                  <a:gd name="connsiteY8" fmla="*/ 667941 h 667941"/>
                  <a:gd name="connsiteX9" fmla="*/ 320164 w 1626033"/>
                  <a:gd name="connsiteY9" fmla="*/ 490633 h 667941"/>
                  <a:gd name="connsiteX10" fmla="*/ 0 w 1626033"/>
                  <a:gd name="connsiteY10" fmla="*/ 36433 h 667941"/>
                  <a:gd name="connsiteX11" fmla="*/ 9702 w 1626033"/>
                  <a:gd name="connsiteY11" fmla="*/ 0 h 66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26033" h="667941">
                    <a:moveTo>
                      <a:pt x="9702" y="0"/>
                    </a:moveTo>
                    <a:cubicBezTo>
                      <a:pt x="16978" y="31575"/>
                      <a:pt x="16978" y="31575"/>
                      <a:pt x="16978" y="31575"/>
                    </a:cubicBezTo>
                    <a:cubicBezTo>
                      <a:pt x="133402" y="400765"/>
                      <a:pt x="470544" y="648510"/>
                      <a:pt x="858622" y="648510"/>
                    </a:cubicBezTo>
                    <a:cubicBezTo>
                      <a:pt x="1147861" y="648510"/>
                      <a:pt x="1409814" y="509154"/>
                      <a:pt x="1571829" y="283723"/>
                    </a:cubicBezTo>
                    <a:lnTo>
                      <a:pt x="1605457" y="228109"/>
                    </a:lnTo>
                    <a:lnTo>
                      <a:pt x="1626033" y="228109"/>
                    </a:lnTo>
                    <a:lnTo>
                      <a:pt x="1590209" y="288126"/>
                    </a:lnTo>
                    <a:cubicBezTo>
                      <a:pt x="1535939" y="364939"/>
                      <a:pt x="1469845" y="433555"/>
                      <a:pt x="1394655" y="490633"/>
                    </a:cubicBezTo>
                    <a:cubicBezTo>
                      <a:pt x="1239424" y="607219"/>
                      <a:pt x="1052661" y="667941"/>
                      <a:pt x="858622" y="667941"/>
                    </a:cubicBezTo>
                    <a:cubicBezTo>
                      <a:pt x="662158" y="667941"/>
                      <a:pt x="475395" y="607219"/>
                      <a:pt x="320164" y="490633"/>
                    </a:cubicBezTo>
                    <a:cubicBezTo>
                      <a:pt x="169784" y="376476"/>
                      <a:pt x="55786" y="216170"/>
                      <a:pt x="0" y="36433"/>
                    </a:cubicBezTo>
                    <a:cubicBezTo>
                      <a:pt x="9702" y="0"/>
                      <a:pt x="9702" y="0"/>
                      <a:pt x="9702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32384">
                  <a:defRPr/>
                </a:pPr>
                <a:endParaRPr lang="en-US" kern="0">
                  <a:solidFill>
                    <a:srgbClr val="0078D7"/>
                  </a:solidFill>
                  <a:latin typeface="Segoe UI"/>
                </a:endParaRPr>
              </a:p>
            </p:txBody>
          </p:sp>
        </p:grpSp>
        <p:sp>
          <p:nvSpPr>
            <p:cNvPr id="165" name="Freeform 164"/>
            <p:cNvSpPr>
              <a:spLocks/>
            </p:cNvSpPr>
            <p:nvPr/>
          </p:nvSpPr>
          <p:spPr bwMode="auto">
            <a:xfrm flipV="1">
              <a:off x="8904402" y="3137434"/>
              <a:ext cx="75015" cy="143780"/>
            </a:xfrm>
            <a:custGeom>
              <a:avLst/>
              <a:gdLst>
                <a:gd name="T0" fmla="*/ 0 w 72"/>
                <a:gd name="T1" fmla="*/ 0 h 138"/>
                <a:gd name="T2" fmla="*/ 72 w 72"/>
                <a:gd name="T3" fmla="*/ 69 h 138"/>
                <a:gd name="T4" fmla="*/ 0 w 72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38">
                  <a:moveTo>
                    <a:pt x="0" y="0"/>
                  </a:moveTo>
                  <a:lnTo>
                    <a:pt x="72" y="69"/>
                  </a:lnTo>
                  <a:lnTo>
                    <a:pt x="0" y="138"/>
                  </a:lnTo>
                </a:path>
              </a:pathLst>
            </a:cu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82802" tIns="146242" rIns="182802" bIns="14624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93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kern="0" dirty="0"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6218082" y="2751767"/>
            <a:ext cx="508419" cy="828494"/>
            <a:chOff x="5386388" y="-390526"/>
            <a:chExt cx="741363" cy="1208089"/>
          </a:xfrm>
          <a:solidFill>
            <a:schemeClr val="accent1"/>
          </a:solidFill>
        </p:grpSpPr>
        <p:sp>
          <p:nvSpPr>
            <p:cNvPr id="169" name="Freeform 22"/>
            <p:cNvSpPr>
              <a:spLocks/>
            </p:cNvSpPr>
            <p:nvPr/>
          </p:nvSpPr>
          <p:spPr bwMode="auto">
            <a:xfrm>
              <a:off x="5386388" y="-390526"/>
              <a:ext cx="741363" cy="873125"/>
            </a:xfrm>
            <a:custGeom>
              <a:avLst/>
              <a:gdLst>
                <a:gd name="T0" fmla="*/ 433 w 1138"/>
                <a:gd name="T1" fmla="*/ 1343 h 1344"/>
                <a:gd name="T2" fmla="*/ 315 w 1138"/>
                <a:gd name="T3" fmla="*/ 1343 h 1344"/>
                <a:gd name="T4" fmla="*/ 300 w 1138"/>
                <a:gd name="T5" fmla="*/ 1327 h 1344"/>
                <a:gd name="T6" fmla="*/ 212 w 1138"/>
                <a:gd name="T7" fmla="*/ 1071 h 1344"/>
                <a:gd name="T8" fmla="*/ 75 w 1138"/>
                <a:gd name="T9" fmla="*/ 822 h 1344"/>
                <a:gd name="T10" fmla="*/ 27 w 1138"/>
                <a:gd name="T11" fmla="*/ 441 h 1344"/>
                <a:gd name="T12" fmla="*/ 293 w 1138"/>
                <a:gd name="T13" fmla="*/ 92 h 1344"/>
                <a:gd name="T14" fmla="*/ 864 w 1138"/>
                <a:gd name="T15" fmla="*/ 97 h 1344"/>
                <a:gd name="T16" fmla="*/ 1132 w 1138"/>
                <a:gd name="T17" fmla="*/ 538 h 1344"/>
                <a:gd name="T18" fmla="*/ 1030 w 1138"/>
                <a:gd name="T19" fmla="*/ 908 h 1344"/>
                <a:gd name="T20" fmla="*/ 969 w 1138"/>
                <a:gd name="T21" fmla="*/ 1014 h 1344"/>
                <a:gd name="T22" fmla="*/ 847 w 1138"/>
                <a:gd name="T23" fmla="*/ 1342 h 1344"/>
                <a:gd name="T24" fmla="*/ 716 w 1138"/>
                <a:gd name="T25" fmla="*/ 1342 h 1344"/>
                <a:gd name="T26" fmla="*/ 749 w 1138"/>
                <a:gd name="T27" fmla="*/ 1154 h 1344"/>
                <a:gd name="T28" fmla="*/ 862 w 1138"/>
                <a:gd name="T29" fmla="*/ 932 h 1344"/>
                <a:gd name="T30" fmla="*/ 985 w 1138"/>
                <a:gd name="T31" fmla="*/ 671 h 1344"/>
                <a:gd name="T32" fmla="*/ 814 w 1138"/>
                <a:gd name="T33" fmla="*/ 225 h 1344"/>
                <a:gd name="T34" fmla="*/ 319 w 1138"/>
                <a:gd name="T35" fmla="*/ 234 h 1344"/>
                <a:gd name="T36" fmla="*/ 153 w 1138"/>
                <a:gd name="T37" fmla="*/ 622 h 1344"/>
                <a:gd name="T38" fmla="*/ 264 w 1138"/>
                <a:gd name="T39" fmla="*/ 893 h 1344"/>
                <a:gd name="T40" fmla="*/ 403 w 1138"/>
                <a:gd name="T41" fmla="*/ 1167 h 1344"/>
                <a:gd name="T42" fmla="*/ 433 w 1138"/>
                <a:gd name="T43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8" h="1344">
                  <a:moveTo>
                    <a:pt x="433" y="1343"/>
                  </a:moveTo>
                  <a:cubicBezTo>
                    <a:pt x="391" y="1343"/>
                    <a:pt x="353" y="1344"/>
                    <a:pt x="315" y="1343"/>
                  </a:cubicBezTo>
                  <a:cubicBezTo>
                    <a:pt x="310" y="1342"/>
                    <a:pt x="301" y="1333"/>
                    <a:pt x="300" y="1327"/>
                  </a:cubicBezTo>
                  <a:cubicBezTo>
                    <a:pt x="296" y="1233"/>
                    <a:pt x="256" y="1151"/>
                    <a:pt x="212" y="1071"/>
                  </a:cubicBezTo>
                  <a:cubicBezTo>
                    <a:pt x="166" y="988"/>
                    <a:pt x="117" y="907"/>
                    <a:pt x="75" y="822"/>
                  </a:cubicBezTo>
                  <a:cubicBezTo>
                    <a:pt x="16" y="701"/>
                    <a:pt x="0" y="573"/>
                    <a:pt x="27" y="441"/>
                  </a:cubicBezTo>
                  <a:cubicBezTo>
                    <a:pt x="59" y="281"/>
                    <a:pt x="148" y="163"/>
                    <a:pt x="293" y="92"/>
                  </a:cubicBezTo>
                  <a:cubicBezTo>
                    <a:pt x="483" y="0"/>
                    <a:pt x="676" y="0"/>
                    <a:pt x="864" y="97"/>
                  </a:cubicBezTo>
                  <a:cubicBezTo>
                    <a:pt x="1040" y="189"/>
                    <a:pt x="1123" y="342"/>
                    <a:pt x="1132" y="538"/>
                  </a:cubicBezTo>
                  <a:cubicBezTo>
                    <a:pt x="1138" y="673"/>
                    <a:pt x="1094" y="793"/>
                    <a:pt x="1030" y="908"/>
                  </a:cubicBezTo>
                  <a:cubicBezTo>
                    <a:pt x="1010" y="943"/>
                    <a:pt x="990" y="979"/>
                    <a:pt x="969" y="1014"/>
                  </a:cubicBezTo>
                  <a:cubicBezTo>
                    <a:pt x="909" y="1116"/>
                    <a:pt x="848" y="1217"/>
                    <a:pt x="847" y="1342"/>
                  </a:cubicBezTo>
                  <a:cubicBezTo>
                    <a:pt x="802" y="1342"/>
                    <a:pt x="760" y="1342"/>
                    <a:pt x="716" y="1342"/>
                  </a:cubicBezTo>
                  <a:cubicBezTo>
                    <a:pt x="715" y="1276"/>
                    <a:pt x="724" y="1213"/>
                    <a:pt x="749" y="1154"/>
                  </a:cubicBezTo>
                  <a:cubicBezTo>
                    <a:pt x="783" y="1078"/>
                    <a:pt x="821" y="1004"/>
                    <a:pt x="862" y="932"/>
                  </a:cubicBezTo>
                  <a:cubicBezTo>
                    <a:pt x="909" y="847"/>
                    <a:pt x="961" y="766"/>
                    <a:pt x="985" y="671"/>
                  </a:cubicBezTo>
                  <a:cubicBezTo>
                    <a:pt x="1031" y="489"/>
                    <a:pt x="966" y="311"/>
                    <a:pt x="814" y="225"/>
                  </a:cubicBezTo>
                  <a:cubicBezTo>
                    <a:pt x="649" y="131"/>
                    <a:pt x="480" y="133"/>
                    <a:pt x="319" y="234"/>
                  </a:cubicBezTo>
                  <a:cubicBezTo>
                    <a:pt x="178" y="323"/>
                    <a:pt x="135" y="462"/>
                    <a:pt x="153" y="622"/>
                  </a:cubicBezTo>
                  <a:cubicBezTo>
                    <a:pt x="165" y="722"/>
                    <a:pt x="213" y="808"/>
                    <a:pt x="264" y="893"/>
                  </a:cubicBezTo>
                  <a:cubicBezTo>
                    <a:pt x="316" y="982"/>
                    <a:pt x="371" y="1068"/>
                    <a:pt x="403" y="1167"/>
                  </a:cubicBezTo>
                  <a:cubicBezTo>
                    <a:pt x="421" y="1223"/>
                    <a:pt x="433" y="1280"/>
                    <a:pt x="433" y="134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auto">
            <a:xfrm>
              <a:off x="5608638" y="633412"/>
              <a:ext cx="304800" cy="65088"/>
            </a:xfrm>
            <a:custGeom>
              <a:avLst/>
              <a:gdLst>
                <a:gd name="T0" fmla="*/ 234 w 468"/>
                <a:gd name="T1" fmla="*/ 101 h 101"/>
                <a:gd name="T2" fmla="*/ 58 w 468"/>
                <a:gd name="T3" fmla="*/ 100 h 101"/>
                <a:gd name="T4" fmla="*/ 1 w 468"/>
                <a:gd name="T5" fmla="*/ 49 h 101"/>
                <a:gd name="T6" fmla="*/ 59 w 468"/>
                <a:gd name="T7" fmla="*/ 0 h 101"/>
                <a:gd name="T8" fmla="*/ 409 w 468"/>
                <a:gd name="T9" fmla="*/ 0 h 101"/>
                <a:gd name="T10" fmla="*/ 468 w 468"/>
                <a:gd name="T11" fmla="*/ 51 h 101"/>
                <a:gd name="T12" fmla="*/ 409 w 468"/>
                <a:gd name="T13" fmla="*/ 100 h 101"/>
                <a:gd name="T14" fmla="*/ 234 w 468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8" h="101">
                  <a:moveTo>
                    <a:pt x="234" y="101"/>
                  </a:moveTo>
                  <a:cubicBezTo>
                    <a:pt x="175" y="101"/>
                    <a:pt x="117" y="101"/>
                    <a:pt x="58" y="100"/>
                  </a:cubicBezTo>
                  <a:cubicBezTo>
                    <a:pt x="23" y="100"/>
                    <a:pt x="0" y="80"/>
                    <a:pt x="1" y="49"/>
                  </a:cubicBezTo>
                  <a:cubicBezTo>
                    <a:pt x="2" y="19"/>
                    <a:pt x="23" y="0"/>
                    <a:pt x="59" y="0"/>
                  </a:cubicBezTo>
                  <a:cubicBezTo>
                    <a:pt x="176" y="0"/>
                    <a:pt x="292" y="0"/>
                    <a:pt x="409" y="0"/>
                  </a:cubicBezTo>
                  <a:cubicBezTo>
                    <a:pt x="447" y="0"/>
                    <a:pt x="468" y="19"/>
                    <a:pt x="468" y="51"/>
                  </a:cubicBezTo>
                  <a:cubicBezTo>
                    <a:pt x="467" y="83"/>
                    <a:pt x="447" y="100"/>
                    <a:pt x="409" y="100"/>
                  </a:cubicBezTo>
                  <a:cubicBezTo>
                    <a:pt x="351" y="101"/>
                    <a:pt x="292" y="101"/>
                    <a:pt x="234" y="10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auto">
            <a:xfrm>
              <a:off x="5602288" y="528637"/>
              <a:ext cx="317500" cy="63500"/>
            </a:xfrm>
            <a:custGeom>
              <a:avLst/>
              <a:gdLst>
                <a:gd name="T0" fmla="*/ 243 w 486"/>
                <a:gd name="T1" fmla="*/ 97 h 98"/>
                <a:gd name="T2" fmla="*/ 54 w 486"/>
                <a:gd name="T3" fmla="*/ 97 h 98"/>
                <a:gd name="T4" fmla="*/ 0 w 486"/>
                <a:gd name="T5" fmla="*/ 49 h 98"/>
                <a:gd name="T6" fmla="*/ 53 w 486"/>
                <a:gd name="T7" fmla="*/ 0 h 98"/>
                <a:gd name="T8" fmla="*/ 433 w 486"/>
                <a:gd name="T9" fmla="*/ 0 h 98"/>
                <a:gd name="T10" fmla="*/ 485 w 486"/>
                <a:gd name="T11" fmla="*/ 48 h 98"/>
                <a:gd name="T12" fmla="*/ 434 w 486"/>
                <a:gd name="T13" fmla="*/ 97 h 98"/>
                <a:gd name="T14" fmla="*/ 243 w 486"/>
                <a:gd name="T15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98">
                  <a:moveTo>
                    <a:pt x="243" y="97"/>
                  </a:moveTo>
                  <a:cubicBezTo>
                    <a:pt x="180" y="97"/>
                    <a:pt x="117" y="97"/>
                    <a:pt x="54" y="97"/>
                  </a:cubicBezTo>
                  <a:cubicBezTo>
                    <a:pt x="21" y="97"/>
                    <a:pt x="1" y="79"/>
                    <a:pt x="0" y="49"/>
                  </a:cubicBezTo>
                  <a:cubicBezTo>
                    <a:pt x="0" y="19"/>
                    <a:pt x="20" y="0"/>
                    <a:pt x="53" y="0"/>
                  </a:cubicBezTo>
                  <a:cubicBezTo>
                    <a:pt x="180" y="0"/>
                    <a:pt x="307" y="0"/>
                    <a:pt x="433" y="0"/>
                  </a:cubicBezTo>
                  <a:cubicBezTo>
                    <a:pt x="464" y="0"/>
                    <a:pt x="485" y="19"/>
                    <a:pt x="485" y="48"/>
                  </a:cubicBezTo>
                  <a:cubicBezTo>
                    <a:pt x="486" y="76"/>
                    <a:pt x="465" y="97"/>
                    <a:pt x="434" y="97"/>
                  </a:cubicBezTo>
                  <a:cubicBezTo>
                    <a:pt x="371" y="98"/>
                    <a:pt x="307" y="97"/>
                    <a:pt x="243" y="97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auto">
            <a:xfrm>
              <a:off x="5645150" y="739775"/>
              <a:ext cx="234950" cy="77788"/>
            </a:xfrm>
            <a:custGeom>
              <a:avLst/>
              <a:gdLst>
                <a:gd name="T0" fmla="*/ 0 w 361"/>
                <a:gd name="T1" fmla="*/ 0 h 119"/>
                <a:gd name="T2" fmla="*/ 361 w 361"/>
                <a:gd name="T3" fmla="*/ 0 h 119"/>
                <a:gd name="T4" fmla="*/ 254 w 361"/>
                <a:gd name="T5" fmla="*/ 91 h 119"/>
                <a:gd name="T6" fmla="*/ 214 w 361"/>
                <a:gd name="T7" fmla="*/ 104 h 119"/>
                <a:gd name="T8" fmla="*/ 38 w 361"/>
                <a:gd name="T9" fmla="*/ 39 h 119"/>
                <a:gd name="T10" fmla="*/ 0 w 361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119">
                  <a:moveTo>
                    <a:pt x="0" y="0"/>
                  </a:moveTo>
                  <a:cubicBezTo>
                    <a:pt x="119" y="0"/>
                    <a:pt x="237" y="0"/>
                    <a:pt x="361" y="0"/>
                  </a:cubicBezTo>
                  <a:cubicBezTo>
                    <a:pt x="322" y="33"/>
                    <a:pt x="289" y="63"/>
                    <a:pt x="254" y="91"/>
                  </a:cubicBezTo>
                  <a:cubicBezTo>
                    <a:pt x="244" y="99"/>
                    <a:pt x="228" y="104"/>
                    <a:pt x="214" y="104"/>
                  </a:cubicBezTo>
                  <a:cubicBezTo>
                    <a:pt x="96" y="103"/>
                    <a:pt x="125" y="119"/>
                    <a:pt x="38" y="39"/>
                  </a:cubicBezTo>
                  <a:cubicBezTo>
                    <a:pt x="25" y="27"/>
                    <a:pt x="14" y="14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kern="0">
                <a:solidFill>
                  <a:srgbClr val="0078D7"/>
                </a:solidFill>
                <a:latin typeface="Segoe UI"/>
              </a:endParaRPr>
            </a:p>
          </p:txBody>
        </p:sp>
      </p:grpSp>
      <p:sp>
        <p:nvSpPr>
          <p:cNvPr id="177" name="Freeform 176"/>
          <p:cNvSpPr>
            <a:spLocks/>
          </p:cNvSpPr>
          <p:nvPr/>
        </p:nvSpPr>
        <p:spPr bwMode="auto">
          <a:xfrm>
            <a:off x="-5502337" y="3490976"/>
            <a:ext cx="604487" cy="648097"/>
          </a:xfrm>
          <a:custGeom>
            <a:avLst/>
            <a:gdLst>
              <a:gd name="connsiteX0" fmla="*/ 280681 w 604659"/>
              <a:gd name="connsiteY0" fmla="*/ 0 h 648281"/>
              <a:gd name="connsiteX1" fmla="*/ 604659 w 604659"/>
              <a:gd name="connsiteY1" fmla="*/ 324141 h 648281"/>
              <a:gd name="connsiteX2" fmla="*/ 592003 w 604659"/>
              <a:gd name="connsiteY2" fmla="*/ 336936 h 648281"/>
              <a:gd name="connsiteX3" fmla="*/ 592003 w 604659"/>
              <a:gd name="connsiteY3" fmla="*/ 338724 h 648281"/>
              <a:gd name="connsiteX4" fmla="*/ 590077 w 604659"/>
              <a:gd name="connsiteY4" fmla="*/ 338724 h 648281"/>
              <a:gd name="connsiteX5" fmla="*/ 280681 w 604659"/>
              <a:gd name="connsiteY5" fmla="*/ 648281 h 648281"/>
              <a:gd name="connsiteX6" fmla="*/ 268300 w 604659"/>
              <a:gd name="connsiteY6" fmla="*/ 635899 h 648281"/>
              <a:gd name="connsiteX7" fmla="*/ 565314 w 604659"/>
              <a:gd name="connsiteY7" fmla="*/ 338724 h 648281"/>
              <a:gd name="connsiteX8" fmla="*/ 1048 w 604659"/>
              <a:gd name="connsiteY8" fmla="*/ 338724 h 648281"/>
              <a:gd name="connsiteX9" fmla="*/ 0 w 604659"/>
              <a:gd name="connsiteY9" fmla="*/ 338724 h 648281"/>
              <a:gd name="connsiteX10" fmla="*/ 0 w 604659"/>
              <a:gd name="connsiteY10" fmla="*/ 308537 h 648281"/>
              <a:gd name="connsiteX11" fmla="*/ 979 w 604659"/>
              <a:gd name="connsiteY11" fmla="*/ 321114 h 648281"/>
              <a:gd name="connsiteX12" fmla="*/ 76435 w 604659"/>
              <a:gd name="connsiteY12" fmla="*/ 321114 h 648281"/>
              <a:gd name="connsiteX13" fmla="*/ 577007 w 604659"/>
              <a:gd name="connsiteY13" fmla="*/ 321114 h 648281"/>
              <a:gd name="connsiteX14" fmla="*/ 268300 w 604659"/>
              <a:gd name="connsiteY14" fmla="*/ 12383 h 648281"/>
              <a:gd name="connsiteX15" fmla="*/ 280681 w 604659"/>
              <a:gd name="connsiteY15" fmla="*/ 0 h 64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4659" h="648281">
                <a:moveTo>
                  <a:pt x="280681" y="0"/>
                </a:moveTo>
                <a:cubicBezTo>
                  <a:pt x="604659" y="324141"/>
                  <a:pt x="604659" y="324141"/>
                  <a:pt x="604659" y="324141"/>
                </a:cubicBezTo>
                <a:cubicBezTo>
                  <a:pt x="592003" y="336936"/>
                  <a:pt x="592003" y="336936"/>
                  <a:pt x="592003" y="336936"/>
                </a:cubicBezTo>
                <a:lnTo>
                  <a:pt x="592003" y="338724"/>
                </a:lnTo>
                <a:cubicBezTo>
                  <a:pt x="590077" y="338724"/>
                  <a:pt x="590077" y="338724"/>
                  <a:pt x="590077" y="338724"/>
                </a:cubicBezTo>
                <a:cubicBezTo>
                  <a:pt x="280681" y="648281"/>
                  <a:pt x="280681" y="648281"/>
                  <a:pt x="280681" y="648281"/>
                </a:cubicBezTo>
                <a:cubicBezTo>
                  <a:pt x="268300" y="635899"/>
                  <a:pt x="268300" y="635899"/>
                  <a:pt x="268300" y="635899"/>
                </a:cubicBezTo>
                <a:cubicBezTo>
                  <a:pt x="565314" y="338724"/>
                  <a:pt x="565314" y="338724"/>
                  <a:pt x="565314" y="338724"/>
                </a:cubicBezTo>
                <a:cubicBezTo>
                  <a:pt x="193015" y="338724"/>
                  <a:pt x="53402" y="338724"/>
                  <a:pt x="1048" y="338724"/>
                </a:cubicBezTo>
                <a:lnTo>
                  <a:pt x="0" y="338724"/>
                </a:lnTo>
                <a:lnTo>
                  <a:pt x="0" y="308537"/>
                </a:lnTo>
                <a:lnTo>
                  <a:pt x="979" y="321114"/>
                </a:lnTo>
                <a:lnTo>
                  <a:pt x="76435" y="321114"/>
                </a:lnTo>
                <a:cubicBezTo>
                  <a:pt x="577007" y="321114"/>
                  <a:pt x="577007" y="321114"/>
                  <a:pt x="577007" y="321114"/>
                </a:cubicBezTo>
                <a:cubicBezTo>
                  <a:pt x="268300" y="12383"/>
                  <a:pt x="268300" y="12383"/>
                  <a:pt x="268300" y="12383"/>
                </a:cubicBezTo>
                <a:cubicBezTo>
                  <a:pt x="280681" y="0"/>
                  <a:pt x="280681" y="0"/>
                  <a:pt x="280681" y="0"/>
                </a:cubicBezTo>
                <a:close/>
              </a:path>
            </a:pathLst>
          </a:custGeom>
          <a:solidFill>
            <a:srgbClr val="505050"/>
          </a:solidFill>
          <a:ln>
            <a:solidFill>
              <a:schemeClr val="accent1"/>
            </a:solidFill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  <a:noAutofit/>
          </a:bodyPr>
          <a:lstStyle/>
          <a:p>
            <a:pPr defTabSz="932384">
              <a:defRPr/>
            </a:pPr>
            <a:endParaRPr lang="en-US" kern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998592" y="3610270"/>
            <a:ext cx="2277996" cy="627781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defTabSz="932384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2400" kern="0" spc="-50" dirty="0">
                <a:solidFill>
                  <a:srgbClr val="0078D7"/>
                </a:solidFill>
                <a:latin typeface="Segoe UI Light"/>
              </a:rPr>
              <a:t>成品</a:t>
            </a:r>
            <a:endParaRPr lang="en-US" sz="2400" kern="0" spc="-50" dirty="0">
              <a:solidFill>
                <a:srgbClr val="0078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5573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发现的问题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94724035"/>
              </p:ext>
            </p:extLst>
          </p:nvPr>
        </p:nvGraphicFramePr>
        <p:xfrm>
          <a:off x="1294844" y="1655264"/>
          <a:ext cx="5119171" cy="435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067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="" xmlns:a16="http://schemas.microsoft.com/office/drawing/2014/main" id="{8703C0D7-1506-488B-8C11-36914213EADC}"/>
              </a:ext>
            </a:extLst>
          </p:cNvPr>
          <p:cNvSpPr>
            <a:spLocks/>
          </p:cNvSpPr>
          <p:nvPr/>
        </p:nvSpPr>
        <p:spPr bwMode="auto">
          <a:xfrm>
            <a:off x="-21522523" y="2934646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AE3BE8F-72D1-4904-9BFF-80BA6EEC9860}"/>
              </a:ext>
            </a:extLst>
          </p:cNvPr>
          <p:cNvGrpSpPr/>
          <p:nvPr/>
        </p:nvGrpSpPr>
        <p:grpSpPr>
          <a:xfrm>
            <a:off x="-21279645" y="28120205"/>
            <a:ext cx="1207008" cy="1207008"/>
            <a:chOff x="3883570" y="4033948"/>
            <a:chExt cx="1207008" cy="1207008"/>
          </a:xfrm>
        </p:grpSpPr>
        <p:grpSp>
          <p:nvGrpSpPr>
            <p:cNvPr id="36" name="Group 208">
              <a:extLst>
                <a:ext uri="{FF2B5EF4-FFF2-40B4-BE49-F238E27FC236}">
                  <a16:creationId xmlns="" xmlns:a16="http://schemas.microsoft.com/office/drawing/2014/main" id="{A5DDB8EC-55B4-4FCB-836A-CC69F2B09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38" name="Oval 159">
                <a:extLst>
                  <a:ext uri="{FF2B5EF4-FFF2-40B4-BE49-F238E27FC236}">
                    <a16:creationId xmlns="" xmlns:a16="http://schemas.microsoft.com/office/drawing/2014/main" id="{1B99F525-9E39-4332-B590-355A4E6B266B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39" name="Group 160">
                <a:extLst>
                  <a:ext uri="{FF2B5EF4-FFF2-40B4-BE49-F238E27FC236}">
                    <a16:creationId xmlns="" xmlns:a16="http://schemas.microsoft.com/office/drawing/2014/main" id="{6ADB18FC-A586-4E8E-A7CA-873F6453D508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41" name="Oval 161">
                  <a:extLst>
                    <a:ext uri="{FF2B5EF4-FFF2-40B4-BE49-F238E27FC236}">
                      <a16:creationId xmlns="" xmlns:a16="http://schemas.microsoft.com/office/drawing/2014/main" id="{E657B7C8-75BC-4A89-A94F-CADD7F7CFCD6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42" name="Oval 102">
                  <a:extLst>
                    <a:ext uri="{FF2B5EF4-FFF2-40B4-BE49-F238E27FC236}">
                      <a16:creationId xmlns="" xmlns:a16="http://schemas.microsoft.com/office/drawing/2014/main" id="{0F02C7AE-0DA9-450F-891A-A5109E991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Oval 102">
                <a:extLst>
                  <a:ext uri="{FF2B5EF4-FFF2-40B4-BE49-F238E27FC236}">
                    <a16:creationId xmlns="" xmlns:a16="http://schemas.microsoft.com/office/drawing/2014/main" id="{D6CFF4F3-3F26-4D43-A51E-5B2AE0A28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37" name="Picture 112">
              <a:extLst>
                <a:ext uri="{FF2B5EF4-FFF2-40B4-BE49-F238E27FC236}">
                  <a16:creationId xmlns="" xmlns:a16="http://schemas.microsoft.com/office/drawing/2014/main" id="{2390CBBF-96F7-4D8E-A73E-39A697B2A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sp>
        <p:nvSpPr>
          <p:cNvPr id="44" name="Rectangle 25">
            <a:extLst>
              <a:ext uri="{FF2B5EF4-FFF2-40B4-BE49-F238E27FC236}">
                <a16:creationId xmlns="" xmlns:a16="http://schemas.microsoft.com/office/drawing/2014/main" id="{804BCEDA-41BF-4B3F-9B16-51662CD7B36F}"/>
              </a:ext>
            </a:extLst>
          </p:cNvPr>
          <p:cNvSpPr>
            <a:spLocks/>
          </p:cNvSpPr>
          <p:nvPr/>
        </p:nvSpPr>
        <p:spPr bwMode="auto">
          <a:xfrm>
            <a:off x="5436423" y="-33881702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报警时机判断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45" name="Group 209">
            <a:extLst>
              <a:ext uri="{FF2B5EF4-FFF2-40B4-BE49-F238E27FC236}">
                <a16:creationId xmlns="" xmlns:a16="http://schemas.microsoft.com/office/drawing/2014/main" id="{A372759E-F6BD-49C4-93F9-443A37E8818A}"/>
              </a:ext>
            </a:extLst>
          </p:cNvPr>
          <p:cNvGrpSpPr>
            <a:grpSpLocks noChangeAspect="1"/>
          </p:cNvGrpSpPr>
          <p:nvPr/>
        </p:nvGrpSpPr>
        <p:grpSpPr>
          <a:xfrm>
            <a:off x="5679305" y="-33304768"/>
            <a:ext cx="1207008" cy="1207008"/>
            <a:chOff x="5466464" y="1399081"/>
            <a:chExt cx="1207008" cy="1207008"/>
          </a:xfrm>
        </p:grpSpPr>
        <p:sp useBgFill="1">
          <p:nvSpPr>
            <p:cNvPr id="46" name="Oval 210">
              <a:extLst>
                <a:ext uri="{FF2B5EF4-FFF2-40B4-BE49-F238E27FC236}">
                  <a16:creationId xmlns="" xmlns:a16="http://schemas.microsoft.com/office/drawing/2014/main" id="{8FEFE67C-2B87-4784-9DA9-8669A9640044}"/>
                </a:ext>
              </a:extLst>
            </p:cNvPr>
            <p:cNvSpPr/>
            <p:nvPr/>
          </p:nvSpPr>
          <p:spPr bwMode="auto">
            <a:xfrm>
              <a:off x="5466464" y="1399081"/>
              <a:ext cx="1207008" cy="1207008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2805" rIns="0" bIns="4280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55823" fontAlgn="base">
                <a:spcBef>
                  <a:spcPct val="0"/>
                </a:spcBef>
                <a:spcAft>
                  <a:spcPct val="0"/>
                </a:spcAft>
              </a:pPr>
              <a:endParaRPr lang="en-US" sz="14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 useBgFill="1">
          <p:nvSpPr>
            <p:cNvPr id="47" name="Oval 211">
              <a:extLst>
                <a:ext uri="{FF2B5EF4-FFF2-40B4-BE49-F238E27FC236}">
                  <a16:creationId xmlns="" xmlns:a16="http://schemas.microsoft.com/office/drawing/2014/main" id="{66D870DC-8D13-4AC1-A5FB-C66D4F96910E}"/>
                </a:ext>
              </a:extLst>
            </p:cNvPr>
            <p:cNvSpPr/>
            <p:nvPr/>
          </p:nvSpPr>
          <p:spPr bwMode="auto">
            <a:xfrm>
              <a:off x="5512476" y="1445094"/>
              <a:ext cx="1114984" cy="11149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48" name="Oval 102">
              <a:extLst>
                <a:ext uri="{FF2B5EF4-FFF2-40B4-BE49-F238E27FC236}">
                  <a16:creationId xmlns="" xmlns:a16="http://schemas.microsoft.com/office/drawing/2014/main" id="{2E69B4AA-3429-4124-A25C-1569D140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solidFill>
              <a:srgbClr val="FFFFFF"/>
            </a:solidFill>
            <a:ln w="12700">
              <a:gradFill>
                <a:gsLst>
                  <a:gs pos="0">
                    <a:srgbClr val="FFFFFF"/>
                  </a:gs>
                  <a:gs pos="69000">
                    <a:srgbClr val="E6E6E6">
                      <a:alpha val="0"/>
                    </a:srgbClr>
                  </a:gs>
                </a:gsLst>
                <a:lin ang="3000000" scaled="0"/>
              </a:gradFill>
            </a:ln>
            <a:effectLst>
              <a:innerShdw blurRad="228600" dist="215900" dir="13500000">
                <a:prstClr val="black">
                  <a:alpha val="9000"/>
                </a:prstClr>
              </a:inn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noFill/>
                <a:cs typeface="Segoe UI" pitchFamily="34" charset="0"/>
              </a:endParaRPr>
            </a:p>
          </p:txBody>
        </p:sp>
        <p:grpSp>
          <p:nvGrpSpPr>
            <p:cNvPr id="49" name="Group 213">
              <a:extLst>
                <a:ext uri="{FF2B5EF4-FFF2-40B4-BE49-F238E27FC236}">
                  <a16:creationId xmlns="" xmlns:a16="http://schemas.microsoft.com/office/drawing/2014/main" id="{082CF0DD-B81D-41B1-A7AE-5DC31E2A9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69360" y="1685124"/>
              <a:ext cx="401216" cy="596818"/>
              <a:chOff x="8378599" y="3288758"/>
              <a:chExt cx="781198" cy="1162051"/>
            </a:xfrm>
          </p:grpSpPr>
          <p:sp>
            <p:nvSpPr>
              <p:cNvPr id="51" name="Freeform: Shape 215">
                <a:extLst>
                  <a:ext uri="{FF2B5EF4-FFF2-40B4-BE49-F238E27FC236}">
                    <a16:creationId xmlns="" xmlns:a16="http://schemas.microsoft.com/office/drawing/2014/main" id="{8D320F93-CC49-4BD5-8435-B7413812DC68}"/>
                  </a:ext>
                </a:extLst>
              </p:cNvPr>
              <p:cNvSpPr/>
              <p:nvPr/>
            </p:nvSpPr>
            <p:spPr>
              <a:xfrm>
                <a:off x="8558770" y="3288758"/>
                <a:ext cx="485775" cy="590550"/>
              </a:xfrm>
              <a:custGeom>
                <a:avLst/>
                <a:gdLst>
                  <a:gd name="connsiteX0" fmla="*/ 111919 w 485775"/>
                  <a:gd name="connsiteY0" fmla="*/ 590074 h 590550"/>
                  <a:gd name="connsiteX1" fmla="*/ 7144 w 485775"/>
                  <a:gd name="connsiteY1" fmla="*/ 590074 h 590550"/>
                  <a:gd name="connsiteX2" fmla="*/ 7144 w 485775"/>
                  <a:gd name="connsiteY2" fmla="*/ 245269 h 590550"/>
                  <a:gd name="connsiteX3" fmla="*/ 245269 w 485775"/>
                  <a:gd name="connsiteY3" fmla="*/ 7144 h 590550"/>
                  <a:gd name="connsiteX4" fmla="*/ 483394 w 485775"/>
                  <a:gd name="connsiteY4" fmla="*/ 245269 h 590550"/>
                  <a:gd name="connsiteX5" fmla="*/ 483394 w 485775"/>
                  <a:gd name="connsiteY5" fmla="*/ 350996 h 590550"/>
                  <a:gd name="connsiteX6" fmla="*/ 377666 w 485775"/>
                  <a:gd name="connsiteY6" fmla="*/ 350996 h 590550"/>
                  <a:gd name="connsiteX7" fmla="*/ 377666 w 485775"/>
                  <a:gd name="connsiteY7" fmla="*/ 245269 h 590550"/>
                  <a:gd name="connsiteX8" fmla="*/ 244316 w 485775"/>
                  <a:gd name="connsiteY8" fmla="*/ 111919 h 590550"/>
                  <a:gd name="connsiteX9" fmla="*/ 110966 w 485775"/>
                  <a:gd name="connsiteY9" fmla="*/ 245269 h 590550"/>
                  <a:gd name="connsiteX10" fmla="*/ 110966 w 485775"/>
                  <a:gd name="connsiteY10" fmla="*/ 59007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75" h="590550">
                    <a:moveTo>
                      <a:pt x="111919" y="590074"/>
                    </a:moveTo>
                    <a:lnTo>
                      <a:pt x="7144" y="590074"/>
                    </a:lnTo>
                    <a:lnTo>
                      <a:pt x="7144" y="245269"/>
                    </a:lnTo>
                    <a:cubicBezTo>
                      <a:pt x="7144" y="113824"/>
                      <a:pt x="113824" y="7144"/>
                      <a:pt x="245269" y="7144"/>
                    </a:cubicBezTo>
                    <a:cubicBezTo>
                      <a:pt x="376714" y="7144"/>
                      <a:pt x="483394" y="113824"/>
                      <a:pt x="483394" y="245269"/>
                    </a:cubicBezTo>
                    <a:lnTo>
                      <a:pt x="483394" y="350996"/>
                    </a:lnTo>
                    <a:lnTo>
                      <a:pt x="377666" y="350996"/>
                    </a:lnTo>
                    <a:lnTo>
                      <a:pt x="377666" y="245269"/>
                    </a:lnTo>
                    <a:cubicBezTo>
                      <a:pt x="377666" y="171926"/>
                      <a:pt x="317659" y="111919"/>
                      <a:pt x="244316" y="111919"/>
                    </a:cubicBezTo>
                    <a:cubicBezTo>
                      <a:pt x="170974" y="111919"/>
                      <a:pt x="110966" y="171926"/>
                      <a:pt x="110966" y="245269"/>
                    </a:cubicBezTo>
                    <a:lnTo>
                      <a:pt x="110966" y="5900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216">
                <a:extLst>
                  <a:ext uri="{FF2B5EF4-FFF2-40B4-BE49-F238E27FC236}">
                    <a16:creationId xmlns="" xmlns:a16="http://schemas.microsoft.com/office/drawing/2014/main" id="{EA3D0961-0F36-408F-AF8D-7ED5AD946D1C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781198" cy="647700"/>
              </a:xfrm>
              <a:custGeom>
                <a:avLst/>
                <a:gdLst>
                  <a:gd name="connsiteX0" fmla="*/ 7144 w 819150"/>
                  <a:gd name="connsiteY0" fmla="*/ 7144 h 647700"/>
                  <a:gd name="connsiteX1" fmla="*/ 813911 w 819150"/>
                  <a:gd name="connsiteY1" fmla="*/ 7144 h 647700"/>
                  <a:gd name="connsiteX2" fmla="*/ 813911 w 819150"/>
                  <a:gd name="connsiteY2" fmla="*/ 645319 h 647700"/>
                  <a:gd name="connsiteX3" fmla="*/ 7144 w 81915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9150" h="647700">
                    <a:moveTo>
                      <a:pt x="7144" y="7144"/>
                    </a:moveTo>
                    <a:lnTo>
                      <a:pt x="813911" y="7144"/>
                    </a:lnTo>
                    <a:lnTo>
                      <a:pt x="813911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217">
                <a:extLst>
                  <a:ext uri="{FF2B5EF4-FFF2-40B4-BE49-F238E27FC236}">
                    <a16:creationId xmlns="" xmlns:a16="http://schemas.microsoft.com/office/drawing/2014/main" id="{E77374AB-3B85-4E25-AC76-FF097C6AA0EB}"/>
                  </a:ext>
                </a:extLst>
              </p:cNvPr>
              <p:cNvSpPr/>
              <p:nvPr/>
            </p:nvSpPr>
            <p:spPr>
              <a:xfrm>
                <a:off x="8378599" y="3803109"/>
                <a:ext cx="190648" cy="647700"/>
              </a:xfrm>
              <a:custGeom>
                <a:avLst/>
                <a:gdLst>
                  <a:gd name="connsiteX0" fmla="*/ 7144 w 228600"/>
                  <a:gd name="connsiteY0" fmla="*/ 7144 h 647700"/>
                  <a:gd name="connsiteX1" fmla="*/ 225266 w 228600"/>
                  <a:gd name="connsiteY1" fmla="*/ 7144 h 647700"/>
                  <a:gd name="connsiteX2" fmla="*/ 225266 w 228600"/>
                  <a:gd name="connsiteY2" fmla="*/ 645319 h 647700"/>
                  <a:gd name="connsiteX3" fmla="*/ 7144 w 228600"/>
                  <a:gd name="connsiteY3" fmla="*/ 645319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47700">
                    <a:moveTo>
                      <a:pt x="7144" y="7144"/>
                    </a:moveTo>
                    <a:lnTo>
                      <a:pt x="225266" y="7144"/>
                    </a:lnTo>
                    <a:lnTo>
                      <a:pt x="225266" y="645319"/>
                    </a:lnTo>
                    <a:lnTo>
                      <a:pt x="7144" y="645319"/>
                    </a:lnTo>
                    <a:close/>
                  </a:path>
                </a:pathLst>
              </a:custGeom>
              <a:solidFill>
                <a:srgbClr val="0064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4" name="Group 218">
                <a:extLst>
                  <a:ext uri="{FF2B5EF4-FFF2-40B4-BE49-F238E27FC236}">
                    <a16:creationId xmlns="" xmlns:a16="http://schemas.microsoft.com/office/drawing/2014/main" id="{DBD53E3C-C5AF-4A68-A61C-D3D452043694}"/>
                  </a:ext>
                </a:extLst>
              </p:cNvPr>
              <p:cNvGrpSpPr/>
              <p:nvPr/>
            </p:nvGrpSpPr>
            <p:grpSpPr>
              <a:xfrm>
                <a:off x="8663783" y="3932889"/>
                <a:ext cx="388142" cy="388140"/>
                <a:chOff x="9357768" y="3766370"/>
                <a:chExt cx="426260" cy="426259"/>
              </a:xfrm>
            </p:grpSpPr>
            <p:sp>
              <p:nvSpPr>
                <p:cNvPr id="55" name="Freeform: Shape 219">
                  <a:extLst>
                    <a:ext uri="{FF2B5EF4-FFF2-40B4-BE49-F238E27FC236}">
                      <a16:creationId xmlns="" xmlns:a16="http://schemas.microsoft.com/office/drawing/2014/main" id="{AF2857AE-9821-491B-B14A-EB279E94675D}"/>
                    </a:ext>
                  </a:extLst>
                </p:cNvPr>
                <p:cNvSpPr/>
                <p:nvPr/>
              </p:nvSpPr>
              <p:spPr>
                <a:xfrm>
                  <a:off x="9357768" y="3766370"/>
                  <a:ext cx="426260" cy="426259"/>
                </a:xfrm>
                <a:custGeom>
                  <a:avLst/>
                  <a:gdLst>
                    <a:gd name="connsiteX0" fmla="*/ 370257 w 426259"/>
                    <a:gd name="connsiteY0" fmla="*/ 192950 h 426258"/>
                    <a:gd name="connsiteX1" fmla="*/ 425126 w 426259"/>
                    <a:gd name="connsiteY1" fmla="*/ 159394 h 426258"/>
                    <a:gd name="connsiteX2" fmla="*/ 402453 w 426259"/>
                    <a:gd name="connsiteY2" fmla="*/ 104978 h 426258"/>
                    <a:gd name="connsiteX3" fmla="*/ 339421 w 426259"/>
                    <a:gd name="connsiteY3" fmla="*/ 119942 h 426258"/>
                    <a:gd name="connsiteX4" fmla="*/ 309038 w 426259"/>
                    <a:gd name="connsiteY4" fmla="*/ 90013 h 426258"/>
                    <a:gd name="connsiteX5" fmla="*/ 324456 w 426259"/>
                    <a:gd name="connsiteY5" fmla="*/ 26528 h 426258"/>
                    <a:gd name="connsiteX6" fmla="*/ 270040 w 426259"/>
                    <a:gd name="connsiteY6" fmla="*/ 3854 h 426258"/>
                    <a:gd name="connsiteX7" fmla="*/ 236030 w 426259"/>
                    <a:gd name="connsiteY7" fmla="*/ 59177 h 426258"/>
                    <a:gd name="connsiteX8" fmla="*/ 213810 w 426259"/>
                    <a:gd name="connsiteY8" fmla="*/ 57364 h 426258"/>
                    <a:gd name="connsiteX9" fmla="*/ 193404 w 426259"/>
                    <a:gd name="connsiteY9" fmla="*/ 58724 h 426258"/>
                    <a:gd name="connsiteX10" fmla="*/ 159394 w 426259"/>
                    <a:gd name="connsiteY10" fmla="*/ 3401 h 426258"/>
                    <a:gd name="connsiteX11" fmla="*/ 104978 w 426259"/>
                    <a:gd name="connsiteY11" fmla="*/ 26074 h 426258"/>
                    <a:gd name="connsiteX12" fmla="*/ 119942 w 426259"/>
                    <a:gd name="connsiteY12" fmla="*/ 88653 h 426258"/>
                    <a:gd name="connsiteX13" fmla="*/ 88653 w 426259"/>
                    <a:gd name="connsiteY13" fmla="*/ 119035 h 426258"/>
                    <a:gd name="connsiteX14" fmla="*/ 26528 w 426259"/>
                    <a:gd name="connsiteY14" fmla="*/ 104071 h 426258"/>
                    <a:gd name="connsiteX15" fmla="*/ 3854 w 426259"/>
                    <a:gd name="connsiteY15" fmla="*/ 158487 h 426258"/>
                    <a:gd name="connsiteX16" fmla="*/ 57364 w 426259"/>
                    <a:gd name="connsiteY16" fmla="*/ 191590 h 426258"/>
                    <a:gd name="connsiteX17" fmla="*/ 56910 w 426259"/>
                    <a:gd name="connsiteY17" fmla="*/ 236936 h 426258"/>
                    <a:gd name="connsiteX18" fmla="*/ 3401 w 426259"/>
                    <a:gd name="connsiteY18" fmla="*/ 269133 h 426258"/>
                    <a:gd name="connsiteX19" fmla="*/ 26074 w 426259"/>
                    <a:gd name="connsiteY19" fmla="*/ 323549 h 426258"/>
                    <a:gd name="connsiteX20" fmla="*/ 86386 w 426259"/>
                    <a:gd name="connsiteY20" fmla="*/ 309491 h 426258"/>
                    <a:gd name="connsiteX21" fmla="*/ 119035 w 426259"/>
                    <a:gd name="connsiteY21" fmla="*/ 342141 h 426258"/>
                    <a:gd name="connsiteX22" fmla="*/ 104071 w 426259"/>
                    <a:gd name="connsiteY22" fmla="*/ 402452 h 426258"/>
                    <a:gd name="connsiteX23" fmla="*/ 158487 w 426259"/>
                    <a:gd name="connsiteY23" fmla="*/ 425125 h 426258"/>
                    <a:gd name="connsiteX24" fmla="*/ 190683 w 426259"/>
                    <a:gd name="connsiteY24" fmla="*/ 372523 h 426258"/>
                    <a:gd name="connsiteX25" fmla="*/ 213357 w 426259"/>
                    <a:gd name="connsiteY25" fmla="*/ 374337 h 426258"/>
                    <a:gd name="connsiteX26" fmla="*/ 236937 w 426259"/>
                    <a:gd name="connsiteY26" fmla="*/ 372523 h 426258"/>
                    <a:gd name="connsiteX27" fmla="*/ 269133 w 426259"/>
                    <a:gd name="connsiteY27" fmla="*/ 425125 h 426258"/>
                    <a:gd name="connsiteX28" fmla="*/ 323549 w 426259"/>
                    <a:gd name="connsiteY28" fmla="*/ 402452 h 426258"/>
                    <a:gd name="connsiteX29" fmla="*/ 309038 w 426259"/>
                    <a:gd name="connsiteY29" fmla="*/ 341687 h 426258"/>
                    <a:gd name="connsiteX30" fmla="*/ 340781 w 426259"/>
                    <a:gd name="connsiteY30" fmla="*/ 309491 h 426258"/>
                    <a:gd name="connsiteX31" fmla="*/ 402453 w 426259"/>
                    <a:gd name="connsiteY31" fmla="*/ 324456 h 426258"/>
                    <a:gd name="connsiteX32" fmla="*/ 425126 w 426259"/>
                    <a:gd name="connsiteY32" fmla="*/ 270040 h 426258"/>
                    <a:gd name="connsiteX33" fmla="*/ 370710 w 426259"/>
                    <a:gd name="connsiteY33" fmla="*/ 236483 h 426258"/>
                    <a:gd name="connsiteX34" fmla="*/ 370257 w 426259"/>
                    <a:gd name="connsiteY34" fmla="*/ 192950 h 426258"/>
                    <a:gd name="connsiteX35" fmla="*/ 214264 w 426259"/>
                    <a:gd name="connsiteY35" fmla="*/ 306770 h 426258"/>
                    <a:gd name="connsiteX36" fmla="*/ 122210 w 426259"/>
                    <a:gd name="connsiteY36" fmla="*/ 214717 h 426258"/>
                    <a:gd name="connsiteX37" fmla="*/ 214264 w 426259"/>
                    <a:gd name="connsiteY37" fmla="*/ 122663 h 426258"/>
                    <a:gd name="connsiteX38" fmla="*/ 306318 w 426259"/>
                    <a:gd name="connsiteY38" fmla="*/ 214717 h 426258"/>
                    <a:gd name="connsiteX39" fmla="*/ 214264 w 426259"/>
                    <a:gd name="connsiteY39" fmla="*/ 306770 h 426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26259" h="426258">
                      <a:moveTo>
                        <a:pt x="370257" y="192950"/>
                      </a:moveTo>
                      <a:lnTo>
                        <a:pt x="425126" y="159394"/>
                      </a:lnTo>
                      <a:lnTo>
                        <a:pt x="402453" y="104978"/>
                      </a:lnTo>
                      <a:lnTo>
                        <a:pt x="339421" y="119942"/>
                      </a:lnTo>
                      <a:cubicBezTo>
                        <a:pt x="330805" y="108605"/>
                        <a:pt x="320829" y="98629"/>
                        <a:pt x="309038" y="90013"/>
                      </a:cubicBezTo>
                      <a:lnTo>
                        <a:pt x="324456" y="26528"/>
                      </a:lnTo>
                      <a:lnTo>
                        <a:pt x="270040" y="3854"/>
                      </a:lnTo>
                      <a:lnTo>
                        <a:pt x="236030" y="59177"/>
                      </a:lnTo>
                      <a:cubicBezTo>
                        <a:pt x="228775" y="58271"/>
                        <a:pt x="221066" y="57364"/>
                        <a:pt x="213810" y="57364"/>
                      </a:cubicBezTo>
                      <a:cubicBezTo>
                        <a:pt x="207008" y="57364"/>
                        <a:pt x="200206" y="57817"/>
                        <a:pt x="193404" y="58724"/>
                      </a:cubicBezTo>
                      <a:lnTo>
                        <a:pt x="159394" y="3401"/>
                      </a:lnTo>
                      <a:lnTo>
                        <a:pt x="104978" y="26074"/>
                      </a:lnTo>
                      <a:lnTo>
                        <a:pt x="119942" y="88653"/>
                      </a:lnTo>
                      <a:cubicBezTo>
                        <a:pt x="108152" y="97269"/>
                        <a:pt x="97722" y="107245"/>
                        <a:pt x="88653" y="119035"/>
                      </a:cubicBezTo>
                      <a:lnTo>
                        <a:pt x="26528" y="104071"/>
                      </a:lnTo>
                      <a:lnTo>
                        <a:pt x="3854" y="158487"/>
                      </a:lnTo>
                      <a:lnTo>
                        <a:pt x="57364" y="191590"/>
                      </a:lnTo>
                      <a:cubicBezTo>
                        <a:pt x="55096" y="206554"/>
                        <a:pt x="54643" y="221972"/>
                        <a:pt x="56910" y="236936"/>
                      </a:cubicBezTo>
                      <a:lnTo>
                        <a:pt x="3401" y="269133"/>
                      </a:lnTo>
                      <a:lnTo>
                        <a:pt x="26074" y="323549"/>
                      </a:lnTo>
                      <a:lnTo>
                        <a:pt x="86386" y="309491"/>
                      </a:lnTo>
                      <a:cubicBezTo>
                        <a:pt x="95455" y="321735"/>
                        <a:pt x="106338" y="333071"/>
                        <a:pt x="119035" y="342141"/>
                      </a:cubicBezTo>
                      <a:lnTo>
                        <a:pt x="104071" y="402452"/>
                      </a:lnTo>
                      <a:lnTo>
                        <a:pt x="158487" y="425125"/>
                      </a:lnTo>
                      <a:lnTo>
                        <a:pt x="190683" y="372523"/>
                      </a:lnTo>
                      <a:cubicBezTo>
                        <a:pt x="198392" y="373430"/>
                        <a:pt x="206101" y="374337"/>
                        <a:pt x="213357" y="374337"/>
                      </a:cubicBezTo>
                      <a:cubicBezTo>
                        <a:pt x="221066" y="374337"/>
                        <a:pt x="229228" y="373883"/>
                        <a:pt x="236937" y="372523"/>
                      </a:cubicBezTo>
                      <a:lnTo>
                        <a:pt x="269133" y="425125"/>
                      </a:lnTo>
                      <a:lnTo>
                        <a:pt x="323549" y="402452"/>
                      </a:lnTo>
                      <a:lnTo>
                        <a:pt x="309038" y="341687"/>
                      </a:lnTo>
                      <a:cubicBezTo>
                        <a:pt x="320829" y="332618"/>
                        <a:pt x="331712" y="321735"/>
                        <a:pt x="340781" y="309491"/>
                      </a:cubicBezTo>
                      <a:lnTo>
                        <a:pt x="402453" y="324456"/>
                      </a:lnTo>
                      <a:lnTo>
                        <a:pt x="425126" y="270040"/>
                      </a:lnTo>
                      <a:lnTo>
                        <a:pt x="370710" y="236483"/>
                      </a:lnTo>
                      <a:cubicBezTo>
                        <a:pt x="372524" y="221972"/>
                        <a:pt x="372524" y="207461"/>
                        <a:pt x="370257" y="192950"/>
                      </a:cubicBezTo>
                      <a:close/>
                      <a:moveTo>
                        <a:pt x="214264" y="306770"/>
                      </a:moveTo>
                      <a:cubicBezTo>
                        <a:pt x="163475" y="306770"/>
                        <a:pt x="122210" y="265505"/>
                        <a:pt x="122210" y="214717"/>
                      </a:cubicBezTo>
                      <a:cubicBezTo>
                        <a:pt x="122210" y="163928"/>
                        <a:pt x="163475" y="122663"/>
                        <a:pt x="214264" y="122663"/>
                      </a:cubicBezTo>
                      <a:cubicBezTo>
                        <a:pt x="265052" y="122663"/>
                        <a:pt x="306318" y="163928"/>
                        <a:pt x="306318" y="214717"/>
                      </a:cubicBezTo>
                      <a:cubicBezTo>
                        <a:pt x="306771" y="265505"/>
                        <a:pt x="265506" y="306770"/>
                        <a:pt x="214264" y="306770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: Shape 220">
                  <a:extLst>
                    <a:ext uri="{FF2B5EF4-FFF2-40B4-BE49-F238E27FC236}">
                      <a16:creationId xmlns="" xmlns:a16="http://schemas.microsoft.com/office/drawing/2014/main" id="{F58F5D37-1679-4D6F-BE33-E461B5644325}"/>
                    </a:ext>
                  </a:extLst>
                </p:cNvPr>
                <p:cNvSpPr/>
                <p:nvPr/>
              </p:nvSpPr>
              <p:spPr>
                <a:xfrm>
                  <a:off x="9359575" y="3768177"/>
                  <a:ext cx="394517" cy="394516"/>
                </a:xfrm>
                <a:custGeom>
                  <a:avLst/>
                  <a:gdLst>
                    <a:gd name="connsiteX0" fmla="*/ 307685 w 394517"/>
                    <a:gd name="connsiteY0" fmla="*/ 87753 h 394516"/>
                    <a:gd name="connsiteX1" fmla="*/ 323103 w 394517"/>
                    <a:gd name="connsiteY1" fmla="*/ 24268 h 394516"/>
                    <a:gd name="connsiteX2" fmla="*/ 268687 w 394517"/>
                    <a:gd name="connsiteY2" fmla="*/ 1594 h 394516"/>
                    <a:gd name="connsiteX3" fmla="*/ 234677 w 394517"/>
                    <a:gd name="connsiteY3" fmla="*/ 56917 h 394516"/>
                    <a:gd name="connsiteX4" fmla="*/ 212457 w 394517"/>
                    <a:gd name="connsiteY4" fmla="*/ 55103 h 394516"/>
                    <a:gd name="connsiteX5" fmla="*/ 192051 w 394517"/>
                    <a:gd name="connsiteY5" fmla="*/ 56464 h 394516"/>
                    <a:gd name="connsiteX6" fmla="*/ 157587 w 394517"/>
                    <a:gd name="connsiteY6" fmla="*/ 1594 h 394516"/>
                    <a:gd name="connsiteX7" fmla="*/ 103171 w 394517"/>
                    <a:gd name="connsiteY7" fmla="*/ 24268 h 394516"/>
                    <a:gd name="connsiteX8" fmla="*/ 118135 w 394517"/>
                    <a:gd name="connsiteY8" fmla="*/ 86846 h 394516"/>
                    <a:gd name="connsiteX9" fmla="*/ 86846 w 394517"/>
                    <a:gd name="connsiteY9" fmla="*/ 117228 h 394516"/>
                    <a:gd name="connsiteX10" fmla="*/ 24721 w 394517"/>
                    <a:gd name="connsiteY10" fmla="*/ 102264 h 394516"/>
                    <a:gd name="connsiteX11" fmla="*/ 2048 w 394517"/>
                    <a:gd name="connsiteY11" fmla="*/ 156680 h 394516"/>
                    <a:gd name="connsiteX12" fmla="*/ 55557 w 394517"/>
                    <a:gd name="connsiteY12" fmla="*/ 189783 h 394516"/>
                    <a:gd name="connsiteX13" fmla="*/ 55103 w 394517"/>
                    <a:gd name="connsiteY13" fmla="*/ 235130 h 394516"/>
                    <a:gd name="connsiteX14" fmla="*/ 1594 w 394517"/>
                    <a:gd name="connsiteY14" fmla="*/ 267326 h 394516"/>
                    <a:gd name="connsiteX15" fmla="*/ 24268 w 394517"/>
                    <a:gd name="connsiteY15" fmla="*/ 321742 h 394516"/>
                    <a:gd name="connsiteX16" fmla="*/ 84579 w 394517"/>
                    <a:gd name="connsiteY16" fmla="*/ 307684 h 394516"/>
                    <a:gd name="connsiteX17" fmla="*/ 117229 w 394517"/>
                    <a:gd name="connsiteY17" fmla="*/ 340334 h 394516"/>
                    <a:gd name="connsiteX18" fmla="*/ 104078 w 394517"/>
                    <a:gd name="connsiteY18" fmla="*/ 394297 h 394516"/>
                    <a:gd name="connsiteX19" fmla="*/ 195679 w 394517"/>
                    <a:gd name="connsiteY19" fmla="*/ 302696 h 394516"/>
                    <a:gd name="connsiteX20" fmla="*/ 120403 w 394517"/>
                    <a:gd name="connsiteY20" fmla="*/ 212003 h 394516"/>
                    <a:gd name="connsiteX21" fmla="*/ 212457 w 394517"/>
                    <a:gd name="connsiteY21" fmla="*/ 119949 h 394516"/>
                    <a:gd name="connsiteX22" fmla="*/ 303150 w 394517"/>
                    <a:gd name="connsiteY22" fmla="*/ 195225 h 394516"/>
                    <a:gd name="connsiteX23" fmla="*/ 393844 w 394517"/>
                    <a:gd name="connsiteY23" fmla="*/ 104531 h 394516"/>
                    <a:gd name="connsiteX24" fmla="*/ 337614 w 394517"/>
                    <a:gd name="connsiteY24" fmla="*/ 117682 h 394516"/>
                    <a:gd name="connsiteX25" fmla="*/ 307685 w 394517"/>
                    <a:gd name="connsiteY25" fmla="*/ 87753 h 39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94517" h="394516">
                      <a:moveTo>
                        <a:pt x="307685" y="87753"/>
                      </a:moveTo>
                      <a:lnTo>
                        <a:pt x="323103" y="24268"/>
                      </a:lnTo>
                      <a:lnTo>
                        <a:pt x="268687" y="1594"/>
                      </a:lnTo>
                      <a:lnTo>
                        <a:pt x="234677" y="56917"/>
                      </a:lnTo>
                      <a:cubicBezTo>
                        <a:pt x="227421" y="56010"/>
                        <a:pt x="219712" y="55103"/>
                        <a:pt x="212457" y="55103"/>
                      </a:cubicBezTo>
                      <a:cubicBezTo>
                        <a:pt x="205655" y="55103"/>
                        <a:pt x="198853" y="55557"/>
                        <a:pt x="192051" y="56464"/>
                      </a:cubicBezTo>
                      <a:lnTo>
                        <a:pt x="157587" y="1594"/>
                      </a:lnTo>
                      <a:lnTo>
                        <a:pt x="103171" y="24268"/>
                      </a:lnTo>
                      <a:lnTo>
                        <a:pt x="118135" y="86846"/>
                      </a:lnTo>
                      <a:cubicBezTo>
                        <a:pt x="106345" y="95462"/>
                        <a:pt x="95916" y="105438"/>
                        <a:pt x="86846" y="117228"/>
                      </a:cubicBezTo>
                      <a:lnTo>
                        <a:pt x="24721" y="102264"/>
                      </a:lnTo>
                      <a:lnTo>
                        <a:pt x="2048" y="156680"/>
                      </a:lnTo>
                      <a:lnTo>
                        <a:pt x="55557" y="189783"/>
                      </a:lnTo>
                      <a:cubicBezTo>
                        <a:pt x="53290" y="204747"/>
                        <a:pt x="52836" y="220165"/>
                        <a:pt x="55103" y="235130"/>
                      </a:cubicBezTo>
                      <a:lnTo>
                        <a:pt x="1594" y="267326"/>
                      </a:lnTo>
                      <a:lnTo>
                        <a:pt x="24268" y="321742"/>
                      </a:lnTo>
                      <a:lnTo>
                        <a:pt x="84579" y="307684"/>
                      </a:lnTo>
                      <a:cubicBezTo>
                        <a:pt x="93648" y="319928"/>
                        <a:pt x="104531" y="331265"/>
                        <a:pt x="117229" y="340334"/>
                      </a:cubicBezTo>
                      <a:lnTo>
                        <a:pt x="104078" y="394297"/>
                      </a:lnTo>
                      <a:lnTo>
                        <a:pt x="195679" y="302696"/>
                      </a:lnTo>
                      <a:cubicBezTo>
                        <a:pt x="153053" y="294534"/>
                        <a:pt x="120403" y="257350"/>
                        <a:pt x="120403" y="212003"/>
                      </a:cubicBezTo>
                      <a:cubicBezTo>
                        <a:pt x="120403" y="161215"/>
                        <a:pt x="161668" y="119949"/>
                        <a:pt x="212457" y="119949"/>
                      </a:cubicBezTo>
                      <a:cubicBezTo>
                        <a:pt x="257350" y="119949"/>
                        <a:pt x="294988" y="152145"/>
                        <a:pt x="303150" y="195225"/>
                      </a:cubicBezTo>
                      <a:lnTo>
                        <a:pt x="393844" y="104531"/>
                      </a:lnTo>
                      <a:lnTo>
                        <a:pt x="337614" y="117682"/>
                      </a:lnTo>
                      <a:cubicBezTo>
                        <a:pt x="329452" y="106799"/>
                        <a:pt x="319022" y="96369"/>
                        <a:pt x="307685" y="87753"/>
                      </a:cubicBezTo>
                      <a:close/>
                    </a:path>
                  </a:pathLst>
                </a:custGeom>
                <a:solidFill>
                  <a:srgbClr val="6DCEF5"/>
                </a:solidFill>
                <a:ln w="446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0" name="Oval 102">
              <a:extLst>
                <a:ext uri="{FF2B5EF4-FFF2-40B4-BE49-F238E27FC236}">
                  <a16:creationId xmlns="" xmlns:a16="http://schemas.microsoft.com/office/drawing/2014/main" id="{36FE8ABC-917E-45E9-83CC-3EB628C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478" y="1445094"/>
              <a:ext cx="1114980" cy="1114982"/>
            </a:xfrm>
            <a:prstGeom prst="ellipse">
              <a:avLst/>
            </a:prstGeom>
            <a:noFill/>
            <a:ln w="12700">
              <a:noFill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DE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</p:grpSp>
      <p:sp>
        <p:nvSpPr>
          <p:cNvPr id="57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总体评价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41682" y="2002336"/>
            <a:ext cx="10452192" cy="35834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需求规格说明书中的基本功能接近完善</a:t>
            </a:r>
            <a:endParaRPr lang="en-US" altLang="zh-CN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鲁棒性需要提高</a:t>
            </a:r>
            <a:endParaRPr lang="en-US" altLang="zh-CN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用户界面的细节可以进一步完善</a:t>
            </a:r>
            <a:endParaRPr lang="en-US" altLang="zh-CN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新</a:t>
            </a:r>
            <a:r>
              <a:rPr lang="zh-CN" alt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功能不稳定</a:t>
            </a:r>
          </a:p>
        </p:txBody>
      </p:sp>
    </p:spTree>
    <p:extLst>
      <p:ext uri="{BB962C8B-B14F-4D97-AF65-F5344CB8AC3E}">
        <p14:creationId xmlns:p14="http://schemas.microsoft.com/office/powerpoint/2010/main" val="4216151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36FA004-7226-4E38-B279-321048D4D4FC}"/>
              </a:ext>
            </a:extLst>
          </p:cNvPr>
          <p:cNvSpPr txBox="1"/>
          <p:nvPr/>
        </p:nvSpPr>
        <p:spPr>
          <a:xfrm>
            <a:off x="1152071" y="2813447"/>
            <a:ext cx="63862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8000" dirty="0">
                <a:solidFill>
                  <a:srgbClr val="002050"/>
                </a:solidFill>
              </a:rPr>
              <a:t>THANK YOU</a:t>
            </a:r>
            <a:endParaRPr lang="zh-CN" altLang="en-US" sz="8000" dirty="0" err="1">
              <a:solidFill>
                <a:srgbClr val="002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2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4200" y="421420"/>
            <a:ext cx="5508419" cy="618631"/>
          </a:xfrm>
        </p:spPr>
        <p:txBody>
          <a:bodyPr/>
          <a:lstStyle/>
          <a:p>
            <a:r>
              <a:rPr lang="zh-CN" altLang="en-US" sz="3600" dirty="0" smtClean="0"/>
              <a:t>测试环境</a:t>
            </a:r>
            <a:endParaRPr lang="zh-CN" altLang="en-US" sz="36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1261"/>
              </p:ext>
            </p:extLst>
          </p:nvPr>
        </p:nvGraphicFramePr>
        <p:xfrm>
          <a:off x="2028619" y="2134998"/>
          <a:ext cx="8292174" cy="38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87"/>
                <a:gridCol w="4146087"/>
              </a:tblGrid>
              <a:tr h="485587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运行环境</a:t>
                      </a:r>
                      <a:endParaRPr lang="zh-CN" altLang="en-US" sz="2000" dirty="0"/>
                    </a:p>
                  </a:txBody>
                  <a:tcPr/>
                </a:tc>
              </a:tr>
              <a:tr h="48558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服务器端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Ubuntu == 18.04(LTS) X64</a:t>
                      </a:r>
                      <a:endParaRPr lang="zh-CN" altLang="en-US" sz="2400" dirty="0"/>
                    </a:p>
                  </a:txBody>
                  <a:tcPr/>
                </a:tc>
              </a:tr>
              <a:tr h="48558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</a:t>
                      </a:r>
                      <a:r>
                        <a:rPr lang="zh-CN" altLang="en-US" sz="2400" dirty="0" smtClean="0"/>
                        <a:t>客户端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IOS &gt;=10.0</a:t>
                      </a:r>
                      <a:endParaRPr lang="zh-CN" altLang="en-US" sz="2400" dirty="0"/>
                    </a:p>
                  </a:txBody>
                  <a:tcPr/>
                </a:tc>
              </a:tr>
              <a:tr h="48558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报警系统程序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Arduino</a:t>
                      </a:r>
                      <a:r>
                        <a:rPr lang="zh-CN" altLang="en-US" sz="2400" dirty="0" smtClean="0"/>
                        <a:t>开发板</a:t>
                      </a:r>
                      <a:endParaRPr lang="zh-CN" altLang="en-US" sz="2400" dirty="0"/>
                    </a:p>
                  </a:txBody>
                  <a:tcPr/>
                </a:tc>
              </a:tr>
              <a:tr h="48558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物联网智能控制程序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Rpi</a:t>
                      </a:r>
                      <a:r>
                        <a:rPr lang="zh-CN" altLang="en-US" sz="2400" dirty="0" smtClean="0"/>
                        <a:t>开发板</a:t>
                      </a:r>
                      <a:endParaRPr lang="zh-CN" altLang="en-US" sz="2400" dirty="0"/>
                    </a:p>
                  </a:txBody>
                  <a:tcPr/>
                </a:tc>
              </a:tr>
              <a:tr h="48558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小米台灯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48558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温度传感器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人体传感器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485587">
                <a:tc gridSpan="2">
                  <a:txBody>
                    <a:bodyPr/>
                    <a:lstStyle/>
                    <a:p>
                      <a:r>
                        <a:rPr lang="zh-CN" altLang="en-US" sz="2400" dirty="0" smtClean="0"/>
                        <a:t>测试所需的电脑、智能手机、网络等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41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43BE29-EDA6-4420-907D-93AEE0B724DC}"/>
              </a:ext>
            </a:extLst>
          </p:cNvPr>
          <p:cNvGrpSpPr/>
          <p:nvPr/>
        </p:nvGrpSpPr>
        <p:grpSpPr>
          <a:xfrm>
            <a:off x="-22126030" y="26893948"/>
            <a:ext cx="1207008" cy="1207008"/>
            <a:chOff x="3883570" y="4033948"/>
            <a:chExt cx="1207008" cy="1207008"/>
          </a:xfrm>
        </p:grpSpPr>
        <p:grpSp>
          <p:nvGrpSpPr>
            <p:cNvPr id="209" name="Group 208">
              <a:extLst>
                <a:ext uri="{FF2B5EF4-FFF2-40B4-BE49-F238E27FC236}">
                  <a16:creationId xmlns="" xmlns:a16="http://schemas.microsoft.com/office/drawing/2014/main" id="{4DE56BA5-CE1C-43CB-A4A8-7802710D5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71FBE9F2-B5E7-4A59-8418-614C30240427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="" xmlns:a16="http://schemas.microsoft.com/office/drawing/2014/main" id="{4492F3DB-67B9-4A1D-AB7D-B9E63E3292A5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162" name="Oval 161">
                  <a:extLst>
                    <a:ext uri="{FF2B5EF4-FFF2-40B4-BE49-F238E27FC236}">
                      <a16:creationId xmlns="" xmlns:a16="http://schemas.microsoft.com/office/drawing/2014/main" id="{81907EBC-3B7C-4081-A4C0-BFDD4B663643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63" name="Oval 102">
                  <a:extLst>
                    <a:ext uri="{FF2B5EF4-FFF2-40B4-BE49-F238E27FC236}">
                      <a16:creationId xmlns="" xmlns:a16="http://schemas.microsoft.com/office/drawing/2014/main" id="{987AD34A-F96F-4B04-8718-CCF87C6E5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64" name="Oval 102">
                <a:extLst>
                  <a:ext uri="{FF2B5EF4-FFF2-40B4-BE49-F238E27FC236}">
                    <a16:creationId xmlns="" xmlns:a16="http://schemas.microsoft.com/office/drawing/2014/main" id="{CE8AAB5D-BBAE-4FD1-A7AF-BD984550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76" name="Picture 112">
              <a:extLst>
                <a:ext uri="{FF2B5EF4-FFF2-40B4-BE49-F238E27FC236}">
                  <a16:creationId xmlns="" xmlns:a16="http://schemas.microsoft.com/office/drawing/2014/main" id="{7B5E09D4-52BC-4D20-AEC3-97913E5D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55" name="标题 4"/>
          <p:cNvSpPr txBox="1">
            <a:spLocks/>
          </p:cNvSpPr>
          <p:nvPr/>
        </p:nvSpPr>
        <p:spPr>
          <a:xfrm>
            <a:off x="456979" y="310102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测试项目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67221120"/>
              </p:ext>
            </p:extLst>
          </p:nvPr>
        </p:nvGraphicFramePr>
        <p:xfrm>
          <a:off x="2173415" y="1220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19007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43BE29-EDA6-4420-907D-93AEE0B724DC}"/>
              </a:ext>
            </a:extLst>
          </p:cNvPr>
          <p:cNvGrpSpPr/>
          <p:nvPr/>
        </p:nvGrpSpPr>
        <p:grpSpPr>
          <a:xfrm>
            <a:off x="-22126030" y="26893948"/>
            <a:ext cx="1207008" cy="1207008"/>
            <a:chOff x="3883570" y="4033948"/>
            <a:chExt cx="1207008" cy="1207008"/>
          </a:xfrm>
        </p:grpSpPr>
        <p:grpSp>
          <p:nvGrpSpPr>
            <p:cNvPr id="209" name="Group 208">
              <a:extLst>
                <a:ext uri="{FF2B5EF4-FFF2-40B4-BE49-F238E27FC236}">
                  <a16:creationId xmlns="" xmlns:a16="http://schemas.microsoft.com/office/drawing/2014/main" id="{4DE56BA5-CE1C-43CB-A4A8-7802710D5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71FBE9F2-B5E7-4A59-8418-614C30240427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="" xmlns:a16="http://schemas.microsoft.com/office/drawing/2014/main" id="{4492F3DB-67B9-4A1D-AB7D-B9E63E3292A5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162" name="Oval 161">
                  <a:extLst>
                    <a:ext uri="{FF2B5EF4-FFF2-40B4-BE49-F238E27FC236}">
                      <a16:creationId xmlns="" xmlns:a16="http://schemas.microsoft.com/office/drawing/2014/main" id="{81907EBC-3B7C-4081-A4C0-BFDD4B663643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63" name="Oval 102">
                  <a:extLst>
                    <a:ext uri="{FF2B5EF4-FFF2-40B4-BE49-F238E27FC236}">
                      <a16:creationId xmlns="" xmlns:a16="http://schemas.microsoft.com/office/drawing/2014/main" id="{987AD34A-F96F-4B04-8718-CCF87C6E5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64" name="Oval 102">
                <a:extLst>
                  <a:ext uri="{FF2B5EF4-FFF2-40B4-BE49-F238E27FC236}">
                    <a16:creationId xmlns="" xmlns:a16="http://schemas.microsoft.com/office/drawing/2014/main" id="{CE8AAB5D-BBAE-4FD1-A7AF-BD984550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76" name="Picture 112">
              <a:extLst>
                <a:ext uri="{FF2B5EF4-FFF2-40B4-BE49-F238E27FC236}">
                  <a16:creationId xmlns="" xmlns:a16="http://schemas.microsoft.com/office/drawing/2014/main" id="{7B5E09D4-52BC-4D20-AEC3-97913E5D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55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报警功能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1965"/>
              </p:ext>
            </p:extLst>
          </p:nvPr>
        </p:nvGraphicFramePr>
        <p:xfrm>
          <a:off x="1415332" y="1828966"/>
          <a:ext cx="9955033" cy="419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741"/>
                <a:gridCol w="2717713"/>
                <a:gridCol w="6273579"/>
              </a:tblGrid>
              <a:tr h="818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标号</a:t>
                      </a:r>
                      <a:endParaRPr lang="zh-CN" sz="32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名称</a:t>
                      </a:r>
                      <a:endParaRPr lang="zh-CN" sz="32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描述</a:t>
                      </a:r>
                      <a:endParaRPr lang="zh-CN" sz="32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12506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3200">
                          <a:effectLst/>
                        </a:rPr>
                        <a:t>1.1</a:t>
                      </a:r>
                      <a:endParaRPr lang="zh-CN" sz="4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报警开关功能</a:t>
                      </a:r>
                      <a:endParaRPr lang="zh-CN" sz="3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用户可以通过报警开关控制报警系统的运行状态</a:t>
                      </a:r>
                      <a:endParaRPr lang="zh-CN" sz="3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12506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3200">
                          <a:effectLst/>
                        </a:rPr>
                        <a:t>1.2</a:t>
                      </a:r>
                      <a:endParaRPr lang="zh-CN" sz="4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>
                          <a:effectLst/>
                        </a:rPr>
                        <a:t>入侵报警功能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报警系统运行，且红外传感器侦测到入侵时，向用户报警</a:t>
                      </a:r>
                      <a:endParaRPr lang="zh-CN" sz="3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12506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3200">
                          <a:effectLst/>
                        </a:rPr>
                        <a:t>1.3</a:t>
                      </a:r>
                      <a:endParaRPr lang="zh-CN" sz="4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>
                          <a:effectLst/>
                        </a:rPr>
                        <a:t>火灾报警功能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3200" dirty="0">
                          <a:effectLst/>
                        </a:rPr>
                        <a:t>报警系统运行，且烟雾传感器侦测到火情时，向用户报警</a:t>
                      </a:r>
                      <a:endParaRPr lang="zh-CN" sz="3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3619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43BE29-EDA6-4420-907D-93AEE0B724DC}"/>
              </a:ext>
            </a:extLst>
          </p:cNvPr>
          <p:cNvGrpSpPr/>
          <p:nvPr/>
        </p:nvGrpSpPr>
        <p:grpSpPr>
          <a:xfrm>
            <a:off x="-22126030" y="26893948"/>
            <a:ext cx="1207008" cy="1207008"/>
            <a:chOff x="3883570" y="4033948"/>
            <a:chExt cx="1207008" cy="1207008"/>
          </a:xfrm>
        </p:grpSpPr>
        <p:grpSp>
          <p:nvGrpSpPr>
            <p:cNvPr id="209" name="Group 208">
              <a:extLst>
                <a:ext uri="{FF2B5EF4-FFF2-40B4-BE49-F238E27FC236}">
                  <a16:creationId xmlns="" xmlns:a16="http://schemas.microsoft.com/office/drawing/2014/main" id="{4DE56BA5-CE1C-43CB-A4A8-7802710D5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71FBE9F2-B5E7-4A59-8418-614C30240427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="" xmlns:a16="http://schemas.microsoft.com/office/drawing/2014/main" id="{4492F3DB-67B9-4A1D-AB7D-B9E63E3292A5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162" name="Oval 161">
                  <a:extLst>
                    <a:ext uri="{FF2B5EF4-FFF2-40B4-BE49-F238E27FC236}">
                      <a16:creationId xmlns="" xmlns:a16="http://schemas.microsoft.com/office/drawing/2014/main" id="{81907EBC-3B7C-4081-A4C0-BFDD4B663643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63" name="Oval 102">
                  <a:extLst>
                    <a:ext uri="{FF2B5EF4-FFF2-40B4-BE49-F238E27FC236}">
                      <a16:creationId xmlns="" xmlns:a16="http://schemas.microsoft.com/office/drawing/2014/main" id="{987AD34A-F96F-4B04-8718-CCF87C6E5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64" name="Oval 102">
                <a:extLst>
                  <a:ext uri="{FF2B5EF4-FFF2-40B4-BE49-F238E27FC236}">
                    <a16:creationId xmlns="" xmlns:a16="http://schemas.microsoft.com/office/drawing/2014/main" id="{CE8AAB5D-BBAE-4FD1-A7AF-BD984550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76" name="Picture 112">
              <a:extLst>
                <a:ext uri="{FF2B5EF4-FFF2-40B4-BE49-F238E27FC236}">
                  <a16:creationId xmlns="" xmlns:a16="http://schemas.microsoft.com/office/drawing/2014/main" id="{7B5E09D4-52BC-4D20-AEC3-97913E5D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55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设备相关功能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65558"/>
              </p:ext>
            </p:extLst>
          </p:nvPr>
        </p:nvGraphicFramePr>
        <p:xfrm>
          <a:off x="1256306" y="1284023"/>
          <a:ext cx="10129962" cy="5487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795"/>
                <a:gridCol w="2562602"/>
                <a:gridCol w="6586565"/>
              </a:tblGrid>
              <a:tr h="6233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标号</a:t>
                      </a:r>
                      <a:endParaRPr lang="zh-CN" sz="28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名称</a:t>
                      </a:r>
                      <a:endParaRPr lang="zh-CN" sz="28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描述</a:t>
                      </a:r>
                      <a:endParaRPr lang="zh-CN" sz="28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</a:tr>
              <a:tr h="62337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2.1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设备状态控制功能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用户可以控制设备的开启与关闭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</a:tr>
              <a:tr h="62337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2.2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设备状态获取功能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用户可以获取设备的开关状态及传感器的参数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</a:tr>
              <a:tr h="99740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2.3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设备状态更新功能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设备信息以一定频率实时更新到服务器，用户可以获取最新的设备状态信息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</a:tr>
              <a:tr h="99740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2.4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传感器自动控制功能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当传感器的参数值达到用户设定的条件时，对设备进行控制（如开</a:t>
                      </a:r>
                      <a:r>
                        <a:rPr lang="en-US" sz="2800" dirty="0">
                          <a:effectLst/>
                        </a:rPr>
                        <a:t>/</a:t>
                      </a:r>
                      <a:r>
                        <a:rPr lang="zh-CN" sz="2800" dirty="0">
                          <a:effectLst/>
                        </a:rPr>
                        <a:t>关设备）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</a:tr>
              <a:tr h="99740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2.5</a:t>
                      </a:r>
                      <a:endParaRPr lang="zh-CN" sz="32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定时控制功能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当到达用户设定的时间时，对设备进行控制（如定时开</a:t>
                      </a:r>
                      <a:r>
                        <a:rPr lang="en-US" sz="2800" dirty="0">
                          <a:effectLst/>
                        </a:rPr>
                        <a:t>/</a:t>
                      </a:r>
                      <a:r>
                        <a:rPr lang="zh-CN" sz="2800" dirty="0">
                          <a:effectLst/>
                        </a:rPr>
                        <a:t>关设备）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1356" marR="41356" marT="41356" marB="4135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480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43BE29-EDA6-4420-907D-93AEE0B724DC}"/>
              </a:ext>
            </a:extLst>
          </p:cNvPr>
          <p:cNvGrpSpPr/>
          <p:nvPr/>
        </p:nvGrpSpPr>
        <p:grpSpPr>
          <a:xfrm>
            <a:off x="-22126030" y="26893948"/>
            <a:ext cx="1207008" cy="1207008"/>
            <a:chOff x="3883570" y="4033948"/>
            <a:chExt cx="1207008" cy="1207008"/>
          </a:xfrm>
        </p:grpSpPr>
        <p:grpSp>
          <p:nvGrpSpPr>
            <p:cNvPr id="209" name="Group 208">
              <a:extLst>
                <a:ext uri="{FF2B5EF4-FFF2-40B4-BE49-F238E27FC236}">
                  <a16:creationId xmlns="" xmlns:a16="http://schemas.microsoft.com/office/drawing/2014/main" id="{4DE56BA5-CE1C-43CB-A4A8-7802710D5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71FBE9F2-B5E7-4A59-8418-614C30240427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="" xmlns:a16="http://schemas.microsoft.com/office/drawing/2014/main" id="{4492F3DB-67B9-4A1D-AB7D-B9E63E3292A5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162" name="Oval 161">
                  <a:extLst>
                    <a:ext uri="{FF2B5EF4-FFF2-40B4-BE49-F238E27FC236}">
                      <a16:creationId xmlns="" xmlns:a16="http://schemas.microsoft.com/office/drawing/2014/main" id="{81907EBC-3B7C-4081-A4C0-BFDD4B663643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63" name="Oval 102">
                  <a:extLst>
                    <a:ext uri="{FF2B5EF4-FFF2-40B4-BE49-F238E27FC236}">
                      <a16:creationId xmlns="" xmlns:a16="http://schemas.microsoft.com/office/drawing/2014/main" id="{987AD34A-F96F-4B04-8718-CCF87C6E5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64" name="Oval 102">
                <a:extLst>
                  <a:ext uri="{FF2B5EF4-FFF2-40B4-BE49-F238E27FC236}">
                    <a16:creationId xmlns="" xmlns:a16="http://schemas.microsoft.com/office/drawing/2014/main" id="{CE8AAB5D-BBAE-4FD1-A7AF-BD984550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76" name="Picture 112">
              <a:extLst>
                <a:ext uri="{FF2B5EF4-FFF2-40B4-BE49-F238E27FC236}">
                  <a16:creationId xmlns="" xmlns:a16="http://schemas.microsoft.com/office/drawing/2014/main" id="{7B5E09D4-52BC-4D20-AEC3-97913E5D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55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管理功能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43025"/>
              </p:ext>
            </p:extLst>
          </p:nvPr>
        </p:nvGraphicFramePr>
        <p:xfrm>
          <a:off x="914400" y="1424092"/>
          <a:ext cx="10376452" cy="500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659"/>
                <a:gridCol w="2624958"/>
                <a:gridCol w="6746835"/>
              </a:tblGrid>
              <a:tr h="694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标号</a:t>
                      </a:r>
                      <a:endParaRPr lang="zh-CN" sz="24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名称</a:t>
                      </a:r>
                      <a:endParaRPr lang="zh-CN" sz="24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描述</a:t>
                      </a:r>
                      <a:endParaRPr lang="zh-CN" sz="24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</a:tr>
              <a:tr h="6946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3.1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Helvetica" panose="020B0604020202020204" pitchFamily="34" charset="0"/>
                        </a:rPr>
                        <a:t>安装系统</a:t>
                      </a:r>
                      <a:endParaRPr lang="zh-CN" sz="24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Helvetica" panose="020B0604020202020204" pitchFamily="34" charset="0"/>
                        </a:rPr>
                        <a:t>安装传感器，绑定报警设备，设备开关</a:t>
                      </a:r>
                      <a:endParaRPr lang="zh-CN" sz="24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</a:tr>
              <a:tr h="11148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3.2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用户管理功能</a:t>
                      </a:r>
                      <a:endParaRPr lang="zh-CN" sz="24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用户可以注册账户，通过账户密码访问存储在数据库中的信息</a:t>
                      </a:r>
                      <a:endParaRPr lang="zh-CN" sz="24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</a:tr>
              <a:tr h="6946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3.3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房间管理功能</a:t>
                      </a:r>
                      <a:endParaRPr lang="zh-CN" sz="24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用户可以添加房间、修改房间信息、删除房间</a:t>
                      </a:r>
                      <a:endParaRPr lang="zh-CN" sz="24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</a:tr>
              <a:tr h="6946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3.4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设备管理功能</a:t>
                      </a:r>
                      <a:endParaRPr lang="zh-CN" sz="24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管理员可以添加、修改设备，并对设备进行配置</a:t>
                      </a:r>
                      <a:endParaRPr lang="zh-CN" sz="24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</a:tr>
              <a:tr h="11148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3.5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场景管理功能</a:t>
                      </a:r>
                      <a:endParaRPr lang="zh-CN" sz="24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用户可以添加、修改场景，来实现智能控制（定时控制设备，传感器控制设备）</a:t>
                      </a:r>
                      <a:endParaRPr lang="zh-CN" sz="24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44803" marR="44803" marT="44803" marB="448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265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43BE29-EDA6-4420-907D-93AEE0B724DC}"/>
              </a:ext>
            </a:extLst>
          </p:cNvPr>
          <p:cNvGrpSpPr/>
          <p:nvPr/>
        </p:nvGrpSpPr>
        <p:grpSpPr>
          <a:xfrm>
            <a:off x="-22126030" y="26893948"/>
            <a:ext cx="1207008" cy="1207008"/>
            <a:chOff x="3883570" y="4033948"/>
            <a:chExt cx="1207008" cy="1207008"/>
          </a:xfrm>
        </p:grpSpPr>
        <p:grpSp>
          <p:nvGrpSpPr>
            <p:cNvPr id="209" name="Group 208">
              <a:extLst>
                <a:ext uri="{FF2B5EF4-FFF2-40B4-BE49-F238E27FC236}">
                  <a16:creationId xmlns="" xmlns:a16="http://schemas.microsoft.com/office/drawing/2014/main" id="{4DE56BA5-CE1C-43CB-A4A8-7802710D5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71FBE9F2-B5E7-4A59-8418-614C30240427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="" xmlns:a16="http://schemas.microsoft.com/office/drawing/2014/main" id="{4492F3DB-67B9-4A1D-AB7D-B9E63E3292A5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162" name="Oval 161">
                  <a:extLst>
                    <a:ext uri="{FF2B5EF4-FFF2-40B4-BE49-F238E27FC236}">
                      <a16:creationId xmlns="" xmlns:a16="http://schemas.microsoft.com/office/drawing/2014/main" id="{81907EBC-3B7C-4081-A4C0-BFDD4B663643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63" name="Oval 102">
                  <a:extLst>
                    <a:ext uri="{FF2B5EF4-FFF2-40B4-BE49-F238E27FC236}">
                      <a16:creationId xmlns="" xmlns:a16="http://schemas.microsoft.com/office/drawing/2014/main" id="{987AD34A-F96F-4B04-8718-CCF87C6E5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64" name="Oval 102">
                <a:extLst>
                  <a:ext uri="{FF2B5EF4-FFF2-40B4-BE49-F238E27FC236}">
                    <a16:creationId xmlns="" xmlns:a16="http://schemas.microsoft.com/office/drawing/2014/main" id="{CE8AAB5D-BBAE-4FD1-A7AF-BD984550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76" name="Picture 112">
              <a:extLst>
                <a:ext uri="{FF2B5EF4-FFF2-40B4-BE49-F238E27FC236}">
                  <a16:creationId xmlns="" xmlns:a16="http://schemas.microsoft.com/office/drawing/2014/main" id="{7B5E09D4-52BC-4D20-AEC3-97913E5D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55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/>
              <a:t>非</a:t>
            </a:r>
            <a:r>
              <a:rPr lang="zh-CN" altLang="en-US" dirty="0" smtClean="0"/>
              <a:t>功能需求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37111"/>
              </p:ext>
            </p:extLst>
          </p:nvPr>
        </p:nvGraphicFramePr>
        <p:xfrm>
          <a:off x="1696327" y="1779930"/>
          <a:ext cx="9133349" cy="4261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195"/>
                <a:gridCol w="2310206"/>
                <a:gridCol w="5938948"/>
              </a:tblGrid>
              <a:tr h="7403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标号</a:t>
                      </a:r>
                      <a:endParaRPr lang="zh-CN" sz="28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名称</a:t>
                      </a:r>
                      <a:endParaRPr lang="zh-CN" sz="2800" b="1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描述</a:t>
                      </a:r>
                      <a:endParaRPr lang="zh-CN" sz="28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184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4.1</a:t>
                      </a:r>
                      <a:endParaRPr lang="zh-CN" sz="36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易用性测试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用户注册、登录、使用场景功能等是否易于上手，操作界面是否友好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1184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4.2</a:t>
                      </a:r>
                      <a:endParaRPr lang="zh-CN" sz="36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可靠性测试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对用户的误操作、非法数据能正确处理；当系统运行出现异常时，可以提示用户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74030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4.3</a:t>
                      </a:r>
                      <a:endParaRPr lang="zh-CN" sz="36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>
                          <a:effectLst/>
                        </a:rPr>
                        <a:t>性能测试</a:t>
                      </a:r>
                      <a:endParaRPr lang="zh-CN" sz="28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dirty="0">
                          <a:effectLst/>
                        </a:rPr>
                        <a:t>传感器参数更新频率、灵敏度，设备响应时间</a:t>
                      </a:r>
                      <a:endParaRPr lang="zh-CN" sz="28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609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&amp;S oval">
            <a:extLst>
              <a:ext uri="{FF2B5EF4-FFF2-40B4-BE49-F238E27FC236}">
                <a16:creationId xmlns="" xmlns:a16="http://schemas.microsoft.com/office/drawing/2014/main" id="{2F724177-0642-4EE5-BC8D-E651544A35B1}"/>
              </a:ext>
            </a:extLst>
          </p:cNvPr>
          <p:cNvSpPr>
            <a:spLocks noChangeAspect="1"/>
          </p:cNvSpPr>
          <p:nvPr/>
        </p:nvSpPr>
        <p:spPr bwMode="auto">
          <a:xfrm>
            <a:off x="-30473133" y="-33281538"/>
            <a:ext cx="73421097" cy="73421075"/>
          </a:xfrm>
          <a:prstGeom prst="ellipse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BEB870-1B27-4CA8-8034-BF41A2491D9B}"/>
              </a:ext>
            </a:extLst>
          </p:cNvPr>
          <p:cNvSpPr>
            <a:spLocks/>
          </p:cNvSpPr>
          <p:nvPr/>
        </p:nvSpPr>
        <p:spPr bwMode="auto">
          <a:xfrm>
            <a:off x="33556672" y="28032430"/>
            <a:ext cx="1128514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设备连接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C15F368-E697-4BA3-AA92-CFE64600B0AB}"/>
              </a:ext>
            </a:extLst>
          </p:cNvPr>
          <p:cNvSpPr>
            <a:spLocks/>
          </p:cNvSpPr>
          <p:nvPr/>
        </p:nvSpPr>
        <p:spPr bwMode="auto">
          <a:xfrm>
            <a:off x="-22368908" y="28120205"/>
            <a:ext cx="1692771" cy="60016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non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39236">
              <a:lnSpc>
                <a:spcPct val="90000"/>
              </a:lnSpc>
            </a:pPr>
            <a:r>
              <a:rPr lang="zh-CN" altLang="en-US" sz="2200" dirty="0">
                <a:gradFill>
                  <a:gsLst>
                    <a:gs pos="57282">
                      <a:schemeClr val="tx1"/>
                    </a:gs>
                    <a:gs pos="41000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报警消息推送</a:t>
            </a:r>
            <a:endParaRPr lang="en-US" sz="2200" dirty="0">
              <a:gradFill>
                <a:gsLst>
                  <a:gs pos="57282">
                    <a:schemeClr val="tx1"/>
                  </a:gs>
                  <a:gs pos="41000">
                    <a:schemeClr val="tx1"/>
                  </a:gs>
                </a:gsLst>
                <a:lin ang="5400000" scaled="1"/>
              </a:gradFill>
              <a:latin typeface="Segoe UI Semibold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943BE29-EDA6-4420-907D-93AEE0B724DC}"/>
              </a:ext>
            </a:extLst>
          </p:cNvPr>
          <p:cNvGrpSpPr/>
          <p:nvPr/>
        </p:nvGrpSpPr>
        <p:grpSpPr>
          <a:xfrm>
            <a:off x="-22126030" y="26893948"/>
            <a:ext cx="1207008" cy="1207008"/>
            <a:chOff x="3883570" y="4033948"/>
            <a:chExt cx="1207008" cy="1207008"/>
          </a:xfrm>
        </p:grpSpPr>
        <p:grpSp>
          <p:nvGrpSpPr>
            <p:cNvPr id="209" name="Group 208">
              <a:extLst>
                <a:ext uri="{FF2B5EF4-FFF2-40B4-BE49-F238E27FC236}">
                  <a16:creationId xmlns="" xmlns:a16="http://schemas.microsoft.com/office/drawing/2014/main" id="{4DE56BA5-CE1C-43CB-A4A8-7802710D5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83570" y="4033948"/>
              <a:ext cx="1207008" cy="1207008"/>
              <a:chOff x="3857906" y="4109242"/>
              <a:chExt cx="1207008" cy="1207008"/>
            </a:xfrm>
          </p:grpSpPr>
          <p:sp useBgFill="1">
            <p:nvSpPr>
              <p:cNvPr id="160" name="Oval 159">
                <a:extLst>
                  <a:ext uri="{FF2B5EF4-FFF2-40B4-BE49-F238E27FC236}">
                    <a16:creationId xmlns="" xmlns:a16="http://schemas.microsoft.com/office/drawing/2014/main" id="{71FBE9F2-B5E7-4A59-8418-614C30240427}"/>
                  </a:ext>
                </a:extLst>
              </p:cNvPr>
              <p:cNvSpPr/>
              <p:nvPr/>
            </p:nvSpPr>
            <p:spPr bwMode="auto">
              <a:xfrm>
                <a:off x="3857906" y="4109242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="" xmlns:a16="http://schemas.microsoft.com/office/drawing/2014/main" id="{4492F3DB-67B9-4A1D-AB7D-B9E63E3292A5}"/>
                  </a:ext>
                </a:extLst>
              </p:cNvPr>
              <p:cNvGrpSpPr/>
              <p:nvPr/>
            </p:nvGrpSpPr>
            <p:grpSpPr>
              <a:xfrm>
                <a:off x="3903918" y="4155255"/>
                <a:ext cx="1114985" cy="1114982"/>
                <a:chOff x="1300489" y="4013592"/>
                <a:chExt cx="761949" cy="761947"/>
              </a:xfrm>
            </p:grpSpPr>
            <p:sp useBgFill="1">
              <p:nvSpPr>
                <p:cNvPr id="162" name="Oval 161">
                  <a:extLst>
                    <a:ext uri="{FF2B5EF4-FFF2-40B4-BE49-F238E27FC236}">
                      <a16:creationId xmlns="" xmlns:a16="http://schemas.microsoft.com/office/drawing/2014/main" id="{81907EBC-3B7C-4081-A4C0-BFDD4B663643}"/>
                    </a:ext>
                  </a:extLst>
                </p:cNvPr>
                <p:cNvSpPr/>
                <p:nvPr/>
              </p:nvSpPr>
              <p:spPr bwMode="auto">
                <a:xfrm>
                  <a:off x="1300489" y="4013592"/>
                  <a:ext cx="761949" cy="76194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63" name="Oval 102">
                  <a:extLst>
                    <a:ext uri="{FF2B5EF4-FFF2-40B4-BE49-F238E27FC236}">
                      <a16:creationId xmlns="" xmlns:a16="http://schemas.microsoft.com/office/drawing/2014/main" id="{987AD34A-F96F-4B04-8718-CCF87C6E52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0489" y="4013592"/>
                  <a:ext cx="761947" cy="76194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64" name="Oval 102">
                <a:extLst>
                  <a:ext uri="{FF2B5EF4-FFF2-40B4-BE49-F238E27FC236}">
                    <a16:creationId xmlns="" xmlns:a16="http://schemas.microsoft.com/office/drawing/2014/main" id="{CE8AAB5D-BBAE-4FD1-A7AF-BD984550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919" y="4155255"/>
                <a:ext cx="1114982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76" name="Picture 112">
              <a:extLst>
                <a:ext uri="{FF2B5EF4-FFF2-40B4-BE49-F238E27FC236}">
                  <a16:creationId xmlns="" xmlns:a16="http://schemas.microsoft.com/office/drawing/2014/main" id="{7B5E09D4-52BC-4D20-AEC3-97913E5D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237" y="4340272"/>
              <a:ext cx="297671" cy="59436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EA615C1-053A-46B9-A5E3-3BB0723F8802}"/>
              </a:ext>
            </a:extLst>
          </p:cNvPr>
          <p:cNvGrpSpPr/>
          <p:nvPr/>
        </p:nvGrpSpPr>
        <p:grpSpPr>
          <a:xfrm>
            <a:off x="33517423" y="26806173"/>
            <a:ext cx="1207008" cy="1207008"/>
            <a:chOff x="7101423" y="4033948"/>
            <a:chExt cx="1207008" cy="12070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A94D1DF-1A26-4AA9-86E6-534BA8383DF7}"/>
                </a:ext>
              </a:extLst>
            </p:cNvPr>
            <p:cNvGrpSpPr/>
            <p:nvPr/>
          </p:nvGrpSpPr>
          <p:grpSpPr>
            <a:xfrm>
              <a:off x="7101423" y="4033948"/>
              <a:ext cx="1207008" cy="1207008"/>
              <a:chOff x="7101423" y="4033948"/>
              <a:chExt cx="1207008" cy="1207008"/>
            </a:xfrm>
          </p:grpSpPr>
          <p:sp useBgFill="1">
            <p:nvSpPr>
              <p:cNvPr id="139" name="Oval 138">
                <a:extLst>
                  <a:ext uri="{FF2B5EF4-FFF2-40B4-BE49-F238E27FC236}">
                    <a16:creationId xmlns="" xmlns:a16="http://schemas.microsoft.com/office/drawing/2014/main" id="{CB4FBA1B-E581-4CC8-A55B-871DF70D61D3}"/>
                  </a:ext>
                </a:extLst>
              </p:cNvPr>
              <p:cNvSpPr/>
              <p:nvPr/>
            </p:nvSpPr>
            <p:spPr bwMode="auto">
              <a:xfrm>
                <a:off x="7101423" y="4033948"/>
                <a:ext cx="1207008" cy="1207008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2805" rIns="0" bIns="4280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5582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68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="" xmlns:a16="http://schemas.microsoft.com/office/drawing/2014/main" id="{0A672C6B-ED3D-4F7A-8221-E7282521B14B}"/>
                  </a:ext>
                </a:extLst>
              </p:cNvPr>
              <p:cNvGrpSpPr/>
              <p:nvPr/>
            </p:nvGrpSpPr>
            <p:grpSpPr>
              <a:xfrm>
                <a:off x="7149479" y="4082001"/>
                <a:ext cx="1114985" cy="1114982"/>
                <a:chOff x="1921196" y="2616542"/>
                <a:chExt cx="1371603" cy="1371600"/>
              </a:xfrm>
            </p:grpSpPr>
            <p:sp useBgFill="1">
              <p:nvSpPr>
                <p:cNvPr id="144" name="Oval 143">
                  <a:extLst>
                    <a:ext uri="{FF2B5EF4-FFF2-40B4-BE49-F238E27FC236}">
                      <a16:creationId xmlns="" xmlns:a16="http://schemas.microsoft.com/office/drawing/2014/main" id="{C77543C3-7602-4B39-82EC-B5D54E7623B3}"/>
                    </a:ext>
                  </a:extLst>
                </p:cNvPr>
                <p:cNvSpPr/>
                <p:nvPr/>
              </p:nvSpPr>
              <p:spPr bwMode="auto">
                <a:xfrm>
                  <a:off x="1921196" y="2616542"/>
                  <a:ext cx="1371603" cy="13716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241300" dist="114300" dir="2700000" sx="101000" sy="101000" algn="tl" rotWithShape="0">
                    <a:schemeClr val="bg1">
                      <a:lumMod val="50000"/>
                      <a:alpha val="26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  <p:sp>
              <p:nvSpPr>
                <p:cNvPr id="145" name="Oval 102">
                  <a:extLst>
                    <a:ext uri="{FF2B5EF4-FFF2-40B4-BE49-F238E27FC236}">
                      <a16:creationId xmlns="" xmlns:a16="http://schemas.microsoft.com/office/drawing/2014/main" id="{68A88C6C-4BE9-4DBD-A002-389EC3F1F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196" y="2616542"/>
                  <a:ext cx="1371600" cy="137160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gradFill>
                    <a:gsLst>
                      <a:gs pos="0">
                        <a:srgbClr val="FFFFFF"/>
                      </a:gs>
                      <a:gs pos="69000">
                        <a:srgbClr val="E6E6E6">
                          <a:alpha val="0"/>
                        </a:srgbClr>
                      </a:gs>
                    </a:gsLst>
                    <a:lin ang="3000000" scaled="0"/>
                  </a:gradFill>
                </a:ln>
                <a:effectLst>
                  <a:innerShdw blurRad="228600" dist="215900" dir="13500000">
                    <a:prstClr val="black">
                      <a:alpha val="9000"/>
                    </a:prstClr>
                  </a:innerShdw>
                </a:effectLst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0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cs typeface="Segoe UI" pitchFamily="34" charset="0"/>
                  </a:endParaRPr>
                </a:p>
              </p:txBody>
            </p:sp>
          </p:grpSp>
          <p:sp>
            <p:nvSpPr>
              <p:cNvPr id="141" name="Oval 102">
                <a:extLst>
                  <a:ext uri="{FF2B5EF4-FFF2-40B4-BE49-F238E27FC236}">
                    <a16:creationId xmlns="" xmlns:a16="http://schemas.microsoft.com/office/drawing/2014/main" id="{A442C426-C744-4367-B895-392E04B2E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479" y="4082001"/>
                <a:ext cx="1114980" cy="1114982"/>
              </a:xfrm>
              <a:prstGeom prst="ellipse">
                <a:avLst/>
              </a:prstGeom>
              <a:noFill/>
              <a:ln w="12700">
                <a:noFill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</p:grpSp>
        <p:pic>
          <p:nvPicPr>
            <p:cNvPr id="80" name="Picture 46">
              <a:extLst>
                <a:ext uri="{FF2B5EF4-FFF2-40B4-BE49-F238E27FC236}">
                  <a16:creationId xmlns="" xmlns:a16="http://schemas.microsoft.com/office/drawing/2014/main" id="{F60428BE-8640-425B-89B2-90C8BB0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7747" y="4340272"/>
              <a:ext cx="594360" cy="594360"/>
            </a:xfrm>
            <a:prstGeom prst="rect">
              <a:avLst/>
            </a:prstGeom>
          </p:spPr>
        </p:pic>
      </p:grpSp>
      <p:sp>
        <p:nvSpPr>
          <p:cNvPr id="40" name="标题 4"/>
          <p:cNvSpPr txBox="1">
            <a:spLocks/>
          </p:cNvSpPr>
          <p:nvPr/>
        </p:nvSpPr>
        <p:spPr>
          <a:xfrm>
            <a:off x="584200" y="421420"/>
            <a:ext cx="5508419" cy="61863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383833486"/>
              </p:ext>
            </p:extLst>
          </p:nvPr>
        </p:nvGraphicFramePr>
        <p:xfrm>
          <a:off x="407143" y="193559"/>
          <a:ext cx="11607278" cy="7089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149413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50203_Microsoft_Ignite_Template">
  <a:themeElements>
    <a:clrScheme name="Microsoft Ignit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D83B01"/>
      </a:accent3>
      <a:accent4>
        <a:srgbClr val="F37521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69696">
              <a:alpha val="66000"/>
            </a:srgbClr>
          </a:solidFill>
          <a:headEnd type="none" w="lg" len="med"/>
          <a:tailEnd type="none" w="lg" len="med"/>
        </a:ln>
        <a:effectLst>
          <a:glow rad="25400">
            <a:srgbClr val="FFFFFF">
              <a:alpha val="24000"/>
            </a:srgb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8_16x9_Corenote_Template.potx" id="{D4CA3774-1DEB-428A-8721-25BF79D189BF}" vid="{899D2C48-5207-4406-8EF1-8AA1113B026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5f_x0020_Code xmlns="FFDA682F-C233-440F-AE5C-CC70B7AF3C29" xsi:nil="true"/>
    <d74da4b6521649b2a1f3107422732558 xmlns="ffda682f-c233-440f-ae5c-cc70b7af3c29">
      <Terms xmlns="http://schemas.microsoft.com/office/infopath/2007/PartnerControls"/>
    </d74da4b6521649b2a1f3107422732558>
    <LikesCount xmlns="http://schemas.microsoft.com/sharepoint/v3" xsi:nil="true"/>
    <d024865c22f74dfd987ba18ae53a02cb xmlns="ffda682f-c233-440f-ae5c-cc70b7af3c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d024865c22f74dfd987ba18ae53a02cb>
    <bafaaec354a049cf985a2e9cb6b9ae42 xmlns="ffda682f-c233-440f-ae5c-cc70b7af3c29">
      <Terms xmlns="http://schemas.microsoft.com/office/infopath/2007/PartnerControls"/>
    </bafaaec354a049cf985a2e9cb6b9ae42>
    <e2f3afa1176b423b9a26014d7607bb74 xmlns="ffda682f-c233-440f-ae5c-cc70b7af3c29">
      <Terms xmlns="http://schemas.microsoft.com/office/infopath/2007/PartnerControls"/>
    </e2f3afa1176b423b9a26014d7607bb74>
    <MS_x005f_x0020_Content_x005f_x0020_Owner xmlns="FFDA682F-C233-440F-AE5C-CC70B7AF3C29">
      <UserInfo>
        <DisplayName/>
        <AccountId xsi:nil="true"/>
        <AccountType/>
      </UserInfo>
    </MS_x005f_x0020_Content_x005f_x0020_Owner>
    <MS_x005f_x0020_Speaker xmlns="FFDA682F-C233-440F-AE5C-CC70B7AF3C29">
      <UserInfo>
        <DisplayName>i:0#.f|membership|satyan@microsoft.com</DisplayName>
        <AccountId>16293</AccountId>
        <AccountType/>
      </UserInfo>
    </MS_x005f_x0020_Speaker>
    <Ratings xmlns="http://schemas.microsoft.com/sharepoint/v3" xsi:nil="true"/>
    <Presentation_x005f_x0020_Date xmlns="FFDA682F-C233-440F-AE5C-CC70B7AF3C29">2018-09-24T07:00:00+00:00</Presentation_x005f_x0020_Date>
    <LikedBy xmlns="http://schemas.microsoft.com/sharepoint/v3">
      <UserInfo>
        <DisplayName/>
        <AccountId xsi:nil="true"/>
        <AccountType/>
      </UserInfo>
    </LikedBy>
    <Audience xmlns="http://schemas.microsoft.com/sharepoint/v3" xsi:nil="true"/>
    <c3c687fadeb54a6eb55eff253960dfb0 xmlns="ffda682f-c233-440f-ae5c-cc70b7af3c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c3c687fadeb54a6eb55eff253960dfb0>
    <Event_x005f_x0020_Start_x005f_x0020_Date xmlns="FFDA682F-C233-440F-AE5C-CC70B7AF3C29">2018-09-24T07:00:00+00:00</Event_x005f_x0020_Start_x005f_x0020_Date>
    <External_x005f_x0020_Speaker xmlns="FFDA682F-C233-440F-AE5C-CC70B7AF3C29" xsi:nil="true"/>
    <Event_x005f_x0020_End_x005f_x0020_Date xmlns="FFDA682F-C233-440F-AE5C-CC70B7AF3C29">2018-09-28T07:00:00+00:00</Event_x005f_x0020_End_x005f_x0020_Date>
    <pa5d4577c25f482885598ec921f9a2a7 xmlns="ffda682f-c233-440f-ae5c-cc70b7af3c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pa5d4577c25f482885598ec921f9a2a7>
    <TaxKeywordTaxHTField xmlns="230e9df3-be65-4c73-a93b-d1236ebd677e">
      <Terms xmlns="http://schemas.microsoft.com/office/infopath/2007/PartnerControls"/>
    </TaxKeywordTaxHTField>
    <TaxCatchAll xmlns="230e9df3-be65-4c73-a93b-d1236ebd677e">
      <Value>86</Value>
      <Value>85</Value>
      <Value>385</Value>
    </TaxCatchAll>
    <m1d4cc0042f74f6a97d9a7fbccdb31f0 xmlns="ffda682f-c233-440f-ae5c-cc70b7af3c29">
      <Terms xmlns="http://schemas.microsoft.com/office/infopath/2007/PartnerControls"/>
    </m1d4cc0042f74f6a97d9a7fbccdb31f0>
    <RatedBy xmlns="http://schemas.microsoft.com/sharepoint/v3">
      <UserInfo>
        <DisplayName/>
        <AccountId xsi:nil="true"/>
        <AccountType/>
      </UserInfo>
    </RatedBy>
    <SharedWithUsers xmlns="ffda682f-c233-440f-ae5c-cc70b7af3c29">
      <UserInfo>
        <DisplayName>Josh Hutto</DisplayName>
        <AccountId>45514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0E13FC0C2934E14484E212E125370C1C0020807D056BA4BB4BACE1AE523AC789A8" ma:contentTypeVersion="54" ma:contentTypeDescription="" ma:contentTypeScope="" ma:versionID="fcdb20ac622df525fe90ec32c7f70c52">
  <xsd:schema xmlns:xsd="http://www.w3.org/2001/XMLSchema" xmlns:xs="http://www.w3.org/2001/XMLSchema" xmlns:p="http://schemas.microsoft.com/office/2006/metadata/properties" xmlns:ns1="http://schemas.microsoft.com/sharepoint/v3" xmlns:ns2="ffda682f-c233-440f-ae5c-cc70b7af3c29" xmlns:ns3="230e9df3-be65-4c73-a93b-d1236ebd677e" xmlns:ns4="FFDA682F-C233-440F-AE5C-CC70B7AF3C29" xmlns:ns6="a434de21-0b7a-4063-a8f0-1e238380ee03" targetNamespace="http://schemas.microsoft.com/office/2006/metadata/properties" ma:root="true" ma:fieldsID="8b50ae655dbc012927b9fc87a88e9f17" ns1:_="" ns2:_="" ns3:_="" ns4:_="" ns6:_="">
    <xsd:import namespace="http://schemas.microsoft.com/sharepoint/v3"/>
    <xsd:import namespace="ffda682f-c233-440f-ae5c-cc70b7af3c29"/>
    <xsd:import namespace="230e9df3-be65-4c73-a93b-d1236ebd677e"/>
    <xsd:import namespace="FFDA682F-C233-440F-AE5C-CC70B7AF3C29"/>
    <xsd:import namespace="a434de21-0b7a-4063-a8f0-1e238380ee03"/>
    <xsd:element name="properties">
      <xsd:complexType>
        <xsd:sequence>
          <xsd:element name="documentManagement">
            <xsd:complexType>
              <xsd:all>
                <xsd:element ref="ns2:c3c687fadeb54a6eb55eff253960dfb0" minOccurs="0"/>
                <xsd:element ref="ns3:TaxCatchAll" minOccurs="0"/>
                <xsd:element ref="ns3:TaxCatchAllLabel" minOccurs="0"/>
                <xsd:element ref="ns2:pa5d4577c25f482885598ec921f9a2a7" minOccurs="0"/>
                <xsd:element ref="ns2:d024865c22f74dfd987ba18ae53a02cb" minOccurs="0"/>
                <xsd:element ref="ns4:Event_x005f_x0020_Start_x005f_x0020_Date" minOccurs="0"/>
                <xsd:element ref="ns4:Event_x005f_x0020_End_x005f_x0020_Date" minOccurs="0"/>
                <xsd:element ref="ns4:Presentation_x005f_x0020_Date" minOccurs="0"/>
                <xsd:element ref="ns4:MS_x005f_x0020_Speaker" minOccurs="0"/>
                <xsd:element ref="ns4:External_x005f_x0020_Speaker" minOccurs="0"/>
                <xsd:element ref="ns1:Audience" minOccurs="0"/>
                <xsd:element ref="ns2:bafaaec354a049cf985a2e9cb6b9ae42" minOccurs="0"/>
                <xsd:element ref="ns2:e2f3afa1176b423b9a26014d7607bb74" minOccurs="0"/>
                <xsd:element ref="ns4:Session_x005f_x0020_Code" minOccurs="0"/>
                <xsd:element ref="ns4:MS_x005f_x0020_Content_x005f_x0020_Owner" minOccurs="0"/>
                <xsd:element ref="ns2:d74da4b6521649b2a1f3107422732558" minOccurs="0"/>
                <xsd:element ref="ns2:m1d4cc0042f74f6a97d9a7fbccdb31f0" minOccurs="0"/>
                <xsd:element ref="ns1:AverageRating" minOccurs="0"/>
                <xsd:element ref="ns2:SharedWithUsers" minOccurs="0"/>
                <xsd:element ref="ns3:TaxKeywordTaxHTField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6:MediaServiceMetadata" minOccurs="0"/>
                <xsd:element ref="ns6:MediaServiceFastMetadata" minOccurs="0"/>
                <xsd:element ref="ns6:MediaServiceEventHashCode" minOccurs="0"/>
                <xsd:element ref="ns6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21" nillable="true" ma:displayName="Audience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AverageRating" ma:index="3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3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3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39" nillable="true" ma:displayName="Number of Likes" ma:internalName="LikesCount">
      <xsd:simpleType>
        <xsd:restriction base="dms:Unknown"/>
      </xsd:simpleType>
    </xsd:element>
    <xsd:element name="LikedBy" ma:index="4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a682f-c233-440f-ae5c-cc70b7af3c29" elementFormDefault="qualified">
    <xsd:import namespace="http://schemas.microsoft.com/office/2006/documentManagement/types"/>
    <xsd:import namespace="http://schemas.microsoft.com/office/infopath/2007/PartnerControls"/>
    <xsd:element name="c3c687fadeb54a6eb55eff253960dfb0" ma:index="8" nillable="true" ma:taxonomy="true" ma:internalName="c3c687fadeb54a6eb55eff253960dfb0" ma:taxonomyFieldName="Event_x0020_Name" ma:displayName="Event Name" ma:readOnly="false" ma:default="" ma:fieldId="{c3c687fa-deb5-4a6e-b55e-ff253960dfb0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a5d4577c25f482885598ec921f9a2a7" ma:index="12" nillable="true" ma:taxonomy="true" ma:internalName="pa5d4577c25f482885598ec921f9a2a7" ma:taxonomyFieldName="Event_x0020_Location" ma:displayName="Event Location" ma:readOnly="false" ma:default="" ma:fieldId="{9a5d4577-c25f-4828-8559-8ec921f9a2a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24865c22f74dfd987ba18ae53a02cb" ma:index="14" nillable="true" ma:taxonomy="true" ma:internalName="d024865c22f74dfd987ba18ae53a02cb" ma:taxonomyFieldName="Event_x0020_Venue" ma:displayName="Event Venue" ma:readOnly="false" ma:default="" ma:fieldId="{d024865c-22f7-4dfd-987b-a18ae53a02cb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bafaaec354a049cf985a2e9cb6b9ae42" ma:index="22" nillable="true" ma:taxonomy="true" ma:internalName="bafaaec354a049cf985a2e9cb6b9ae42" ma:taxonomyFieldName="Product" ma:displayName="Product" ma:readOnly="false" ma:default="" ma:fieldId="{bafaaec3-54a0-49cf-985a-2e9cb6b9ae4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3afa1176b423b9a26014d7607bb74" ma:index="24" nillable="true" ma:taxonomy="true" ma:internalName="e2f3afa1176b423b9a26014d7607bb74" ma:taxonomyFieldName="Campaign" ma:displayName="Campaign" ma:readOnly="false" ma:default="" ma:fieldId="{e2f3afa1-176b-423b-9a26-014d7607bb74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d74da4b6521649b2a1f3107422732558" ma:index="28" nillable="true" ma:taxonomy="true" ma:internalName="d74da4b6521649b2a1f3107422732558" ma:taxonomyFieldName="Track_2" ma:displayName="Track" ma:default="" ma:fieldId="{d74da4b6-5216-49b2-a1f3-107422732558}" ma:sspId="e385fb40-52d4-4fae-9c5b-3e8ff8a5878e" ma:termSetId="8b2cb1a9-d9e7-4004-9980-68b531ded94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1d4cc0042f74f6a97d9a7fbccdb31f0" ma:index="30" nillable="true" ma:taxonomy="true" ma:internalName="m1d4cc0042f74f6a97d9a7fbccdb31f0" ma:taxonomyFieldName="Audience1" ma:displayName="Audience" ma:default="" ma:fieldId="{61d4cc00-42f7-4f6a-97d9-a7fbccdb31f0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42" nillable="true" ma:displayName="Sharing Hint Hash" ma:internalName="SharingHintHash" ma:readOnly="true">
      <xsd:simpleType>
        <xsd:restriction base="dms:Text"/>
      </xsd:simpleType>
    </xsd:element>
    <xsd:element name="SharedWithDetails" ma:index="4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c6f752b4-ea7a-45d7-9c5a-f41f5c5d970f}" ma:internalName="TaxCatchAll" ma:showField="CatchAllData" ma:web="ffda682f-c233-440f-ae5c-cc70b7af3c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6f752b4-ea7a-45d7-9c5a-f41f5c5d970f}" ma:internalName="TaxCatchAllLabel" ma:readOnly="true" ma:showField="CatchAllDataLabel" ma:web="ffda682f-c233-440f-ae5c-cc70b7af3c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A682F-C233-440F-AE5C-CC70B7AF3C29" elementFormDefault="qualified">
    <xsd:import namespace="http://schemas.microsoft.com/office/2006/documentManagement/types"/>
    <xsd:import namespace="http://schemas.microsoft.com/office/infopath/2007/PartnerControls"/>
    <xsd:element name="Event_x005f_x0020_Start_x005f_x0020_Date" ma:index="16" nillable="true" ma:displayName="Event Start Date" ma:format="DateOnly" ma:internalName="Event_x0020_Start_x0020_Date" ma:readOnly="false">
      <xsd:simpleType>
        <xsd:restriction base="dms:DateTime"/>
      </xsd:simpleType>
    </xsd:element>
    <xsd:element name="Event_x005f_x0020_End_x005f_x0020_Date" ma:index="17" nillable="true" ma:displayName="Event End Date" ma:format="DateOnly" ma:internalName="Event_x0020_End_x0020_Date" ma:readOnly="false">
      <xsd:simpleType>
        <xsd:restriction base="dms:DateTime"/>
      </xsd:simpleType>
    </xsd:element>
    <xsd:element name="Presentation_x005f_x0020_Date" ma:index="18" nillable="true" ma:displayName="Presentation Date" ma:format="DateOnly" ma:internalName="Presentation_x0020_Date" ma:readOnly="false">
      <xsd:simpleType>
        <xsd:restriction base="dms:DateTime"/>
      </xsd:simpleType>
    </xsd:element>
    <xsd:element name="MS_x005f_x0020_Speaker" ma:index="19" nillable="true" ma:displayName="MS Speaker" ma:list="UserInfo" ma:SharePointGroup="0" ma:internalName="MS_x0020_Speak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5f_x0020_Speaker" ma:index="20" nillable="true" ma:displayName="External Speaker" ma:internalName="External_x0020_Speaker" ma:readOnly="false">
      <xsd:simpleType>
        <xsd:restriction base="dms:Text"/>
      </xsd:simpleType>
    </xsd:element>
    <xsd:element name="Session_x005f_x0020_Code" ma:index="26" nillable="true" ma:displayName="Session Code" ma:internalName="Session_x0020_Code" ma:readOnly="false">
      <xsd:simpleType>
        <xsd:restriction base="dms:Text"/>
      </xsd:simpleType>
    </xsd:element>
    <xsd:element name="MS_x005f_x0020_Content_x005f_x0020_Owner" ma:index="27" nillable="true" ma:displayName="MS Content Owner" ma:list="UserInfo" ma:SharePointGroup="0" ma:internalName="MS_x0020_Content_x0020_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4de21-0b7a-4063-a8f0-1e238380ee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4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4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4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29B3D-7507-4DAE-A07D-96FECE6FE0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7FDC1-4A7C-45B1-AB26-4F7BDC21CF44}">
  <ds:schemaRefs>
    <ds:schemaRef ds:uri="http://schemas.microsoft.com/office/2006/metadata/properties"/>
    <ds:schemaRef ds:uri="http://schemas.microsoft.com/office/infopath/2007/PartnerControls"/>
    <ds:schemaRef ds:uri="FFDA682F-C233-440F-AE5C-CC70B7AF3C29"/>
    <ds:schemaRef ds:uri="ffda682f-c233-440f-ae5c-cc70b7af3c29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0D2615-AB1E-4362-934A-4B018C2AB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da682f-c233-440f-ae5c-cc70b7af3c29"/>
    <ds:schemaRef ds:uri="230e9df3-be65-4c73-a93b-d1236ebd677e"/>
    <ds:schemaRef ds:uri="FFDA682F-C233-440F-AE5C-CC70B7AF3C29"/>
    <ds:schemaRef ds:uri="a434de21-0b7a-4063-a8f0-1e238380e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宽屏</PresentationFormat>
  <Paragraphs>283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 Unicode MS</vt:lpstr>
      <vt:lpstr>等线</vt:lpstr>
      <vt:lpstr>宋体</vt:lpstr>
      <vt:lpstr>微软雅黑</vt:lpstr>
      <vt:lpstr>Arial</vt:lpstr>
      <vt:lpstr>Calibri</vt:lpstr>
      <vt:lpstr>Consolas</vt:lpstr>
      <vt:lpstr>Helvetica</vt:lpstr>
      <vt:lpstr>Segoe UI</vt:lpstr>
      <vt:lpstr>Segoe UI Light</vt:lpstr>
      <vt:lpstr>Segoe UI Semibold</vt:lpstr>
      <vt:lpstr>Segoe UI Semilight</vt:lpstr>
      <vt:lpstr>Wingdings</vt:lpstr>
      <vt:lpstr>5-50203_Microsoft_Ignite_Template</vt:lpstr>
      <vt:lpstr>OfficePLUS</vt:lpstr>
      <vt:lpstr>PowerPoint 演示文稿</vt:lpstr>
      <vt:lpstr>PowerPoint 演示文稿</vt:lpstr>
      <vt:lpstr>测试环境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Nadella Ignite 2018</dc:title>
  <dc:creator/>
  <cp:keywords/>
  <cp:lastModifiedBy/>
  <cp:revision>1</cp:revision>
  <dcterms:modified xsi:type="dcterms:W3CDTF">2019-06-03T19:38:26Z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v-sytedj@microsoft.com</vt:lpwstr>
  </property>
  <property fmtid="{D5CDD505-2E9C-101B-9397-08002B2CF9AE}" pid="5" name="MSIP_Label_f42aa342-8706-4288-bd11-ebb85995028c_SetDate">
    <vt:lpwstr>2018-09-24T14:10:55.2222108Z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0x0101000E13FC0C2934E14484E212E125370C1C0020807D056BA4BB4BACE1AE523AC789A8</vt:lpwstr>
  </property>
  <property fmtid="{D5CDD505-2E9C-101B-9397-08002B2CF9AE}" pid="11" name="TaxKeyword">
    <vt:lpwstr/>
  </property>
  <property fmtid="{D5CDD505-2E9C-101B-9397-08002B2CF9AE}" pid="12" name="Event Name">
    <vt:lpwstr>385;#Microsoft Ignite|9323c522-fe4b-4922-816b-10a1920d7afb</vt:lpwstr>
  </property>
  <property fmtid="{D5CDD505-2E9C-101B-9397-08002B2CF9AE}" pid="13" name="Product">
    <vt:lpwstr/>
  </property>
  <property fmtid="{D5CDD505-2E9C-101B-9397-08002B2CF9AE}" pid="14" name="Track_2">
    <vt:lpwstr/>
  </property>
  <property fmtid="{D5CDD505-2E9C-101B-9397-08002B2CF9AE}" pid="15" name="Event Location">
    <vt:lpwstr>85;#Orlando|8cc4ed56-1866-4501-a22c-89aafde6f59b</vt:lpwstr>
  </property>
  <property fmtid="{D5CDD505-2E9C-101B-9397-08002B2CF9AE}" pid="16" name="Campaign">
    <vt:lpwstr/>
  </property>
  <property fmtid="{D5CDD505-2E9C-101B-9397-08002B2CF9AE}" pid="17" name="Event Venue">
    <vt:lpwstr>86;#Orange County Convention Center|bd993e89-aa48-4695-84e0-3b53e88b1a79</vt:lpwstr>
  </property>
  <property fmtid="{D5CDD505-2E9C-101B-9397-08002B2CF9AE}" pid="18" name="Audience1">
    <vt:lpwstr/>
  </property>
</Properties>
</file>