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07CE-8369-A648-9E81-D83FC36433F6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105-D0C8-7D46-AC5F-05D44DF84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96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中段总结与反思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203</a:t>
            </a:r>
            <a:r>
              <a:rPr kumimoji="1" lang="zh-CN" altLang="en-US" sz="2400" dirty="0" smtClean="0"/>
              <a:t>组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4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迭代计划第一步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功能：实现手动导航功能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产品形态：拥有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，可通过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选择手动导航功能。机器人可通过接受手柄信号进行移动。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主要实现人员：阳韵非、杨光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0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迭代计划第二步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功能：实现自动导航功能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产品形态：可通过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选择自动导航功能。进入功能后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上显示扫描建立的地图，并供用户选择目的地。机器人能够建立地图并规划移动路径。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主要实现人员：阳韵非、单勇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85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迭代计划第三步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功能：实现物体抓取功能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产品形态：用户可在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上选择物体抓取功能。进入功能后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显示物体识别结果并供用户选择需要抓取的物体。机器人可自动抓取物体。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主要实现人员：阳韵非、王贺正、高则晗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98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1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如何实现</a:t>
            </a:r>
            <a:r>
              <a:rPr kumimoji="1" lang="zh-CN" altLang="en-US" dirty="0"/>
              <a:t>用户</a:t>
            </a:r>
            <a:r>
              <a:rPr kumimoji="1" lang="zh-CN" altLang="en-US"/>
              <a:t>友好</a:t>
            </a:r>
            <a:r>
              <a:rPr kumimoji="1" lang="zh-CN" altLang="en-US" smtClean="0"/>
              <a:t>的人机交互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在ROS中加载Qt库进行GUI设计</a:t>
            </a:r>
          </a:p>
          <a:p>
            <a:r>
              <a:rPr kumimoji="1" lang="zh-CN" altLang="en-US" dirty="0" smtClean="0"/>
              <a:t>为每个功能提供启动按钮，寻路功能提供二维地图给用户设置起点和终点。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通过对</a:t>
            </a:r>
            <a:r>
              <a:rPr kumimoji="1" lang="en-US" altLang="zh-CN" dirty="0" smtClean="0"/>
              <a:t>SLAM</a:t>
            </a:r>
            <a:r>
              <a:rPr kumimoji="1" lang="zh-CN" altLang="en-US" dirty="0" smtClean="0"/>
              <a:t>建立的地图进行扫描生产二维地图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与各模块负责人商议使用的协议。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4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2</a:t>
            </a:r>
            <a:br>
              <a:rPr kumimoji="1" lang="en-US" altLang="zh-CN" dirty="0" smtClean="0"/>
            </a:br>
            <a:r>
              <a:rPr kumimoji="1" lang="zh-CN" altLang="en-US" dirty="0" smtClean="0"/>
              <a:t>如何处理机器人异常情况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9665" y="1349375"/>
            <a:ext cx="6174105" cy="4458335"/>
          </a:xfrm>
        </p:spPr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界面中，增加一个终止运行的按钮。</a:t>
            </a:r>
          </a:p>
          <a:p>
            <a:r>
              <a:rPr kumimoji="1" lang="zh-CN" altLang="en-US" dirty="0" smtClean="0"/>
              <a:t>当机器人陷入死循环或者原地打转时，用户可以通过按钮直接终止机器人当前的任何行动。</a:t>
            </a:r>
          </a:p>
          <a:p>
            <a:r>
              <a:rPr kumimoji="1" lang="zh-CN" altLang="en-US" dirty="0" smtClean="0"/>
              <a:t>然后机器人根据代码，从故障位置规划到起点位置的路径，最后返回到起始位置。</a:t>
            </a:r>
          </a:p>
          <a:p>
            <a:r>
              <a:rPr kumimoji="1" lang="zh-CN" altLang="en-US" dirty="0" smtClean="0"/>
              <a:t>用户可以在起始位置重启机器人。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如何识别物体大小、深度及位置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将物体对应点云中每一个点的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坐标相加求平均值，将该坐标作为物体中心</a:t>
            </a:r>
            <a:endParaRPr kumimoji="1" lang="en-US" altLang="zh-CN" dirty="0" smtClean="0"/>
          </a:p>
          <a:p>
            <a:r>
              <a:rPr kumimoji="1" lang="zh-CN" altLang="en-US" dirty="0" smtClean="0"/>
              <a:t>找到物体对应点云中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坐标的最大和最小值，以确定机械臂的张开程度。找到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坐标的最小值以确定机械臂伸出</a:t>
            </a:r>
            <a:r>
              <a:rPr kumimoji="1" lang="zh-CN" altLang="en-US" dirty="0" smtClean="0"/>
              <a:t>长度。找到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坐标的平均值确定机械臂</a:t>
            </a:r>
            <a:r>
              <a:rPr kumimoji="1" lang="zh-CN" altLang="en-US" smtClean="0"/>
              <a:t>的具体高度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1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78</TotalTime>
  <Words>353</Words>
  <Application>Microsoft Macintosh PowerPoint</Application>
  <PresentationFormat>宽屏</PresentationFormat>
  <Paragraphs>28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 Light</vt:lpstr>
      <vt:lpstr>DengXian</vt:lpstr>
      <vt:lpstr>Rockwell</vt:lpstr>
      <vt:lpstr>Wingdings</vt:lpstr>
      <vt:lpstr>宋体</vt:lpstr>
      <vt:lpstr>Atlas</vt:lpstr>
      <vt:lpstr>中段总结与反思</vt:lpstr>
      <vt:lpstr>迭代计划第一步</vt:lpstr>
      <vt:lpstr>迭代计划第二步</vt:lpstr>
      <vt:lpstr>迭代计划第三步</vt:lpstr>
      <vt:lpstr>问题1 如何实现用户友好的人机交互</vt:lpstr>
      <vt:lpstr>问题2 如何处理机器人异常情况</vt:lpstr>
      <vt:lpstr>问题3 如何识别物体大小、深度及位置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中段总结与反思</dc:title>
  <dc:creator>Microsoft Office 用户</dc:creator>
  <cp:lastModifiedBy>Microsoft Office 用户</cp:lastModifiedBy>
  <cp:revision>50</cp:revision>
  <dcterms:created xsi:type="dcterms:W3CDTF">2019-05-06T16:10:41Z</dcterms:created>
  <dcterms:modified xsi:type="dcterms:W3CDTF">2019-05-07T06:25:27Z</dcterms:modified>
</cp:coreProperties>
</file>