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AF616-6CD0-4876-A06D-E82F2C7DC28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25E9F-7817-46E9-894A-69D25B27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25E9F-7817-46E9-894A-69D25B277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25E9F-7817-46E9-894A-69D25B277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C703F-16E6-4A07-8E28-8E6F243D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503FF-5DF3-44BB-A2C4-2F86199F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5E399-3F8A-40C4-B825-9F710EA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44DD1-3A8E-4C58-AAB2-03E12028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63D4B-A682-4F7F-A611-8065636F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F708A-56A0-456C-9CA1-AE5A3947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7B6FE-D79C-47D2-8914-E4B4C333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F8ABE-797D-45E5-A935-0B741132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64145-0389-4CE2-A31B-6CAE9309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BB6C8-974E-4D66-8E63-B01C3480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5F409-35AB-4477-927E-36B98CA7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4AD56-F337-498C-8722-BED51032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35643-3A7B-49B3-AFDE-84B47EAB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F3DD3-BBEC-4B00-8D74-83BC389E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DAD-28A7-40D8-A53D-A20E512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FCF2-AF9F-4442-9AE4-2C3AEC0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5EC2-BCEA-43C6-A1D2-C384BE88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93577-7670-411F-A64A-62C7DB7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6C764-10BB-4250-A732-C399F60B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27A5A-E45B-4C65-B787-BC3D969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1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8285-B038-4723-99B1-1503E32B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55962-A34B-4761-B47A-C20DEE94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C2FC2-051E-4837-9D0A-FFE8DE34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2A134-B50C-4828-BCA0-B1985B0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AC420-E201-4C79-A7FD-2E0F016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6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4774-7D81-4560-840D-7AF8D55D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10B75-38D7-4B2E-ABAE-4321E7E6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6D2E8-9754-4BF4-8734-93ED3985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67E30-5823-461E-AA6A-55072CBC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152A2-65E2-4007-90E1-F8C544A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CB1B2-8503-43B6-8143-C142197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5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DDC3-AB6B-47E5-BF5F-1A8B7E2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D56A4-A53E-41B3-B591-08D12FA2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EFEE9-7256-4DA8-947C-1E766FC5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10AEE-E1AB-4F85-AFA9-899ACD2B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7D1D4-419B-4905-86BA-4A16ACE4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9783F-AB09-440E-A953-895DFEF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FD05E1-81FE-481C-AD54-AD2DDD7C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0B6AC-DA08-4CB9-AD9D-BFFC25CF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712B-4B88-4AA6-954F-623760F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F8CBE-25C7-41A5-9349-D87DD80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AFC780-4617-4AE9-B9AE-073BD7DF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B4F637-F3A8-4C03-8AA6-57E90B6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0BC70-E316-42D8-84D1-D2C6C471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37058-29A7-409D-98FC-62F67D4E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EAEA6-E032-4D29-97FB-FA06CF3A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95561-DF70-4FCD-814D-D864EFDA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CFCB2-D31C-452A-8BF5-4B4A1E19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E65BF-8E2B-4D38-B081-E926C565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B66A1-25AC-46F5-A25B-1409727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2C0FE-E7C3-44B0-8F6D-CCCB9677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00DDB-29AF-47EC-A512-093177DC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ACAF7-0BE1-46D9-87D3-845A829E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E5C58-AB2E-4455-ADEE-6D660AA6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C9A0D-1D81-4EFB-8108-BB874C77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00240-0B9A-44A9-9280-F7082C4D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4E0DE-1E31-4643-BA4E-8C312749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B887C-E699-4E03-AF12-04A0F198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A92D2-94F9-42C0-AAB5-8F5B195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793C1-5945-4DE1-B284-9C3E812B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ACACB-4B78-4563-BF3C-E631DD88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B63F-D8C4-47C2-AF7F-9A7242B889F3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20F92-92F3-477E-87F3-5C60A1B58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F3E26-5232-4261-A008-606AD4D20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69D9-88B6-4DB9-A5DA-AD2A0C1FC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AITech/ROS-Academy-for-Beginner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4575932" TargetMode="External"/><Relationship Id="rId2" Type="http://schemas.openxmlformats.org/officeDocument/2006/relationships/hyperlink" Target="http://gazebosim.org/tutori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iki.ros.org/gazeb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C919-A289-413B-85B9-A1A62F8E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B8E8-4740-4AE3-879A-98A9D444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由于疫情的影响，同学们无法使用实验室的机器人进行试验，所以现在计划让同学们使用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Gazebo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来帮助开发。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请下载群里面发送的这个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压缩包，里面包含模拟程序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该模拟器节选自：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https://github.com/DroidAITech/ROS-Academy-for-Beginners/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06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AA19-0445-4D26-9C3D-E741959E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1"/>
            <a:ext cx="10515600" cy="5363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启动</a:t>
            </a:r>
            <a:r>
              <a:rPr lang="en-US" altLang="zh-CN" sz="2000" dirty="0"/>
              <a:t>gazebo</a:t>
            </a:r>
            <a:r>
              <a:rPr lang="zh-CN" altLang="en-US" sz="2000" dirty="0"/>
              <a:t>世界的内容在</a:t>
            </a:r>
            <a:r>
              <a:rPr lang="en-US" altLang="zh-CN" sz="2000" b="1" dirty="0" err="1"/>
              <a:t>roslaunch</a:t>
            </a:r>
            <a:r>
              <a:rPr lang="en-US" altLang="zh-CN" sz="2000" b="1" dirty="0"/>
              <a:t> (.launch)</a:t>
            </a:r>
            <a:r>
              <a:rPr lang="zh-CN" altLang="en-US" sz="2000" dirty="0"/>
              <a:t>文件中。在该文件中描述了需要打开的世界和需要添加进世界的机器人，通过其中的</a:t>
            </a:r>
            <a:r>
              <a:rPr lang="en-US" altLang="zh-CN" sz="2000" dirty="0"/>
              <a:t>include</a:t>
            </a:r>
            <a:r>
              <a:rPr lang="zh-CN" altLang="en-US" sz="2000" dirty="0"/>
              <a:t>将其添加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运行语法为</a:t>
            </a:r>
            <a:r>
              <a:rPr lang="en-US" altLang="zh-CN" sz="2000" b="1" dirty="0"/>
              <a:t>$ </a:t>
            </a:r>
            <a:r>
              <a:rPr lang="en-US" altLang="zh-CN" sz="2000" b="1" dirty="0" err="1"/>
              <a:t>roslaunch</a:t>
            </a:r>
            <a:r>
              <a:rPr lang="en-US" altLang="zh-CN" sz="2000" b="1" dirty="0"/>
              <a:t> &lt;</a:t>
            </a:r>
            <a:r>
              <a:rPr lang="zh-CN" altLang="en-US" sz="2000" b="1" dirty="0"/>
              <a:t>包名称</a:t>
            </a:r>
            <a:r>
              <a:rPr lang="en-US" altLang="zh-CN" sz="2000" b="1" dirty="0"/>
              <a:t>&gt; &lt;.launch</a:t>
            </a:r>
            <a:r>
              <a:rPr lang="zh-CN" altLang="en-US" sz="2000" b="1" dirty="0"/>
              <a:t>文件名称</a:t>
            </a:r>
            <a:r>
              <a:rPr lang="en-US" altLang="zh-CN" sz="20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URDF</a:t>
            </a:r>
            <a:r>
              <a:rPr lang="zh-CN" altLang="en-US" sz="2000" dirty="0"/>
              <a:t>文件是描述机器人模型内元素的</a:t>
            </a:r>
            <a:r>
              <a:rPr lang="en-US" altLang="zh-CN" sz="2000" dirty="0"/>
              <a:t>xml</a:t>
            </a:r>
            <a:r>
              <a:rPr lang="zh-CN" altLang="en-US" sz="2000" dirty="0"/>
              <a:t>格式文件。其中每个</a:t>
            </a:r>
            <a:r>
              <a:rPr lang="en-US" altLang="zh-CN" sz="2000" dirty="0"/>
              <a:t>&lt;link&gt;</a:t>
            </a:r>
            <a:r>
              <a:rPr lang="zh-CN" altLang="en-US" sz="2000" dirty="0"/>
              <a:t>标签中都必须有一个</a:t>
            </a:r>
            <a:r>
              <a:rPr lang="en-US" altLang="zh-CN" sz="2000" dirty="0"/>
              <a:t>&lt;inertial&gt;</a:t>
            </a:r>
            <a:r>
              <a:rPr lang="zh-CN" altLang="en-US" sz="2000" dirty="0"/>
              <a:t>标签；每个</a:t>
            </a:r>
            <a:r>
              <a:rPr lang="en-US" altLang="zh-CN" sz="2000" dirty="0"/>
              <a:t>&lt;link&gt;</a:t>
            </a:r>
            <a:r>
              <a:rPr lang="zh-CN" altLang="en-US" sz="2000" dirty="0"/>
              <a:t>、</a:t>
            </a:r>
            <a:r>
              <a:rPr lang="en-US" altLang="zh-CN" sz="2000" dirty="0"/>
              <a:t>&lt;joint&gt;</a:t>
            </a:r>
            <a:r>
              <a:rPr lang="zh-CN" altLang="en-US" sz="2000" dirty="0"/>
              <a:t>、</a:t>
            </a:r>
            <a:r>
              <a:rPr lang="en-US" altLang="zh-CN" sz="2000" dirty="0"/>
              <a:t>&lt;robot&gt;</a:t>
            </a:r>
            <a:r>
              <a:rPr lang="zh-CN" altLang="en-US" sz="2000" dirty="0"/>
              <a:t>标签中都可以有一个</a:t>
            </a:r>
            <a:r>
              <a:rPr lang="en-US" altLang="zh-CN" sz="2000" dirty="0"/>
              <a:t>&lt;gazebo&gt;</a:t>
            </a:r>
            <a:r>
              <a:rPr lang="zh-CN" altLang="en-US" sz="2000" dirty="0"/>
              <a:t>标签。</a:t>
            </a:r>
            <a:r>
              <a:rPr lang="en-US" altLang="zh-CN" sz="2000" b="1" dirty="0" err="1"/>
              <a:t>Xacro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urdf</a:t>
            </a:r>
            <a:r>
              <a:rPr lang="zh-CN" altLang="en-US" sz="2000" dirty="0"/>
              <a:t>文件的简化形式。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而希望机器人能够动起来而不仅仅是模型，则需要在其模型描述的</a:t>
            </a:r>
            <a:r>
              <a:rPr lang="en-US" altLang="zh-CN" sz="2000" dirty="0"/>
              <a:t>URDF</a:t>
            </a:r>
            <a:r>
              <a:rPr lang="zh-CN" altLang="en-US" sz="2000" dirty="0"/>
              <a:t>文件中，添加</a:t>
            </a:r>
            <a:r>
              <a:rPr lang="en-US" altLang="zh-CN" sz="2000" b="1" dirty="0"/>
              <a:t>Gazebo</a:t>
            </a:r>
            <a:r>
              <a:rPr lang="zh-CN" altLang="en-US" sz="2000" b="1" dirty="0"/>
              <a:t>插件</a:t>
            </a:r>
            <a:r>
              <a:rPr lang="zh-CN" altLang="en-US" sz="2000" dirty="0"/>
              <a:t>（</a:t>
            </a:r>
            <a:r>
              <a:rPr lang="en-US" altLang="zh-CN" sz="2000" b="1" dirty="0"/>
              <a:t>Plugin</a:t>
            </a:r>
            <a:r>
              <a:rPr lang="zh-CN" altLang="en-US" sz="2000" dirty="0"/>
              <a:t>）的描述。插件大致包括有三种：</a:t>
            </a:r>
            <a:r>
              <a:rPr lang="en-US" altLang="zh-CN" sz="2000" dirty="0" err="1"/>
              <a:t>ModelPlugins</a:t>
            </a:r>
            <a:r>
              <a:rPr lang="en-US" altLang="zh-CN" sz="2000" dirty="0"/>
              <a:t> </a:t>
            </a:r>
            <a:r>
              <a:rPr lang="zh-CN" altLang="en-US" sz="2000" dirty="0"/>
              <a:t>提供对物理模型的 </a:t>
            </a:r>
            <a:r>
              <a:rPr lang="en-US" altLang="zh-CN" sz="2000" dirty="0"/>
              <a:t>API </a:t>
            </a:r>
            <a:r>
              <a:rPr lang="zh-CN" altLang="en-US" sz="2000" dirty="0"/>
              <a:t>访问；</a:t>
            </a:r>
            <a:r>
              <a:rPr lang="en-US" altLang="zh-CN" sz="2000" dirty="0" err="1"/>
              <a:t>SensorPlugins</a:t>
            </a:r>
            <a:r>
              <a:rPr lang="en-US" altLang="zh-CN" sz="2000" dirty="0"/>
              <a:t> </a:t>
            </a:r>
            <a:r>
              <a:rPr lang="zh-CN" altLang="en-US" sz="2000" dirty="0"/>
              <a:t>提供对传感器的 </a:t>
            </a:r>
            <a:r>
              <a:rPr lang="en-US" altLang="zh-CN" sz="2000" dirty="0"/>
              <a:t>API </a:t>
            </a:r>
            <a:r>
              <a:rPr lang="zh-CN" altLang="en-US" sz="2000" dirty="0"/>
              <a:t>的访问；</a:t>
            </a:r>
            <a:r>
              <a:rPr lang="en-US" altLang="zh-CN" sz="2000" dirty="0" err="1"/>
              <a:t>VisualPlugins</a:t>
            </a:r>
            <a:r>
              <a:rPr lang="en-US" altLang="zh-CN" sz="2000" dirty="0"/>
              <a:t> </a:t>
            </a:r>
            <a:r>
              <a:rPr lang="zh-CN" altLang="en-US" sz="2000" dirty="0"/>
              <a:t>提供对视觉的 </a:t>
            </a:r>
            <a:r>
              <a:rPr lang="en-US" altLang="zh-CN" sz="2000" dirty="0"/>
              <a:t>API </a:t>
            </a:r>
            <a:r>
              <a:rPr lang="zh-CN" altLang="en-US" sz="2000" dirty="0"/>
              <a:t>的访问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A44489E-9AE3-4C9B-A3DE-C4527060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Gazebo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使用方式简介</a:t>
            </a:r>
          </a:p>
        </p:txBody>
      </p:sp>
    </p:spTree>
    <p:extLst>
      <p:ext uri="{BB962C8B-B14F-4D97-AF65-F5344CB8AC3E}">
        <p14:creationId xmlns:p14="http://schemas.microsoft.com/office/powerpoint/2010/main" val="245703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F542E-E39F-4015-9918-739B8863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273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而需要通过</a:t>
            </a:r>
            <a:r>
              <a:rPr lang="en-US" altLang="zh-CN" sz="2000" dirty="0"/>
              <a:t>ROS</a:t>
            </a:r>
            <a:r>
              <a:rPr lang="zh-CN" altLang="en-US" sz="2000" dirty="0"/>
              <a:t>来控制机器人时，则需要在</a:t>
            </a:r>
            <a:r>
              <a:rPr lang="en-US" altLang="zh-CN" sz="2000" dirty="0"/>
              <a:t>URDF</a:t>
            </a:r>
            <a:r>
              <a:rPr lang="zh-CN" altLang="en-US" sz="2000" dirty="0"/>
              <a:t>文件中添加一些额外的内容。使用</a:t>
            </a:r>
            <a:r>
              <a:rPr lang="en-US" altLang="zh-CN" sz="2000" b="1" dirty="0"/>
              <a:t>Transmission</a:t>
            </a:r>
            <a:r>
              <a:rPr lang="zh-CN" altLang="en-US" sz="2000" dirty="0"/>
              <a:t>元素将关节连接到执行器。还需要添加一个</a:t>
            </a:r>
            <a:r>
              <a:rPr lang="en-US" altLang="zh-CN" sz="2000" b="1" dirty="0" err="1"/>
              <a:t>gazebo_ros_control</a:t>
            </a:r>
            <a:r>
              <a:rPr lang="zh-CN" altLang="en-US" sz="2000" dirty="0"/>
              <a:t>插件至</a:t>
            </a:r>
            <a:r>
              <a:rPr lang="en-US" altLang="zh-CN" sz="2000" dirty="0"/>
              <a:t>URDF</a:t>
            </a:r>
            <a:r>
              <a:rPr lang="zh-CN" altLang="en-US" sz="2000" dirty="0"/>
              <a:t>中，用于解析传输标签并加载适当的硬件接口和控制器管理器。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再此基础上（成功建立世界并添加机器人后），便可以控制机器人的运动了。可以使用建立</a:t>
            </a:r>
            <a:r>
              <a:rPr lang="en-US" altLang="zh-CN" sz="2000" b="1" dirty="0" err="1"/>
              <a:t>ros</a:t>
            </a:r>
            <a:r>
              <a:rPr lang="en-US" altLang="zh-CN" sz="2000" b="1" dirty="0"/>
              <a:t> node</a:t>
            </a:r>
            <a:r>
              <a:rPr lang="zh-CN" altLang="en-US" sz="2000" b="1" dirty="0"/>
              <a:t>节点</a:t>
            </a:r>
            <a:r>
              <a:rPr lang="zh-CN" altLang="en-US" sz="2000" dirty="0"/>
              <a:t>的方式，也可以使用</a:t>
            </a:r>
            <a:r>
              <a:rPr lang="zh-CN" altLang="en-US" sz="2000" b="1" dirty="0"/>
              <a:t>脚本</a:t>
            </a:r>
            <a:r>
              <a:rPr lang="zh-CN" altLang="en-US" sz="2000" dirty="0"/>
              <a:t>或是直接使用</a:t>
            </a:r>
            <a:r>
              <a:rPr lang="en-US" altLang="zh-CN" sz="2000" b="1" dirty="0" err="1"/>
              <a:t>rostopic</a:t>
            </a:r>
            <a:r>
              <a:rPr lang="zh-CN" altLang="en-US" sz="2000" dirty="0"/>
              <a:t>指令来向目标</a:t>
            </a:r>
            <a:r>
              <a:rPr lang="en-US" altLang="zh-CN" sz="2000" dirty="0"/>
              <a:t>topic</a:t>
            </a:r>
            <a:r>
              <a:rPr lang="zh-CN" altLang="en-US" sz="2000" dirty="0"/>
              <a:t>发送信息来实现。其语法为：</a:t>
            </a:r>
            <a:r>
              <a:rPr lang="en-US" altLang="zh-CN" sz="2000" b="1" dirty="0"/>
              <a:t>$ </a:t>
            </a:r>
            <a:r>
              <a:rPr lang="en-US" altLang="zh-CN" sz="2000" b="1" dirty="0" err="1"/>
              <a:t>rostopic</a:t>
            </a:r>
            <a:r>
              <a:rPr lang="en-US" altLang="zh-CN" sz="2000" b="1" dirty="0"/>
              <a:t> pub &lt;topic</a:t>
            </a:r>
            <a:r>
              <a:rPr lang="zh-CN" altLang="en-US" sz="2000" b="1" dirty="0"/>
              <a:t>名称</a:t>
            </a:r>
            <a:r>
              <a:rPr lang="en-US" altLang="zh-CN" sz="2000" b="1" dirty="0"/>
              <a:t>&gt; &lt;message</a:t>
            </a:r>
            <a:r>
              <a:rPr lang="zh-CN" altLang="en-US" sz="2000" b="1" dirty="0"/>
              <a:t>名称</a:t>
            </a:r>
            <a:r>
              <a:rPr lang="en-US" altLang="zh-CN" sz="2000" b="1" dirty="0"/>
              <a:t>&gt; &lt;</a:t>
            </a:r>
            <a:r>
              <a:rPr lang="zh-CN" altLang="en-US" sz="2000" b="1" dirty="0"/>
              <a:t>参数</a:t>
            </a:r>
            <a:r>
              <a:rPr lang="en-US" altLang="zh-CN" sz="2000" b="1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可能用到的</a:t>
            </a:r>
            <a:r>
              <a:rPr lang="en-US" altLang="zh-CN" sz="2000" dirty="0"/>
              <a:t>topic</a:t>
            </a:r>
            <a:r>
              <a:rPr lang="zh-CN" altLang="en-US" sz="2000" dirty="0"/>
              <a:t>在前文中已经部分写出。你也可以使用</a:t>
            </a:r>
            <a:r>
              <a:rPr lang="en-US" altLang="zh-CN" sz="2000" b="1" dirty="0"/>
              <a:t>$ </a:t>
            </a:r>
            <a:r>
              <a:rPr lang="en-US" altLang="zh-CN" sz="2000" b="1" dirty="0" err="1"/>
              <a:t>rostopic</a:t>
            </a:r>
            <a:r>
              <a:rPr lang="en-US" altLang="zh-CN" sz="2000" b="1" dirty="0"/>
              <a:t> list</a:t>
            </a:r>
            <a:r>
              <a:rPr lang="zh-CN" altLang="en-US" sz="2000" dirty="0"/>
              <a:t>指令来找到需要用到的</a:t>
            </a:r>
            <a:r>
              <a:rPr lang="en-US" altLang="zh-CN" sz="2000" dirty="0"/>
              <a:t>topic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D94117C-5B5A-4078-9EE1-45BC2D64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Gazebo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使用方式简介</a:t>
            </a:r>
          </a:p>
        </p:txBody>
      </p:sp>
    </p:spTree>
    <p:extLst>
      <p:ext uri="{BB962C8B-B14F-4D97-AF65-F5344CB8AC3E}">
        <p14:creationId xmlns:p14="http://schemas.microsoft.com/office/powerpoint/2010/main" val="24749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DEAF5-9C64-4CC0-947D-DE655B22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66" y="1253330"/>
            <a:ext cx="10515600" cy="4351338"/>
          </a:xfrm>
        </p:spPr>
        <p:txBody>
          <a:bodyPr/>
          <a:lstStyle/>
          <a:p>
            <a:r>
              <a:rPr lang="zh-CN" altLang="en-US" dirty="0"/>
              <a:t>参考网站：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http://gazebosim.org/tutorials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https://zhuanlan.zhihu.com/p/94575932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http://wiki.ros.org/gazebo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D223F-59A4-4168-BA91-1ED50F4C8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043" y="1410112"/>
            <a:ext cx="5432981" cy="4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7BEE-FC2A-4A14-87BF-1331C3F3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37CA4-9DC9-49E9-A883-E722EC69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3"/>
            <a:ext cx="10515600" cy="49877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由于疫情影响，现计划对之后的课程进行简单的调整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周：构件设计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周：测试技术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周：详细设计评审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周：测试计划评审（包含测试用例设计，重点放在单元测试，基于模拟器的功能测试）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周：代码测试评审（必须包含单元测试部分，以基于模拟器的测试为辅）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周：代码测试（回归）评审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周：总结答辩（最后的期末会按照同学们是否申优来进行划分，如需要申优便需要进行期末答辩，如果不需要申优，简要答辩即可）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9443E-F2F7-4B20-A364-9B5209F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8A068-1FF9-4885-A1E0-5BD73544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如同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所示，将该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demo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放置在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工作目录下的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文件夹中。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安装运行需要的依赖项：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rosdep install --from-paths src --ignore-src --rosdistro=kinetic -y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编译并更新环境：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</a:t>
            </a:r>
            <a:r>
              <a:rPr lang="zh-CN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catkin_make </a:t>
            </a:r>
            <a:endParaRPr lang="en-US" altLang="zh-CN" sz="2000" dirty="0">
              <a:solidFill>
                <a:srgbClr val="24292E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$ </a:t>
            </a:r>
            <a:r>
              <a:rPr lang="zh-CN" altLang="zh-CN" sz="2000" dirty="0">
                <a:solidFill>
                  <a:srgbClr val="005CC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source</a:t>
            </a: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D73A4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</a:t>
            </a:r>
            <a:r>
              <a:rPr lang="zh-CN" altLang="zh-CN" sz="2000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/catkin_ws/devel/setup.bash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运行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roslaunch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robot_spawn.launch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来启动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Gazebo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程序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F6D445-1BCE-44FD-972A-28860011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35940D-49B7-4E3A-BB68-6985BB77D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381D-1812-4DBF-A59C-78F0F13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可能的卡顿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AE50D-8739-4361-ACA8-51DF0FFC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在虚拟机上运行时，由于性能影响可能会发生卡顿。建议的解决方式：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安装对应自己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显卡的显卡驱动（推荐）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或者关闭虚拟机的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加速功能（还是很卡）</a:t>
            </a:r>
          </a:p>
        </p:txBody>
      </p:sp>
    </p:spTree>
    <p:extLst>
      <p:ext uri="{BB962C8B-B14F-4D97-AF65-F5344CB8AC3E}">
        <p14:creationId xmlns:p14="http://schemas.microsoft.com/office/powerpoint/2010/main" val="383564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BF83-9662-4772-A278-6FE5220C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D21F1-833B-4972-A620-AB81AB75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robot_sim_demo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script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路径下，是一个键盘控制的脚本，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在开启模拟器的情况下，打开新的控制台，输入：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rosrun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robot_keyboard_teleop.py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来开启键盘控制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vel_pkg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路径下，是一个控制速度前进的节点，输入：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rosrun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vel_pkg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wpb_home_velocity_control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来开始前进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模拟器就像是实际的机器人一样，使用通信的方式与控制程序完成交互。</a:t>
            </a:r>
          </a:p>
        </p:txBody>
      </p:sp>
    </p:spTree>
    <p:extLst>
      <p:ext uri="{BB962C8B-B14F-4D97-AF65-F5344CB8AC3E}">
        <p14:creationId xmlns:p14="http://schemas.microsoft.com/office/powerpoint/2010/main" val="18464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A126B-7319-41CB-8B4C-664BD559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机器人订阅与发布的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FB47E-8582-4EF7-A522-ACE27FEB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70321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机器人发布的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/camera/depth/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image_raw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sensor_msgs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/Image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说明：景深摄像机原始数据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/camera/depth/points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sensor_msgs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/PointCloud2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说明：景深摄像机云图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/camera/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image_raw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sensor_msgs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/Image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图像原始数据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sensor_msgs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odom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/Odometry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说明：里程计数据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/scan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sensor_msgs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LaserScan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说明：激光雷达数据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74875-145E-4EFE-B0A0-313B90BA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机器人订阅与发布的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6725B-C903-4F29-9FD6-0D280087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机器人订阅的</a:t>
            </a:r>
            <a:r>
              <a:rPr lang="en-US" altLang="zh-CN" dirty="0"/>
              <a:t>Topic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cmd_vel_mux</a:t>
            </a:r>
            <a:r>
              <a:rPr lang="en-US" altLang="zh-CN" dirty="0"/>
              <a:t>/input/</a:t>
            </a:r>
            <a:r>
              <a:rPr lang="en-US" altLang="zh-CN" dirty="0" err="1"/>
              <a:t>teleop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cmd_vel_mux</a:t>
            </a:r>
            <a:r>
              <a:rPr lang="en-US" altLang="zh-CN" dirty="0"/>
              <a:t>/input/</a:t>
            </a:r>
            <a:r>
              <a:rPr lang="en-US" altLang="zh-CN" dirty="0" err="1"/>
              <a:t>safety_controller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cmd_vel_mux</a:t>
            </a:r>
            <a:r>
              <a:rPr lang="en-US" altLang="zh-CN" dirty="0"/>
              <a:t>/input/avoid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cmd_vel_mux</a:t>
            </a:r>
            <a:r>
              <a:rPr lang="en-US" altLang="zh-CN" dirty="0"/>
              <a:t>/input/switch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cmd_vel_mux</a:t>
            </a:r>
            <a:r>
              <a:rPr lang="en-US" altLang="zh-CN" dirty="0"/>
              <a:t>/input/</a:t>
            </a:r>
            <a:r>
              <a:rPr lang="en-US" altLang="zh-CN" dirty="0" err="1"/>
              <a:t>navi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类型：</a:t>
            </a:r>
            <a:r>
              <a:rPr lang="en-US" altLang="zh-CN" dirty="0" err="1"/>
              <a:t>geometry_msgs</a:t>
            </a:r>
            <a:r>
              <a:rPr lang="en-US" altLang="zh-CN" dirty="0"/>
              <a:t>/Twist  </a:t>
            </a:r>
            <a:r>
              <a:rPr lang="zh-CN" altLang="en-US" dirty="0"/>
              <a:t>说明：控制机器人前进的</a:t>
            </a:r>
            <a:r>
              <a:rPr lang="en-US" altLang="zh-CN" dirty="0"/>
              <a:t>Topic</a:t>
            </a:r>
            <a:r>
              <a:rPr lang="zh-CN" altLang="en-US" dirty="0"/>
              <a:t>，优先级从上到下依次减少。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80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39127B9-699F-4908-A830-5060DA89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24" y="440226"/>
            <a:ext cx="8033552" cy="62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78E0-CAE5-43FF-831A-F91B56B1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Gazebo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CD58-8F00-475E-B8C7-09756D67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Gazebo</a:t>
            </a:r>
            <a:r>
              <a:rPr lang="zh-CN" altLang="en-US" sz="2400" dirty="0"/>
              <a:t>是一款内置物理引擎的动力学仿真软件，在</a:t>
            </a:r>
            <a:r>
              <a:rPr lang="en-US" altLang="zh-CN" sz="2400" dirty="0"/>
              <a:t>ROS</a:t>
            </a:r>
            <a:r>
              <a:rPr lang="zh-CN" altLang="en-US" sz="2400" dirty="0"/>
              <a:t>内部集成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 err="1"/>
              <a:t>urdf</a:t>
            </a:r>
            <a:r>
              <a:rPr lang="zh-CN" altLang="en-US" sz="2400" dirty="0"/>
              <a:t>文件来描述机器人模型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Gazebo</a:t>
            </a:r>
            <a:r>
              <a:rPr lang="zh-CN" altLang="en-US" sz="2400" dirty="0"/>
              <a:t>通过</a:t>
            </a:r>
            <a:r>
              <a:rPr lang="en-US" altLang="zh-CN" sz="2400" b="1" dirty="0"/>
              <a:t>gazebo_ros_pkgs</a:t>
            </a:r>
            <a:r>
              <a:rPr lang="zh-CN" altLang="en-US" sz="2400" dirty="0"/>
              <a:t>与</a:t>
            </a:r>
            <a:r>
              <a:rPr lang="en-US" altLang="zh-CN" sz="2400" dirty="0"/>
              <a:t>ROS</a:t>
            </a:r>
            <a:r>
              <a:rPr lang="zh-CN" altLang="en-US" sz="2400" dirty="0"/>
              <a:t>建立连接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如上页图片所示，</a:t>
            </a:r>
            <a:r>
              <a:rPr lang="en-US" altLang="zh-CN" sz="2000" b="1" dirty="0"/>
              <a:t> gazebo_ros_pkgs</a:t>
            </a:r>
            <a:r>
              <a:rPr lang="zh-CN" altLang="en-US" sz="2000" dirty="0"/>
              <a:t>包含了</a:t>
            </a:r>
            <a:r>
              <a:rPr lang="pl-PL" altLang="zh-CN" sz="2000" b="1" dirty="0"/>
              <a:t>gazebo_ros,</a:t>
            </a:r>
            <a:r>
              <a:rPr lang="en-US" altLang="zh-CN" sz="2000" b="1" dirty="0"/>
              <a:t> </a:t>
            </a:r>
            <a:r>
              <a:rPr lang="pl-PL" altLang="zh-CN" sz="2000" b="1" dirty="0"/>
              <a:t>gazebo_plugins, gazebo_msgs</a:t>
            </a:r>
            <a:r>
              <a:rPr lang="zh-CN" altLang="en-US" sz="2000" dirty="0"/>
              <a:t>三个子功能包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Gazebo_ros</a:t>
            </a:r>
            <a:r>
              <a:rPr lang="zh-CN" altLang="en-US" sz="2000" dirty="0"/>
              <a:t>提供了用于发布服务与信息的插件，为</a:t>
            </a:r>
            <a:r>
              <a:rPr lang="en-US" altLang="zh-CN" sz="2000" dirty="0"/>
              <a:t>ROS</a:t>
            </a:r>
            <a:r>
              <a:rPr lang="zh-CN" altLang="en-US" sz="2000" dirty="0"/>
              <a:t>与</a:t>
            </a:r>
            <a:r>
              <a:rPr lang="en-US" altLang="zh-CN" sz="2000" dirty="0"/>
              <a:t>Gazebo</a:t>
            </a:r>
            <a:r>
              <a:rPr lang="zh-CN" altLang="en-US" sz="2000" dirty="0"/>
              <a:t>的交互提供接口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Gazebo_plugins</a:t>
            </a:r>
            <a:r>
              <a:rPr lang="zh-CN" altLang="en-US" sz="2000" dirty="0"/>
              <a:t>提供了构造电机、传感器等机器人组件的插件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pl-PL" altLang="zh-CN" sz="2000" b="1" dirty="0"/>
              <a:t>gazebo_msgs</a:t>
            </a:r>
            <a:r>
              <a:rPr lang="zh-CN" altLang="en-US" sz="2000" dirty="0"/>
              <a:t>提供了</a:t>
            </a:r>
            <a:r>
              <a:rPr lang="en-US" altLang="zh-CN" sz="2000" dirty="0"/>
              <a:t>ROS</a:t>
            </a:r>
            <a:r>
              <a:rPr lang="zh-CN" altLang="en-US" sz="2000" dirty="0"/>
              <a:t>与</a:t>
            </a:r>
            <a:r>
              <a:rPr lang="en-US" altLang="zh-CN" sz="2000" dirty="0"/>
              <a:t>Gazebo</a:t>
            </a:r>
            <a:r>
              <a:rPr lang="zh-CN" altLang="en-US" sz="2000" dirty="0"/>
              <a:t>交互的信息与服务的数据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01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s control">
            <a:extLst>
              <a:ext uri="{FF2B5EF4-FFF2-40B4-BE49-F238E27FC236}">
                <a16:creationId xmlns:a16="http://schemas.microsoft.com/office/drawing/2014/main" id="{15AD1ACB-4A8E-4BDD-B139-8D14F094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5" y="194981"/>
            <a:ext cx="8152614" cy="62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2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1098</Words>
  <Application>Microsoft Office PowerPoint</Application>
  <PresentationFormat>宽屏</PresentationFormat>
  <Paragraphs>76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使用方式</vt:lpstr>
      <vt:lpstr>可能的卡顿 </vt:lpstr>
      <vt:lpstr>使用示例</vt:lpstr>
      <vt:lpstr>机器人订阅与发布的Topic</vt:lpstr>
      <vt:lpstr>机器人订阅与发布的Topic</vt:lpstr>
      <vt:lpstr>PowerPoint 演示文稿</vt:lpstr>
      <vt:lpstr>Gazebo原理简介</vt:lpstr>
      <vt:lpstr>PowerPoint 演示文稿</vt:lpstr>
      <vt:lpstr>Gazebo使用方式简介</vt:lpstr>
      <vt:lpstr>Gazebo使用方式简介</vt:lpstr>
      <vt:lpstr>PowerPoint 演示文稿</vt:lpstr>
      <vt:lpstr>课程安排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安佶</dc:creator>
  <cp:lastModifiedBy>潘 安佶</cp:lastModifiedBy>
  <cp:revision>20</cp:revision>
  <dcterms:created xsi:type="dcterms:W3CDTF">2020-05-05T11:38:36Z</dcterms:created>
  <dcterms:modified xsi:type="dcterms:W3CDTF">2020-05-07T02:06:05Z</dcterms:modified>
</cp:coreProperties>
</file>