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E70C-11E9-40DB-B938-7D1D53FDB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29166-7E2C-4878-88FA-0D20E120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88D8-A2AD-42B8-9251-02599C37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B504-8786-4765-8494-BDC95909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1DF6C-45A2-404F-9DF5-0A87B1F9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3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0564-02B2-4447-9EC1-4AA01D2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32EE1F-B85D-4F7E-84B6-B6882950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316A1-4301-4EAC-9378-83F7D4C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7270A-9974-48AD-B958-C39CB3CE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A3BBA-E88C-4C86-B5DB-844DC64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61FD6-DEC7-4F55-BE72-2C69C9C01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EE100-D5FA-404F-8109-AF19511A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16E6D-AC9B-45CA-9F42-9286BB3E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807D-5EF0-48A9-B136-3836D17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C139-E541-4B8A-AC27-0002F1B6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EC5C4-402B-4FBD-BA15-CFD59C83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AC9B9-BD2B-460C-B81F-24260DC8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7851C-E056-4034-90CB-6B35F462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0E3E-D4FB-4A71-B2A1-802C0750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AA705-B889-48D3-AE92-97E6B0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0ECD3-7702-4E1E-8EB4-2AF4960D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A8555-3C09-4786-9636-7C8B614B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D721D-CB14-4DD8-B0EF-F4AB6392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3BD14-619B-4918-BDC4-ACEBAF1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DC33-4007-4CE9-9007-003F4058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30E7-51EF-4CFC-B341-4EDD5811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00D95-2BB5-402E-A924-5BEE5B269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7EDE0-DE9A-45E6-94FB-E7BE4A39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C08CF-245A-4BC6-967A-D879F0E9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846AD-B8A7-4773-9DA8-24A49C75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E9DD0-5678-4BE6-A9DB-E6F3267B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F1BE-CAB8-4BA9-99BF-6A3B782B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552CC-AD19-460A-BA96-A7C3DB00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56EE2-8E3B-40FF-BD6B-ADA01D446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6F4ABD-DE25-4BB7-9D98-A71EC61DF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BD9BAD-D099-401E-A093-61A55BA2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409475-F8FE-42CF-A937-AEA3CAB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10A37-4BBC-459A-9086-4FCA8846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EF3717-0183-4E51-8655-E01E9E61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F6B5-5ED7-477D-AA11-BBDF9B87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BD2379-2BD5-4386-9EB0-7AA21BBA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597450-7068-4AEC-AA2C-BD23B51C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865C6-A844-44DA-BC61-3F50CA4A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99D66-9FC4-43BE-BFA8-01DBF52C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319BEC-ADC4-4C96-8A79-6B2E5CC8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4D26A-1B4B-42E7-A71C-4AB4E70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A107B-0D48-4ECB-932F-7BA5362B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DD091-133F-4BFC-A6EB-2C1B1214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93D76-8719-4598-8806-A6504752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FBFDA-0531-4840-A8B9-C296BFFF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F3BB6-9D4B-4905-A18E-4BB76CF5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029FC-C9DF-4787-BA5C-D1DF629A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101A-0C36-4A4B-A309-2C8C09FF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239C4-7975-4373-90F9-E2262B78E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CA674-EA2D-480E-88EC-B7372819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8C981-8A6E-49AE-AD1B-00C63C36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49628-1428-4731-82CE-8E368FA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3D929-D821-49D7-B31B-1ADA8505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BCA38-F48E-41A9-B02C-E1F11343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8A7CF-C13E-4491-9163-2FFD1770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BBEDA-477A-4AC1-90AB-735368E9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E56D-84DC-4B55-92C2-03F55331014F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16A0B-4098-4854-BB16-BB78DE97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2A45-FD1C-4CF9-B3A8-AFED7C23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024D-1E37-44C8-AA05-17D3837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2A80F-98E3-486F-AABA-2B42670F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2492"/>
            <a:ext cx="4065717" cy="2978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C8FAC99-CBEC-46C2-A144-F64B346CF2F4}"/>
              </a:ext>
            </a:extLst>
          </p:cNvPr>
          <p:cNvSpPr/>
          <p:nvPr/>
        </p:nvSpPr>
        <p:spPr>
          <a:xfrm>
            <a:off x="0" y="0"/>
            <a:ext cx="12192000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58278-CE85-47D5-AC61-99DFC8D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16477" cy="637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8DBD7A-DAB1-4E0C-A89E-57C81BBFF091}"/>
              </a:ext>
            </a:extLst>
          </p:cNvPr>
          <p:cNvSpPr txBox="1"/>
          <p:nvPr/>
        </p:nvSpPr>
        <p:spPr>
          <a:xfrm>
            <a:off x="9852898" y="17589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餐厅服务机器人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3FE373-7258-498F-9297-B71D8E9DDF8D}"/>
              </a:ext>
            </a:extLst>
          </p:cNvPr>
          <p:cNvSpPr/>
          <p:nvPr/>
        </p:nvSpPr>
        <p:spPr>
          <a:xfrm>
            <a:off x="8222942" y="6165909"/>
            <a:ext cx="1275127" cy="31039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shut down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CBDD75-4911-4715-A735-2EB66940574B}"/>
              </a:ext>
            </a:extLst>
          </p:cNvPr>
          <p:cNvSpPr/>
          <p:nvPr/>
        </p:nvSpPr>
        <p:spPr>
          <a:xfrm>
            <a:off x="9498069" y="6165909"/>
            <a:ext cx="1208544" cy="31039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reboot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9A132E-2AB6-4ACB-A577-239FDB39B274}"/>
              </a:ext>
            </a:extLst>
          </p:cNvPr>
          <p:cNvSpPr/>
          <p:nvPr/>
        </p:nvSpPr>
        <p:spPr>
          <a:xfrm>
            <a:off x="10706613" y="6153325"/>
            <a:ext cx="1216938" cy="31039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suspend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222F7A-622E-4712-A0BE-1467088F6AEB}"/>
              </a:ext>
            </a:extLst>
          </p:cNvPr>
          <p:cNvGrpSpPr/>
          <p:nvPr/>
        </p:nvGrpSpPr>
        <p:grpSpPr>
          <a:xfrm>
            <a:off x="8222942" y="885037"/>
            <a:ext cx="1518406" cy="1509367"/>
            <a:chOff x="8548382" y="2038525"/>
            <a:chExt cx="1518406" cy="1509367"/>
          </a:xfrm>
          <a:solidFill>
            <a:schemeClr val="accent1">
              <a:lumMod val="75000"/>
            </a:schemeClr>
          </a:solidFill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41729BA-5C18-4951-BB54-0F1E1B275EE4}"/>
                </a:ext>
              </a:extLst>
            </p:cNvPr>
            <p:cNvSpPr/>
            <p:nvPr/>
          </p:nvSpPr>
          <p:spPr>
            <a:xfrm>
              <a:off x="9051721" y="2038525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w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: 剪去左右顶角 12">
              <a:extLst>
                <a:ext uri="{FF2B5EF4-FFF2-40B4-BE49-F238E27FC236}">
                  <a16:creationId xmlns:a16="http://schemas.microsoft.com/office/drawing/2014/main" id="{B7185AD8-99E3-4E40-B483-0958E75C6B40}"/>
                </a:ext>
              </a:extLst>
            </p:cNvPr>
            <p:cNvSpPr/>
            <p:nvPr/>
          </p:nvSpPr>
          <p:spPr>
            <a:xfrm rot="5400000">
              <a:off x="9563449" y="2541864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923996A3-5FA8-4356-80E2-117211B14B55}"/>
                </a:ext>
              </a:extLst>
            </p:cNvPr>
            <p:cNvSpPr/>
            <p:nvPr/>
          </p:nvSpPr>
          <p:spPr>
            <a:xfrm rot="16200000">
              <a:off x="8548382" y="2541864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剪去左右顶角 14">
              <a:extLst>
                <a:ext uri="{FF2B5EF4-FFF2-40B4-BE49-F238E27FC236}">
                  <a16:creationId xmlns:a16="http://schemas.microsoft.com/office/drawing/2014/main" id="{AC877097-F78E-41DF-A625-62A6952E0C19}"/>
                </a:ext>
              </a:extLst>
            </p:cNvPr>
            <p:cNvSpPr/>
            <p:nvPr/>
          </p:nvSpPr>
          <p:spPr>
            <a:xfrm rot="10800000">
              <a:off x="9051720" y="3044553"/>
              <a:ext cx="503339" cy="503339"/>
            </a:xfrm>
            <a:prstGeom prst="snip2SameRect">
              <a:avLst/>
            </a:prstGeom>
            <a:grpFill/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DF64C4-1548-4C11-A638-318657EB8BDC}"/>
                </a:ext>
              </a:extLst>
            </p:cNvPr>
            <p:cNvSpPr txBox="1"/>
            <p:nvPr/>
          </p:nvSpPr>
          <p:spPr>
            <a:xfrm>
              <a:off x="8644399" y="2606554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A10E19-1B21-45A2-86FE-4C012C4AB08C}"/>
                </a:ext>
              </a:extLst>
            </p:cNvPr>
            <p:cNvSpPr txBox="1"/>
            <p:nvPr/>
          </p:nvSpPr>
          <p:spPr>
            <a:xfrm>
              <a:off x="9147737" y="3111557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B09F65-B41C-44D0-BA55-13DD5A4C4F5F}"/>
                </a:ext>
              </a:extLst>
            </p:cNvPr>
            <p:cNvSpPr txBox="1"/>
            <p:nvPr/>
          </p:nvSpPr>
          <p:spPr>
            <a:xfrm>
              <a:off x="9659466" y="2614943"/>
              <a:ext cx="311304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d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31C19C6-F187-420D-84E5-FB4B40A10BF2}"/>
              </a:ext>
            </a:extLst>
          </p:cNvPr>
          <p:cNvGrpSpPr/>
          <p:nvPr/>
        </p:nvGrpSpPr>
        <p:grpSpPr>
          <a:xfrm>
            <a:off x="8222942" y="2410912"/>
            <a:ext cx="3748618" cy="369332"/>
            <a:chOff x="8491391" y="2900495"/>
            <a:chExt cx="3748618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47D3C6-FE7E-45C5-A054-3A7CC8A43712}"/>
                </a:ext>
              </a:extLst>
            </p:cNvPr>
            <p:cNvSpPr/>
            <p:nvPr/>
          </p:nvSpPr>
          <p:spPr>
            <a:xfrm>
              <a:off x="8491391" y="3220541"/>
              <a:ext cx="3700609" cy="492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9AB442-DE00-4633-AC92-C1A528AFE701}"/>
                </a:ext>
              </a:extLst>
            </p:cNvPr>
            <p:cNvSpPr txBox="1"/>
            <p:nvPr/>
          </p:nvSpPr>
          <p:spPr>
            <a:xfrm>
              <a:off x="11548794" y="290049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Walk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01A4A58-F7C7-41E3-9AB9-4C8C9C102E3A}"/>
              </a:ext>
            </a:extLst>
          </p:cNvPr>
          <p:cNvSpPr txBox="1"/>
          <p:nvPr/>
        </p:nvSpPr>
        <p:spPr>
          <a:xfrm>
            <a:off x="8375950" y="2438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AF0BB9-3A84-4693-B456-ABD607350150}"/>
              </a:ext>
            </a:extLst>
          </p:cNvPr>
          <p:cNvSpPr/>
          <p:nvPr/>
        </p:nvSpPr>
        <p:spPr>
          <a:xfrm>
            <a:off x="8222942" y="3790557"/>
            <a:ext cx="3700609" cy="4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632097-1E6C-439E-9186-6C1D2EC2443C}"/>
              </a:ext>
            </a:extLst>
          </p:cNvPr>
          <p:cNvSpPr txBox="1"/>
          <p:nvPr/>
        </p:nvSpPr>
        <p:spPr>
          <a:xfrm>
            <a:off x="11343663" y="3449520"/>
            <a:ext cx="5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S/T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FF94B2B-769E-4586-B752-00708A8B476C}"/>
              </a:ext>
            </a:extLst>
          </p:cNvPr>
          <p:cNvSpPr/>
          <p:nvPr/>
        </p:nvSpPr>
        <p:spPr>
          <a:xfrm>
            <a:off x="8232408" y="2919955"/>
            <a:ext cx="954186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S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93C354C-9518-41F4-B928-8607A307888E}"/>
              </a:ext>
            </a:extLst>
          </p:cNvPr>
          <p:cNvSpPr/>
          <p:nvPr/>
        </p:nvSpPr>
        <p:spPr>
          <a:xfrm>
            <a:off x="9376882" y="2918209"/>
            <a:ext cx="954186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T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AD141C-7BF2-444A-9BE5-3FD8CEE767CF}"/>
              </a:ext>
            </a:extLst>
          </p:cNvPr>
          <p:cNvSpPr/>
          <p:nvPr/>
        </p:nvSpPr>
        <p:spPr>
          <a:xfrm>
            <a:off x="8222942" y="5855647"/>
            <a:ext cx="3700609" cy="4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AF2C8B4-65E9-461A-A277-86C3AE3E3111}"/>
              </a:ext>
            </a:extLst>
          </p:cNvPr>
          <p:cNvSpPr/>
          <p:nvPr/>
        </p:nvSpPr>
        <p:spPr>
          <a:xfrm>
            <a:off x="8500856" y="3899325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802765C-8880-4061-819C-17004347A09D}"/>
              </a:ext>
            </a:extLst>
          </p:cNvPr>
          <p:cNvSpPr/>
          <p:nvPr/>
        </p:nvSpPr>
        <p:spPr>
          <a:xfrm>
            <a:off x="10229519" y="3899325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5F4E71F-26CD-49DA-8CFA-8C999732E2A1}"/>
              </a:ext>
            </a:extLst>
          </p:cNvPr>
          <p:cNvSpPr/>
          <p:nvPr/>
        </p:nvSpPr>
        <p:spPr>
          <a:xfrm>
            <a:off x="8500856" y="4526142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3D0FDA-8645-43AA-9D32-A814CF5B239A}"/>
              </a:ext>
            </a:extLst>
          </p:cNvPr>
          <p:cNvSpPr/>
          <p:nvPr/>
        </p:nvSpPr>
        <p:spPr>
          <a:xfrm>
            <a:off x="10229519" y="4526142"/>
            <a:ext cx="954186" cy="4438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put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39A28C2-12F9-493B-913B-69E37198453F}"/>
              </a:ext>
            </a:extLst>
          </p:cNvPr>
          <p:cNvSpPr/>
          <p:nvPr/>
        </p:nvSpPr>
        <p:spPr>
          <a:xfrm>
            <a:off x="8500856" y="5163375"/>
            <a:ext cx="954186" cy="443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CEA87E0-B1BF-45E7-BADF-D0347C02E52C}"/>
              </a:ext>
            </a:extLst>
          </p:cNvPr>
          <p:cNvSpPr/>
          <p:nvPr/>
        </p:nvSpPr>
        <p:spPr>
          <a:xfrm>
            <a:off x="10229519" y="5163375"/>
            <a:ext cx="954186" cy="443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fold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3780DAD-7107-4EDB-8582-C7CA4D2A4211}"/>
              </a:ext>
            </a:extLst>
          </p:cNvPr>
          <p:cNvSpPr/>
          <p:nvPr/>
        </p:nvSpPr>
        <p:spPr>
          <a:xfrm>
            <a:off x="10521356" y="2919500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catch</a:t>
            </a:r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4EA695F-04A2-4D3C-B6F1-4BD65966EAED}"/>
              </a:ext>
            </a:extLst>
          </p:cNvPr>
          <p:cNvSpPr/>
          <p:nvPr/>
        </p:nvSpPr>
        <p:spPr>
          <a:xfrm>
            <a:off x="9903850" y="1347197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catch</a:t>
            </a:r>
            <a:endParaRPr lang="en-US" altLang="zh-CN" dirty="0"/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9F2D3E8-7715-4693-B094-91CC3B43D3E9}"/>
              </a:ext>
            </a:extLst>
          </p:cNvPr>
          <p:cNvSpPr/>
          <p:nvPr/>
        </p:nvSpPr>
        <p:spPr>
          <a:xfrm>
            <a:off x="10954054" y="1342646"/>
            <a:ext cx="954186" cy="563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E1F573A-A5E7-4CA0-9655-3A5A9758AAA3}"/>
              </a:ext>
            </a:extLst>
          </p:cNvPr>
          <p:cNvSpPr txBox="1"/>
          <p:nvPr/>
        </p:nvSpPr>
        <p:spPr>
          <a:xfrm>
            <a:off x="11343663" y="5502246"/>
            <a:ext cx="5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Arm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A4AA622-54F9-4336-944D-D37BA6F34D2E}"/>
              </a:ext>
            </a:extLst>
          </p:cNvPr>
          <p:cNvGrpSpPr/>
          <p:nvPr/>
        </p:nvGrpSpPr>
        <p:grpSpPr>
          <a:xfrm>
            <a:off x="-8390" y="633691"/>
            <a:ext cx="4065717" cy="3168275"/>
            <a:chOff x="-8390" y="633691"/>
            <a:chExt cx="4065717" cy="31682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7EFAC9-B72A-4473-B158-98AA9138AAFB}"/>
                </a:ext>
              </a:extLst>
            </p:cNvPr>
            <p:cNvSpPr/>
            <p:nvPr/>
          </p:nvSpPr>
          <p:spPr>
            <a:xfrm>
              <a:off x="-8390" y="633691"/>
              <a:ext cx="4065717" cy="31682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6D6B30F-74ED-4151-B385-6606B27C58C0}"/>
                </a:ext>
              </a:extLst>
            </p:cNvPr>
            <p:cNvGrpSpPr/>
            <p:nvPr/>
          </p:nvGrpSpPr>
          <p:grpSpPr>
            <a:xfrm>
              <a:off x="1718269" y="1906889"/>
              <a:ext cx="612398" cy="437919"/>
              <a:chOff x="4588777" y="2824776"/>
              <a:chExt cx="612398" cy="437919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C6DF4D-4454-46F4-A600-7C9DEF16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778" y="2941246"/>
                <a:ext cx="0" cy="32144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D0637EE-7086-49E0-B9E5-B340FB2A1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175" y="2955144"/>
                <a:ext cx="0" cy="30755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AF39C6A-362D-42D1-B2CD-629237464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16" y="3262695"/>
                <a:ext cx="605959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01057BA-3CED-4C36-8E18-D8FF70C1B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777" y="2932857"/>
                <a:ext cx="12583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0C709210-3B1C-4B0F-9280-5D4151917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339" y="2941246"/>
                <a:ext cx="12583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A26A6BE-E03D-406E-91FA-28F4C601D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613" y="2831557"/>
                <a:ext cx="36072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C816EE3-AD91-4C49-BC64-7DB843D8F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339" y="2824776"/>
                <a:ext cx="0" cy="11647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0D3F901-72DE-44AA-B829-568C283E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613" y="2831557"/>
                <a:ext cx="0" cy="10968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4A7AA0D-C6B2-45D7-9194-7EAB3572B73A}"/>
                  </a:ext>
                </a:extLst>
              </p:cNvPr>
              <p:cNvSpPr/>
              <p:nvPr/>
            </p:nvSpPr>
            <p:spPr>
              <a:xfrm>
                <a:off x="4813071" y="2989255"/>
                <a:ext cx="159912" cy="159912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3F5A6B6-50E4-4039-BF0C-1FA8BCDFA991}"/>
                  </a:ext>
                </a:extLst>
              </p:cNvPr>
              <p:cNvSpPr/>
              <p:nvPr/>
            </p:nvSpPr>
            <p:spPr>
              <a:xfrm>
                <a:off x="4762182" y="2938366"/>
                <a:ext cx="261689" cy="261689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78D3C6F8-3C69-4107-A6E2-F97D5A24A6DF}"/>
              </a:ext>
            </a:extLst>
          </p:cNvPr>
          <p:cNvSpPr/>
          <p:nvPr/>
        </p:nvSpPr>
        <p:spPr>
          <a:xfrm>
            <a:off x="4415205" y="1173026"/>
            <a:ext cx="3523376" cy="146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欢迎使用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833B5C-A11C-4314-999E-098735475C5C}"/>
              </a:ext>
            </a:extLst>
          </p:cNvPr>
          <p:cNvSpPr/>
          <p:nvPr/>
        </p:nvSpPr>
        <p:spPr>
          <a:xfrm>
            <a:off x="4623022" y="2918209"/>
            <a:ext cx="1052807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camera</a:t>
            </a:r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721469A-2ACC-4006-83A7-357F6989F950}"/>
              </a:ext>
            </a:extLst>
          </p:cNvPr>
          <p:cNvSpPr/>
          <p:nvPr/>
        </p:nvSpPr>
        <p:spPr>
          <a:xfrm>
            <a:off x="6448936" y="2918209"/>
            <a:ext cx="1052807" cy="5631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</a:p>
          <a:p>
            <a:pPr algn="ctr"/>
            <a:r>
              <a:rPr lang="en-US" altLang="zh-CN" dirty="0"/>
              <a:t>on/off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8F75A2-F0AD-48AB-9D86-A9E2B60C166F}"/>
              </a:ext>
            </a:extLst>
          </p:cNvPr>
          <p:cNvSpPr/>
          <p:nvPr/>
        </p:nvSpPr>
        <p:spPr>
          <a:xfrm>
            <a:off x="2808210" y="4836855"/>
            <a:ext cx="1166074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1080P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高清摄像机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84760-E559-49B9-BBC3-574281A4DD61}"/>
              </a:ext>
            </a:extLst>
          </p:cNvPr>
          <p:cNvSpPr/>
          <p:nvPr/>
        </p:nvSpPr>
        <p:spPr>
          <a:xfrm>
            <a:off x="4229795" y="4836853"/>
            <a:ext cx="1166074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TOF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立体相机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44697-05A5-42C3-BA8C-3C5F0EF5C98A}"/>
              </a:ext>
            </a:extLst>
          </p:cNvPr>
          <p:cNvSpPr/>
          <p:nvPr/>
        </p:nvSpPr>
        <p:spPr>
          <a:xfrm>
            <a:off x="5651380" y="4836853"/>
            <a:ext cx="975924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面阵麦克风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D09B6F-ABCB-4E25-AAFB-694079A8E88F}"/>
              </a:ext>
            </a:extLst>
          </p:cNvPr>
          <p:cNvSpPr/>
          <p:nvPr/>
        </p:nvSpPr>
        <p:spPr>
          <a:xfrm>
            <a:off x="6888407" y="4836852"/>
            <a:ext cx="963336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立体扬声阵列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DDC45B-0DEB-460A-9EFF-E4AC52E0BD73}"/>
              </a:ext>
            </a:extLst>
          </p:cNvPr>
          <p:cNvSpPr/>
          <p:nvPr/>
        </p:nvSpPr>
        <p:spPr>
          <a:xfrm>
            <a:off x="1500239" y="4829858"/>
            <a:ext cx="1046867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360°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激光雷达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3102D1-3CA4-4C31-A569-A5B0296188A1}"/>
              </a:ext>
            </a:extLst>
          </p:cNvPr>
          <p:cNvSpPr/>
          <p:nvPr/>
        </p:nvSpPr>
        <p:spPr>
          <a:xfrm>
            <a:off x="9957368" y="3532766"/>
            <a:ext cx="963336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三轮全向底盘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E804A6-FB1E-4F9C-84DE-CCB199671F77}"/>
              </a:ext>
            </a:extLst>
          </p:cNvPr>
          <p:cNvSpPr/>
          <p:nvPr/>
        </p:nvSpPr>
        <p:spPr>
          <a:xfrm>
            <a:off x="9957368" y="4497804"/>
            <a:ext cx="963336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俯仰调节装置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BD8137-4ED2-484F-9B2D-982EAFA6BDAE}"/>
              </a:ext>
            </a:extLst>
          </p:cNvPr>
          <p:cNvSpPr/>
          <p:nvPr/>
        </p:nvSpPr>
        <p:spPr>
          <a:xfrm>
            <a:off x="7221162" y="2627893"/>
            <a:ext cx="1743501" cy="124297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机载平板电脑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主控器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80FCF7-4572-4C44-93ED-C88454BCFBF3}"/>
              </a:ext>
            </a:extLst>
          </p:cNvPr>
          <p:cNvSpPr/>
          <p:nvPr/>
        </p:nvSpPr>
        <p:spPr>
          <a:xfrm>
            <a:off x="9957368" y="1602690"/>
            <a:ext cx="963332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紧急制动开关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C2EA91-65CB-4861-AAF8-1954E2882770}"/>
              </a:ext>
            </a:extLst>
          </p:cNvPr>
          <p:cNvSpPr/>
          <p:nvPr/>
        </p:nvSpPr>
        <p:spPr>
          <a:xfrm>
            <a:off x="9957368" y="2567728"/>
            <a:ext cx="963336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主控电源开关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5F322-4BFB-4043-8D86-01A9060B093B}"/>
              </a:ext>
            </a:extLst>
          </p:cNvPr>
          <p:cNvSpPr/>
          <p:nvPr/>
        </p:nvSpPr>
        <p:spPr>
          <a:xfrm>
            <a:off x="3987206" y="2947374"/>
            <a:ext cx="1617676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USB-HUB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B58069-1311-46BC-8E75-85760E0F4561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604882" y="3249378"/>
            <a:ext cx="1616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DA2092-EB62-4513-9873-5E3B4EDD4B71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391247" y="3551381"/>
            <a:ext cx="1404797" cy="128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E2EECAF-4E37-41B1-8EA8-41A2050EC8D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8964663" y="1904694"/>
            <a:ext cx="992705" cy="1344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AF03C50-88D4-457C-BEC2-1F36DDF36CA0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8964663" y="2869732"/>
            <a:ext cx="992705" cy="3796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74D8C8E-A520-4B89-B204-AB7D73D27EFB}"/>
              </a:ext>
            </a:extLst>
          </p:cNvPr>
          <p:cNvSpPr/>
          <p:nvPr/>
        </p:nvSpPr>
        <p:spPr>
          <a:xfrm>
            <a:off x="2234632" y="2947374"/>
            <a:ext cx="1392572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WIFI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路由器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85A305-CDEA-4C8F-8AE5-CDD0598391A4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>
            <a:off x="3627204" y="3249378"/>
            <a:ext cx="3600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C6A3C2E-A86D-49DB-BB39-EDDA503A9F0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8964663" y="3249378"/>
            <a:ext cx="992705" cy="1550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C1F33E1-AEF4-4B44-98C7-2D13B7C6801C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8964663" y="3249378"/>
            <a:ext cx="992705" cy="585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F683F40-A9BB-48BD-A439-0C187D01043E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4796044" y="3551381"/>
            <a:ext cx="16788" cy="1285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93698AF-CB80-4C42-979A-E457C36582B3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4796044" y="3551381"/>
            <a:ext cx="1343298" cy="1285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138AC8FB-DCD8-499E-9B3B-116669CE22B1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796044" y="3551381"/>
            <a:ext cx="2574031" cy="1285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64F1CAE-F2A6-457F-AA54-C5FF3E84A7C4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2023673" y="3551381"/>
            <a:ext cx="2772371" cy="1278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9A6662EA-D41B-4E34-B63F-867DC7C348FC}"/>
              </a:ext>
            </a:extLst>
          </p:cNvPr>
          <p:cNvSpPr/>
          <p:nvPr/>
        </p:nvSpPr>
        <p:spPr>
          <a:xfrm>
            <a:off x="2234632" y="998683"/>
            <a:ext cx="1392572" cy="6040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F279A0D-E3EE-48A2-B551-D85CDB24AFD6}"/>
              </a:ext>
            </a:extLst>
          </p:cNvPr>
          <p:cNvCxnSpPr>
            <a:cxnSpLocks/>
            <a:stCxn id="123" idx="2"/>
            <a:endCxn id="33" idx="0"/>
          </p:cNvCxnSpPr>
          <p:nvPr/>
        </p:nvCxnSpPr>
        <p:spPr>
          <a:xfrm>
            <a:off x="2930918" y="1602690"/>
            <a:ext cx="0" cy="134468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0D969B12-2536-4D8E-8D4E-8FA936626115}"/>
              </a:ext>
            </a:extLst>
          </p:cNvPr>
          <p:cNvSpPr/>
          <p:nvPr/>
        </p:nvSpPr>
        <p:spPr>
          <a:xfrm>
            <a:off x="4204620" y="568773"/>
            <a:ext cx="1182848" cy="604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语音控制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BAD41E40-C575-472B-B402-069FE9579BCA}"/>
              </a:ext>
            </a:extLst>
          </p:cNvPr>
          <p:cNvSpPr/>
          <p:nvPr/>
        </p:nvSpPr>
        <p:spPr>
          <a:xfrm>
            <a:off x="4204620" y="1366897"/>
            <a:ext cx="1182848" cy="604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按键控制</a:t>
            </a: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39800F0-F28D-4D78-AD0A-732D5FB38C1A}"/>
              </a:ext>
            </a:extLst>
          </p:cNvPr>
          <p:cNvCxnSpPr>
            <a:cxnSpLocks/>
            <a:stCxn id="123" idx="3"/>
            <a:endCxn id="153" idx="1"/>
          </p:cNvCxnSpPr>
          <p:nvPr/>
        </p:nvCxnSpPr>
        <p:spPr>
          <a:xfrm flipV="1">
            <a:off x="3627204" y="870775"/>
            <a:ext cx="577416" cy="429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BF0D3945-B488-431D-A051-21EF21ED60DA}"/>
              </a:ext>
            </a:extLst>
          </p:cNvPr>
          <p:cNvCxnSpPr>
            <a:cxnSpLocks/>
            <a:stCxn id="123" idx="3"/>
            <a:endCxn id="154" idx="1"/>
          </p:cNvCxnSpPr>
          <p:nvPr/>
        </p:nvCxnSpPr>
        <p:spPr>
          <a:xfrm>
            <a:off x="3627204" y="1300687"/>
            <a:ext cx="577416" cy="368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2E57C3A-02A7-49AA-9A1E-FC2250E0F783}"/>
              </a:ext>
            </a:extLst>
          </p:cNvPr>
          <p:cNvSpPr txBox="1"/>
          <p:nvPr/>
        </p:nvSpPr>
        <p:spPr>
          <a:xfrm>
            <a:off x="2376920" y="2092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远程交互</a:t>
            </a:r>
          </a:p>
        </p:txBody>
      </p:sp>
    </p:spTree>
    <p:extLst>
      <p:ext uri="{BB962C8B-B14F-4D97-AF65-F5344CB8AC3E}">
        <p14:creationId xmlns:p14="http://schemas.microsoft.com/office/powerpoint/2010/main" val="3766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94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耀彦</dc:creator>
  <cp:lastModifiedBy>郑 耀彦</cp:lastModifiedBy>
  <cp:revision>20</cp:revision>
  <dcterms:created xsi:type="dcterms:W3CDTF">2020-03-29T12:17:34Z</dcterms:created>
  <dcterms:modified xsi:type="dcterms:W3CDTF">2020-04-20T05:19:16Z</dcterms:modified>
</cp:coreProperties>
</file>