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DE70C-11E9-40DB-B938-7D1D53FDB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29166-7E2C-4878-88FA-0D20E120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088D8-A2AD-42B8-9251-02599C37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4B504-8786-4765-8494-BDC95909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1DF6C-45A2-404F-9DF5-0A87B1F9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3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90564-02B2-4447-9EC1-4AA01D28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32EE1F-B85D-4F7E-84B6-B6882950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316A1-4301-4EAC-9378-83F7D4C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7270A-9974-48AD-B958-C39CB3C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A3BBA-E88C-4C86-B5DB-844DC64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61FD6-DEC7-4F55-BE72-2C69C9C01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EE100-D5FA-404F-8109-AF19511A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16E6D-AC9B-45CA-9F42-9286BB3E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8807D-5EF0-48A9-B136-3836D178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C139-E541-4B8A-AC27-0002F1B6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EC5C4-402B-4FBD-BA15-CFD59C83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AC9B9-BD2B-460C-B81F-24260DC8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7851C-E056-4034-90CB-6B35F462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10E3E-D4FB-4A71-B2A1-802C0750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AA705-B889-48D3-AE92-97E6B0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0ECD3-7702-4E1E-8EB4-2AF4960D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A8555-3C09-4786-9636-7C8B614B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D721D-CB14-4DD8-B0EF-F4AB6392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14-619B-4918-BDC4-ACEBAF1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DC33-4007-4CE9-9007-003F4058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30E7-51EF-4CFC-B341-4EDD5811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00D95-2BB5-402E-A924-5BEE5B269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7EDE0-DE9A-45E6-94FB-E7BE4A39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C08CF-245A-4BC6-967A-D879F0E9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846AD-B8A7-4773-9DA8-24A49C75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E9DD0-5678-4BE6-A9DB-E6F3267B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F1BE-CAB8-4BA9-99BF-6A3B782B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552CC-AD19-460A-BA96-A7C3DB00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56EE2-8E3B-40FF-BD6B-ADA01D446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6F4ABD-DE25-4BB7-9D98-A71EC61DF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BD9BAD-D099-401E-A093-61A55BA2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409475-F8FE-42CF-A937-AEA3CAB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10A37-4BBC-459A-9086-4FCA8846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EF3717-0183-4E51-8655-E01E9E61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F6B5-5ED7-477D-AA11-BBDF9B8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BD2379-2BD5-4386-9EB0-7AA21BBA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597450-7068-4AEC-AA2C-BD23B51C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865C6-A844-44DA-BC61-3F50CA4A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99D66-9FC4-43BE-BFA8-01DBF52C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319BEC-ADC4-4C96-8A79-6B2E5CC8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4D26A-1B4B-42E7-A71C-4AB4E70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3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107B-0D48-4ECB-932F-7BA5362B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DD091-133F-4BFC-A6EB-2C1B121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93D76-8719-4598-8806-A6504752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FBFDA-0531-4840-A8B9-C296BFFF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F3BB6-9D4B-4905-A18E-4BB76CF5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029FC-C9DF-4787-BA5C-D1DF629A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101A-0C36-4A4B-A309-2C8C09FF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239C4-7975-4373-90F9-E2262B78E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CA674-EA2D-480E-88EC-B7372819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8C981-8A6E-49AE-AD1B-00C63C36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49628-1428-4731-82CE-8E368FA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3D929-D821-49D7-B31B-1ADA8505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BCA38-F48E-41A9-B02C-E1F11343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8A7CF-C13E-4491-9163-2FFD1770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BBEDA-477A-4AC1-90AB-735368E9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E56D-84DC-4B55-92C2-03F55331014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16A0B-4098-4854-BB16-BB78DE97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02A45-FD1C-4CF9-B3A8-AFED7C23B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2A80F-98E3-486F-AABA-2B42670F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7562"/>
            <a:ext cx="8491392" cy="62204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8FAC99-CBEC-46C2-A144-F64B346CF2F4}"/>
              </a:ext>
            </a:extLst>
          </p:cNvPr>
          <p:cNvSpPr/>
          <p:nvPr/>
        </p:nvSpPr>
        <p:spPr>
          <a:xfrm>
            <a:off x="0" y="0"/>
            <a:ext cx="12192000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58278-CE85-47D5-AC61-99DFC8DC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16477" cy="6375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8DBD7A-DAB1-4E0C-A89E-57C81BBFF091}"/>
              </a:ext>
            </a:extLst>
          </p:cNvPr>
          <p:cNvSpPr txBox="1"/>
          <p:nvPr/>
        </p:nvSpPr>
        <p:spPr>
          <a:xfrm>
            <a:off x="9852898" y="17589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餐厅服务机器人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3FE373-7258-498F-9297-B71D8E9DDF8D}"/>
              </a:ext>
            </a:extLst>
          </p:cNvPr>
          <p:cNvSpPr/>
          <p:nvPr/>
        </p:nvSpPr>
        <p:spPr>
          <a:xfrm>
            <a:off x="8491391" y="6333689"/>
            <a:ext cx="1275127" cy="31039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shut down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0CBDD75-4911-4715-A735-2EB66940574B}"/>
              </a:ext>
            </a:extLst>
          </p:cNvPr>
          <p:cNvSpPr/>
          <p:nvPr/>
        </p:nvSpPr>
        <p:spPr>
          <a:xfrm>
            <a:off x="9766518" y="6333689"/>
            <a:ext cx="1208544" cy="31039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reboot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9A132E-2AB6-4ACB-A577-239FDB39B274}"/>
              </a:ext>
            </a:extLst>
          </p:cNvPr>
          <p:cNvSpPr/>
          <p:nvPr/>
        </p:nvSpPr>
        <p:spPr>
          <a:xfrm>
            <a:off x="10975062" y="6321105"/>
            <a:ext cx="1216938" cy="31039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suspend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222F7A-622E-4712-A0BE-1467088F6AEB}"/>
              </a:ext>
            </a:extLst>
          </p:cNvPr>
          <p:cNvGrpSpPr/>
          <p:nvPr/>
        </p:nvGrpSpPr>
        <p:grpSpPr>
          <a:xfrm>
            <a:off x="8491391" y="1052817"/>
            <a:ext cx="1518406" cy="1509367"/>
            <a:chOff x="8548382" y="2038525"/>
            <a:chExt cx="1518406" cy="1509367"/>
          </a:xfrm>
          <a:solidFill>
            <a:schemeClr val="accent1">
              <a:lumMod val="75000"/>
            </a:schemeClr>
          </a:solidFill>
        </p:grpSpPr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E41729BA-5C18-4951-BB54-0F1E1B275EE4}"/>
                </a:ext>
              </a:extLst>
            </p:cNvPr>
            <p:cNvSpPr/>
            <p:nvPr/>
          </p:nvSpPr>
          <p:spPr>
            <a:xfrm>
              <a:off x="9051721" y="2038525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w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: 剪去左右顶角 12">
              <a:extLst>
                <a:ext uri="{FF2B5EF4-FFF2-40B4-BE49-F238E27FC236}">
                  <a16:creationId xmlns:a16="http://schemas.microsoft.com/office/drawing/2014/main" id="{B7185AD8-99E3-4E40-B483-0958E75C6B40}"/>
                </a:ext>
              </a:extLst>
            </p:cNvPr>
            <p:cNvSpPr/>
            <p:nvPr/>
          </p:nvSpPr>
          <p:spPr>
            <a:xfrm rot="5400000">
              <a:off x="9563449" y="2541864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923996A3-5FA8-4356-80E2-117211B14B55}"/>
                </a:ext>
              </a:extLst>
            </p:cNvPr>
            <p:cNvSpPr/>
            <p:nvPr/>
          </p:nvSpPr>
          <p:spPr>
            <a:xfrm rot="16200000">
              <a:off x="8548382" y="2541864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剪去左右顶角 14">
              <a:extLst>
                <a:ext uri="{FF2B5EF4-FFF2-40B4-BE49-F238E27FC236}">
                  <a16:creationId xmlns:a16="http://schemas.microsoft.com/office/drawing/2014/main" id="{AC877097-F78E-41DF-A625-62A6952E0C19}"/>
                </a:ext>
              </a:extLst>
            </p:cNvPr>
            <p:cNvSpPr/>
            <p:nvPr/>
          </p:nvSpPr>
          <p:spPr>
            <a:xfrm rot="10800000">
              <a:off x="9051720" y="3044553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5DF64C4-1548-4C11-A638-318657EB8BDC}"/>
                </a:ext>
              </a:extLst>
            </p:cNvPr>
            <p:cNvSpPr txBox="1"/>
            <p:nvPr/>
          </p:nvSpPr>
          <p:spPr>
            <a:xfrm>
              <a:off x="8644399" y="2606554"/>
              <a:ext cx="311304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4A10E19-1B21-45A2-86FE-4C012C4AB08C}"/>
                </a:ext>
              </a:extLst>
            </p:cNvPr>
            <p:cNvSpPr txBox="1"/>
            <p:nvPr/>
          </p:nvSpPr>
          <p:spPr>
            <a:xfrm>
              <a:off x="9147737" y="3111557"/>
              <a:ext cx="311304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B09F65-B41C-44D0-BA55-13DD5A4C4F5F}"/>
                </a:ext>
              </a:extLst>
            </p:cNvPr>
            <p:cNvSpPr txBox="1"/>
            <p:nvPr/>
          </p:nvSpPr>
          <p:spPr>
            <a:xfrm>
              <a:off x="9659466" y="2614943"/>
              <a:ext cx="311304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d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31C19C6-F187-420D-84E5-FB4B40A10BF2}"/>
              </a:ext>
            </a:extLst>
          </p:cNvPr>
          <p:cNvGrpSpPr/>
          <p:nvPr/>
        </p:nvGrpSpPr>
        <p:grpSpPr>
          <a:xfrm>
            <a:off x="8491391" y="2578692"/>
            <a:ext cx="3748618" cy="369332"/>
            <a:chOff x="8491391" y="2900495"/>
            <a:chExt cx="3748618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47D3C6-FE7E-45C5-A054-3A7CC8A43712}"/>
                </a:ext>
              </a:extLst>
            </p:cNvPr>
            <p:cNvSpPr/>
            <p:nvPr/>
          </p:nvSpPr>
          <p:spPr>
            <a:xfrm>
              <a:off x="8491391" y="3220541"/>
              <a:ext cx="3700609" cy="492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9AB442-DE00-4633-AC92-C1A528AFE701}"/>
                </a:ext>
              </a:extLst>
            </p:cNvPr>
            <p:cNvSpPr txBox="1"/>
            <p:nvPr/>
          </p:nvSpPr>
          <p:spPr>
            <a:xfrm>
              <a:off x="11548794" y="290049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Walk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01A4A58-F7C7-41E3-9AB9-4C8C9C102E3A}"/>
              </a:ext>
            </a:extLst>
          </p:cNvPr>
          <p:cNvSpPr txBox="1"/>
          <p:nvPr/>
        </p:nvSpPr>
        <p:spPr>
          <a:xfrm>
            <a:off x="8644399" y="26065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AF0BB9-3A84-4693-B456-ABD607350150}"/>
              </a:ext>
            </a:extLst>
          </p:cNvPr>
          <p:cNvSpPr/>
          <p:nvPr/>
        </p:nvSpPr>
        <p:spPr>
          <a:xfrm>
            <a:off x="8491391" y="3958337"/>
            <a:ext cx="3700609" cy="4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632097-1E6C-439E-9186-6C1D2EC2443C}"/>
              </a:ext>
            </a:extLst>
          </p:cNvPr>
          <p:cNvSpPr txBox="1"/>
          <p:nvPr/>
        </p:nvSpPr>
        <p:spPr>
          <a:xfrm>
            <a:off x="11612112" y="3617300"/>
            <a:ext cx="5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S/T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FF94B2B-769E-4586-B752-00708A8B476C}"/>
              </a:ext>
            </a:extLst>
          </p:cNvPr>
          <p:cNvSpPr/>
          <p:nvPr/>
        </p:nvSpPr>
        <p:spPr>
          <a:xfrm>
            <a:off x="8500857" y="3087735"/>
            <a:ext cx="954186" cy="563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S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93C354C-9518-41F4-B928-8607A307888E}"/>
              </a:ext>
            </a:extLst>
          </p:cNvPr>
          <p:cNvSpPr/>
          <p:nvPr/>
        </p:nvSpPr>
        <p:spPr>
          <a:xfrm>
            <a:off x="9645331" y="3085989"/>
            <a:ext cx="954186" cy="563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T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AD141C-7BF2-444A-9BE5-3FD8CEE767CF}"/>
              </a:ext>
            </a:extLst>
          </p:cNvPr>
          <p:cNvSpPr/>
          <p:nvPr/>
        </p:nvSpPr>
        <p:spPr>
          <a:xfrm>
            <a:off x="8491391" y="6023427"/>
            <a:ext cx="3700609" cy="4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AF2C8B4-65E9-461A-A277-86C3AE3E3111}"/>
              </a:ext>
            </a:extLst>
          </p:cNvPr>
          <p:cNvSpPr/>
          <p:nvPr/>
        </p:nvSpPr>
        <p:spPr>
          <a:xfrm>
            <a:off x="8769305" y="4067105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802765C-8880-4061-819C-17004347A09D}"/>
              </a:ext>
            </a:extLst>
          </p:cNvPr>
          <p:cNvSpPr/>
          <p:nvPr/>
        </p:nvSpPr>
        <p:spPr>
          <a:xfrm>
            <a:off x="10497968" y="4067105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5F4E71F-26CD-49DA-8CFA-8C999732E2A1}"/>
              </a:ext>
            </a:extLst>
          </p:cNvPr>
          <p:cNvSpPr/>
          <p:nvPr/>
        </p:nvSpPr>
        <p:spPr>
          <a:xfrm>
            <a:off x="8769305" y="4693922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3D0FDA-8645-43AA-9D32-A814CF5B239A}"/>
              </a:ext>
            </a:extLst>
          </p:cNvPr>
          <p:cNvSpPr/>
          <p:nvPr/>
        </p:nvSpPr>
        <p:spPr>
          <a:xfrm>
            <a:off x="10497968" y="4693922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put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39A28C2-12F9-493B-913B-69E37198453F}"/>
              </a:ext>
            </a:extLst>
          </p:cNvPr>
          <p:cNvSpPr/>
          <p:nvPr/>
        </p:nvSpPr>
        <p:spPr>
          <a:xfrm>
            <a:off x="8769305" y="5331155"/>
            <a:ext cx="954186" cy="443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CEA87E0-B1BF-45E7-BADF-D0347C02E52C}"/>
              </a:ext>
            </a:extLst>
          </p:cNvPr>
          <p:cNvSpPr/>
          <p:nvPr/>
        </p:nvSpPr>
        <p:spPr>
          <a:xfrm>
            <a:off x="10497968" y="5331155"/>
            <a:ext cx="954186" cy="443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fold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3780DAD-7107-4EDB-8582-C7CA4D2A4211}"/>
              </a:ext>
            </a:extLst>
          </p:cNvPr>
          <p:cNvSpPr/>
          <p:nvPr/>
        </p:nvSpPr>
        <p:spPr>
          <a:xfrm>
            <a:off x="10789805" y="3087280"/>
            <a:ext cx="954186" cy="563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</a:p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4EA695F-04A2-4D3C-B6F1-4BD65966EAED}"/>
              </a:ext>
            </a:extLst>
          </p:cNvPr>
          <p:cNvSpPr/>
          <p:nvPr/>
        </p:nvSpPr>
        <p:spPr>
          <a:xfrm>
            <a:off x="10172299" y="1514977"/>
            <a:ext cx="954186" cy="563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catch</a:t>
            </a:r>
            <a:endParaRPr lang="en-US" altLang="zh-CN" dirty="0"/>
          </a:p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9F2D3E8-7715-4693-B094-91CC3B43D3E9}"/>
              </a:ext>
            </a:extLst>
          </p:cNvPr>
          <p:cNvSpPr/>
          <p:nvPr/>
        </p:nvSpPr>
        <p:spPr>
          <a:xfrm>
            <a:off x="11222503" y="1510426"/>
            <a:ext cx="954186" cy="563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E1F573A-A5E7-4CA0-9655-3A5A9758AAA3}"/>
              </a:ext>
            </a:extLst>
          </p:cNvPr>
          <p:cNvSpPr txBox="1"/>
          <p:nvPr/>
        </p:nvSpPr>
        <p:spPr>
          <a:xfrm>
            <a:off x="11612112" y="5670026"/>
            <a:ext cx="5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Arm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1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耀彦</dc:creator>
  <cp:lastModifiedBy>郑 耀彦</cp:lastModifiedBy>
  <cp:revision>6</cp:revision>
  <dcterms:created xsi:type="dcterms:W3CDTF">2020-03-29T12:17:34Z</dcterms:created>
  <dcterms:modified xsi:type="dcterms:W3CDTF">2020-03-29T13:27:00Z</dcterms:modified>
</cp:coreProperties>
</file>