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3060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54" y="1122363"/>
            <a:ext cx="876014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256" y="3602038"/>
            <a:ext cx="77295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5268" y="365125"/>
            <a:ext cx="222224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542" y="365125"/>
            <a:ext cx="65379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174" y="1709740"/>
            <a:ext cx="888896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174" y="4589465"/>
            <a:ext cx="88889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541" y="1825625"/>
            <a:ext cx="438007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7438" y="1825625"/>
            <a:ext cx="438007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3" y="365127"/>
            <a:ext cx="888896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84" y="1681163"/>
            <a:ext cx="4359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84" y="2505075"/>
            <a:ext cx="435994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7438" y="1681163"/>
            <a:ext cx="43814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7438" y="2505075"/>
            <a:ext cx="438141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8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3" y="457200"/>
            <a:ext cx="33239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14" y="987427"/>
            <a:ext cx="52174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883" y="2057400"/>
            <a:ext cx="33239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4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3" y="457200"/>
            <a:ext cx="33239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1414" y="987427"/>
            <a:ext cx="52174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883" y="2057400"/>
            <a:ext cx="33239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5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541" y="365127"/>
            <a:ext cx="8888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41" y="1825625"/>
            <a:ext cx="8888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541" y="6356352"/>
            <a:ext cx="231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A864-51D5-4D13-906C-65B31B79522F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879" y="6356352"/>
            <a:ext cx="3478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8648" y="6356352"/>
            <a:ext cx="231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8767-808F-4C54-9B3C-E08CEE79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6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01F5C9EE-122C-450E-AF0D-89F235B24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"/>
            <a:ext cx="10306211" cy="6857892"/>
          </a:xfrm>
          <a:prstGeom prst="rect">
            <a:avLst/>
          </a:prstGeom>
        </p:spPr>
      </p:pic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0C61D4BA-9308-46A5-9E94-7017255245A1}"/>
              </a:ext>
            </a:extLst>
          </p:cNvPr>
          <p:cNvSpPr txBox="1"/>
          <p:nvPr/>
        </p:nvSpPr>
        <p:spPr>
          <a:xfrm>
            <a:off x="4062047" y="2886272"/>
            <a:ext cx="20310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800" b="1" dirty="0">
                <a:solidFill>
                  <a:srgbClr val="D7D7D7"/>
                </a:solidFill>
              </a:rPr>
              <a:t>1 - 4</a:t>
            </a: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9EB193A8-0B0F-45F5-BC33-4EDBEFF7A1CA}"/>
              </a:ext>
            </a:extLst>
          </p:cNvPr>
          <p:cNvSpPr txBox="1"/>
          <p:nvPr/>
        </p:nvSpPr>
        <p:spPr>
          <a:xfrm>
            <a:off x="6371700" y="5469255"/>
            <a:ext cx="1714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D7D7D7"/>
                </a:solidFill>
              </a:rPr>
              <a:t>Josh Street x 3</a:t>
            </a:r>
          </a:p>
          <a:p>
            <a:pPr algn="ctr"/>
            <a:r>
              <a:rPr lang="en-GB" sz="2000" b="1" dirty="0">
                <a:solidFill>
                  <a:srgbClr val="D7D7D7"/>
                </a:solidFill>
              </a:rPr>
              <a:t>Frankie Evans</a:t>
            </a:r>
          </a:p>
          <a:p>
            <a:endParaRPr lang="en-GB" sz="2000" b="1" dirty="0">
              <a:solidFill>
                <a:srgbClr val="D7D7D7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1BF035-0A30-4335-821C-B831DE81B5F9}"/>
              </a:ext>
            </a:extLst>
          </p:cNvPr>
          <p:cNvGrpSpPr/>
          <p:nvPr/>
        </p:nvGrpSpPr>
        <p:grpSpPr>
          <a:xfrm>
            <a:off x="5039211" y="364502"/>
            <a:ext cx="5112002" cy="6062311"/>
            <a:chOff x="5337836" y="197629"/>
            <a:chExt cx="4381727" cy="51962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A679AF-8376-48A1-B906-5C7A27B8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836" y="197629"/>
              <a:ext cx="4381727" cy="43817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299FD1-6BCE-4BAF-A025-31AE37ABF4F5}"/>
                </a:ext>
              </a:extLst>
            </p:cNvPr>
            <p:cNvSpPr txBox="1"/>
            <p:nvPr/>
          </p:nvSpPr>
          <p:spPr>
            <a:xfrm>
              <a:off x="5439163" y="5050957"/>
              <a:ext cx="4280400" cy="34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err="1"/>
                <a:t>Wath</a:t>
              </a:r>
              <a:r>
                <a:rPr lang="en-GB" sz="2000" b="1" dirty="0"/>
                <a:t> </a:t>
              </a:r>
              <a:r>
                <a:rPr lang="en-GB" sz="2000" b="1" dirty="0" err="1"/>
                <a:t>Comprehensve</a:t>
              </a:r>
              <a:r>
                <a:rPr lang="en-GB" sz="2000" b="1" dirty="0"/>
                <a:t> FC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E868EA-7F42-4334-9173-5A4839F6CA62}"/>
              </a:ext>
            </a:extLst>
          </p:cNvPr>
          <p:cNvSpPr txBox="1"/>
          <p:nvPr/>
        </p:nvSpPr>
        <p:spPr>
          <a:xfrm>
            <a:off x="4018087" y="2886272"/>
            <a:ext cx="20310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800" b="1" dirty="0"/>
              <a:t>v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5E5DFB-CE5F-41AA-9148-B0D80C7D5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64" y="364503"/>
            <a:ext cx="5112000" cy="511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742E6C-8CAB-4D24-98A9-DF4039F425EA}"/>
              </a:ext>
            </a:extLst>
          </p:cNvPr>
          <p:cNvSpPr txBox="1"/>
          <p:nvPr/>
        </p:nvSpPr>
        <p:spPr>
          <a:xfrm>
            <a:off x="3903" y="6026703"/>
            <a:ext cx="4993787" cy="4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Doncaster College University FC</a:t>
            </a:r>
          </a:p>
        </p:txBody>
      </p:sp>
    </p:spTree>
    <p:extLst>
      <p:ext uri="{BB962C8B-B14F-4D97-AF65-F5344CB8AC3E}">
        <p14:creationId xmlns:p14="http://schemas.microsoft.com/office/powerpoint/2010/main" val="367984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Buckley</dc:creator>
  <cp:lastModifiedBy>Stephen Buckley</cp:lastModifiedBy>
  <cp:revision>9</cp:revision>
  <dcterms:created xsi:type="dcterms:W3CDTF">2017-09-26T18:49:19Z</dcterms:created>
  <dcterms:modified xsi:type="dcterms:W3CDTF">2018-05-12T11:21:03Z</dcterms:modified>
</cp:coreProperties>
</file>