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5"/>
  </p:sldMasterIdLst>
  <p:sldIdLst>
    <p:sldId id="256" r:id="rId26"/>
    <p:sldId id="257" r:id="rId27"/>
  </p:sldIdLst>
  <p:sldSz cx="35999738" cy="35999738"/>
  <p:notesSz cx="6858000" cy="9144000"/>
  <p:defaultTextStyle>
    <a:defPPr>
      <a:defRPr lang="de-DE"/>
    </a:defPPr>
    <a:lvl1pPr marL="0" algn="l" defTabSz="3454860" rtl="0" eaLnBrk="1" latinLnBrk="0" hangingPunct="1">
      <a:defRPr sz="6799" kern="1200">
        <a:solidFill>
          <a:schemeClr val="tx1"/>
        </a:solidFill>
        <a:latin typeface="+mn-lt"/>
        <a:ea typeface="+mn-ea"/>
        <a:cs typeface="+mn-cs"/>
      </a:defRPr>
    </a:lvl1pPr>
    <a:lvl2pPr marL="1727432" algn="l" defTabSz="3454860" rtl="0" eaLnBrk="1" latinLnBrk="0" hangingPunct="1">
      <a:defRPr sz="6799" kern="1200">
        <a:solidFill>
          <a:schemeClr val="tx1"/>
        </a:solidFill>
        <a:latin typeface="+mn-lt"/>
        <a:ea typeface="+mn-ea"/>
        <a:cs typeface="+mn-cs"/>
      </a:defRPr>
    </a:lvl2pPr>
    <a:lvl3pPr marL="3454860" algn="l" defTabSz="3454860" rtl="0" eaLnBrk="1" latinLnBrk="0" hangingPunct="1">
      <a:defRPr sz="6799" kern="1200">
        <a:solidFill>
          <a:schemeClr val="tx1"/>
        </a:solidFill>
        <a:latin typeface="+mn-lt"/>
        <a:ea typeface="+mn-ea"/>
        <a:cs typeface="+mn-cs"/>
      </a:defRPr>
    </a:lvl3pPr>
    <a:lvl4pPr marL="5182292" algn="l" defTabSz="3454860" rtl="0" eaLnBrk="1" latinLnBrk="0" hangingPunct="1">
      <a:defRPr sz="6799" kern="1200">
        <a:solidFill>
          <a:schemeClr val="tx1"/>
        </a:solidFill>
        <a:latin typeface="+mn-lt"/>
        <a:ea typeface="+mn-ea"/>
        <a:cs typeface="+mn-cs"/>
      </a:defRPr>
    </a:lvl4pPr>
    <a:lvl5pPr marL="6909723" algn="l" defTabSz="3454860" rtl="0" eaLnBrk="1" latinLnBrk="0" hangingPunct="1">
      <a:defRPr sz="6799" kern="1200">
        <a:solidFill>
          <a:schemeClr val="tx1"/>
        </a:solidFill>
        <a:latin typeface="+mn-lt"/>
        <a:ea typeface="+mn-ea"/>
        <a:cs typeface="+mn-cs"/>
      </a:defRPr>
    </a:lvl5pPr>
    <a:lvl6pPr marL="8637152" algn="l" defTabSz="3454860" rtl="0" eaLnBrk="1" latinLnBrk="0" hangingPunct="1">
      <a:defRPr sz="6799" kern="1200">
        <a:solidFill>
          <a:schemeClr val="tx1"/>
        </a:solidFill>
        <a:latin typeface="+mn-lt"/>
        <a:ea typeface="+mn-ea"/>
        <a:cs typeface="+mn-cs"/>
      </a:defRPr>
    </a:lvl6pPr>
    <a:lvl7pPr marL="10364583" algn="l" defTabSz="3454860" rtl="0" eaLnBrk="1" latinLnBrk="0" hangingPunct="1">
      <a:defRPr sz="6799" kern="1200">
        <a:solidFill>
          <a:schemeClr val="tx1"/>
        </a:solidFill>
        <a:latin typeface="+mn-lt"/>
        <a:ea typeface="+mn-ea"/>
        <a:cs typeface="+mn-cs"/>
      </a:defRPr>
    </a:lvl7pPr>
    <a:lvl8pPr marL="12092015" algn="l" defTabSz="3454860" rtl="0" eaLnBrk="1" latinLnBrk="0" hangingPunct="1">
      <a:defRPr sz="6799" kern="1200">
        <a:solidFill>
          <a:schemeClr val="tx1"/>
        </a:solidFill>
        <a:latin typeface="+mn-lt"/>
        <a:ea typeface="+mn-ea"/>
        <a:cs typeface="+mn-cs"/>
      </a:defRPr>
    </a:lvl8pPr>
    <a:lvl9pPr marL="13819443" algn="l" defTabSz="3454860" rtl="0" eaLnBrk="1" latinLnBrk="0" hangingPunct="1">
      <a:defRPr sz="6799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>
        <p:scale>
          <a:sx n="75" d="100"/>
          <a:sy n="75" d="100"/>
        </p:scale>
        <p:origin x="-5174" y="-587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8.xml"/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26" Type="http://schemas.openxmlformats.org/officeDocument/2006/relationships/slide" Target="slides/slide1.xml"/><Relationship Id="rId3" Type="http://schemas.openxmlformats.org/officeDocument/2006/relationships/customXml" Target="../customXml/item3.xml"/><Relationship Id="rId21" Type="http://schemas.openxmlformats.org/officeDocument/2006/relationships/customXml" Target="../customXml/item21.xml"/><Relationship Id="rId7" Type="http://schemas.openxmlformats.org/officeDocument/2006/relationships/customXml" Target="../customXml/item7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slideMaster" Target="slideMasters/slideMaster1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0" Type="http://schemas.openxmlformats.org/officeDocument/2006/relationships/customXml" Target="../customXml/item20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24" Type="http://schemas.openxmlformats.org/officeDocument/2006/relationships/customXml" Target="../customXml/item24.xml"/><Relationship Id="rId5" Type="http://schemas.openxmlformats.org/officeDocument/2006/relationships/customXml" Target="../customXml/item5.xml"/><Relationship Id="rId15" Type="http://schemas.openxmlformats.org/officeDocument/2006/relationships/customXml" Target="../customXml/item15.xml"/><Relationship Id="rId23" Type="http://schemas.openxmlformats.org/officeDocument/2006/relationships/customXml" Target="../customXml/item23.xml"/><Relationship Id="rId28" Type="http://schemas.openxmlformats.org/officeDocument/2006/relationships/presProps" Target="presProps.xml"/><Relationship Id="rId10" Type="http://schemas.openxmlformats.org/officeDocument/2006/relationships/customXml" Target="../customXml/item10.xml"/><Relationship Id="rId19" Type="http://schemas.openxmlformats.org/officeDocument/2006/relationships/customXml" Target="../customXml/item19.xml"/><Relationship Id="rId31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customXml" Target="../customXml/item14.xml"/><Relationship Id="rId22" Type="http://schemas.openxmlformats.org/officeDocument/2006/relationships/customXml" Target="../customXml/item22.xml"/><Relationship Id="rId27" Type="http://schemas.openxmlformats.org/officeDocument/2006/relationships/slide" Target="slides/slide2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9981" y="5891626"/>
            <a:ext cx="30599777" cy="12533242"/>
          </a:xfrm>
        </p:spPr>
        <p:txBody>
          <a:bodyPr anchor="b"/>
          <a:lstStyle>
            <a:lvl1pPr algn="ctr">
              <a:defRPr sz="23622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99967" y="18908198"/>
            <a:ext cx="26999804" cy="8691601"/>
          </a:xfrm>
        </p:spPr>
        <p:txBody>
          <a:bodyPr/>
          <a:lstStyle>
            <a:lvl1pPr marL="0" indent="0" algn="ctr">
              <a:buNone/>
              <a:defRPr sz="9449"/>
            </a:lvl1pPr>
            <a:lvl2pPr marL="1799996" indent="0" algn="ctr">
              <a:buNone/>
              <a:defRPr sz="7874"/>
            </a:lvl2pPr>
            <a:lvl3pPr marL="3599993" indent="0" algn="ctr">
              <a:buNone/>
              <a:defRPr sz="7087"/>
            </a:lvl3pPr>
            <a:lvl4pPr marL="5399989" indent="0" algn="ctr">
              <a:buNone/>
              <a:defRPr sz="6299"/>
            </a:lvl4pPr>
            <a:lvl5pPr marL="7199986" indent="0" algn="ctr">
              <a:buNone/>
              <a:defRPr sz="6299"/>
            </a:lvl5pPr>
            <a:lvl6pPr marL="8999982" indent="0" algn="ctr">
              <a:buNone/>
              <a:defRPr sz="6299"/>
            </a:lvl6pPr>
            <a:lvl7pPr marL="10799978" indent="0" algn="ctr">
              <a:buNone/>
              <a:defRPr sz="6299"/>
            </a:lvl7pPr>
            <a:lvl8pPr marL="12599975" indent="0" algn="ctr">
              <a:buNone/>
              <a:defRPr sz="6299"/>
            </a:lvl8pPr>
            <a:lvl9pPr marL="14399971" indent="0" algn="ctr">
              <a:buNone/>
              <a:defRPr sz="6299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3F473-FCE8-4DF9-8543-EA085E6836EC}" type="datetimeFigureOut">
              <a:rPr lang="de-AT" smtClean="0"/>
              <a:t>10.08.2015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EF67D-27D7-4B44-9460-4A6F360699B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32895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3F473-FCE8-4DF9-8543-EA085E6836EC}" type="datetimeFigureOut">
              <a:rPr lang="de-AT" smtClean="0"/>
              <a:t>10.08.2015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EF67D-27D7-4B44-9460-4A6F360699B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20073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762314" y="1916653"/>
            <a:ext cx="7762444" cy="30508114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74984" y="1916653"/>
            <a:ext cx="22837334" cy="30508114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3F473-FCE8-4DF9-8543-EA085E6836EC}" type="datetimeFigureOut">
              <a:rPr lang="de-AT" smtClean="0"/>
              <a:t>10.08.2015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EF67D-27D7-4B44-9460-4A6F360699B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24687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3F473-FCE8-4DF9-8543-EA085E6836EC}" type="datetimeFigureOut">
              <a:rPr lang="de-AT" smtClean="0"/>
              <a:t>10.08.2015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EF67D-27D7-4B44-9460-4A6F360699B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90905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6234" y="8974945"/>
            <a:ext cx="31049774" cy="14974888"/>
          </a:xfrm>
        </p:spPr>
        <p:txBody>
          <a:bodyPr anchor="b"/>
          <a:lstStyle>
            <a:lvl1pPr>
              <a:defRPr sz="23622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6234" y="24091502"/>
            <a:ext cx="31049774" cy="7874940"/>
          </a:xfrm>
        </p:spPr>
        <p:txBody>
          <a:bodyPr/>
          <a:lstStyle>
            <a:lvl1pPr marL="0" indent="0">
              <a:buNone/>
              <a:defRPr sz="9449">
                <a:solidFill>
                  <a:schemeClr val="tx1"/>
                </a:solidFill>
              </a:defRPr>
            </a:lvl1pPr>
            <a:lvl2pPr marL="1799996" indent="0">
              <a:buNone/>
              <a:defRPr sz="7874">
                <a:solidFill>
                  <a:schemeClr val="tx1">
                    <a:tint val="75000"/>
                  </a:schemeClr>
                </a:solidFill>
              </a:defRPr>
            </a:lvl2pPr>
            <a:lvl3pPr marL="3599993" indent="0">
              <a:buNone/>
              <a:defRPr sz="7087">
                <a:solidFill>
                  <a:schemeClr val="tx1">
                    <a:tint val="75000"/>
                  </a:schemeClr>
                </a:solidFill>
              </a:defRPr>
            </a:lvl3pPr>
            <a:lvl4pPr marL="5399989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4pPr>
            <a:lvl5pPr marL="7199986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5pPr>
            <a:lvl6pPr marL="8999982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6pPr>
            <a:lvl7pPr marL="10799978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7pPr>
            <a:lvl8pPr marL="12599975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8pPr>
            <a:lvl9pPr marL="14399971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3F473-FCE8-4DF9-8543-EA085E6836EC}" type="datetimeFigureOut">
              <a:rPr lang="de-AT" smtClean="0"/>
              <a:t>10.08.2015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EF67D-27D7-4B44-9460-4A6F360699B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29066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74982" y="9583264"/>
            <a:ext cx="15299889" cy="22841503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24867" y="9583264"/>
            <a:ext cx="15299889" cy="22841503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3F473-FCE8-4DF9-8543-EA085E6836EC}" type="datetimeFigureOut">
              <a:rPr lang="de-AT" smtClean="0"/>
              <a:t>10.08.2015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EF67D-27D7-4B44-9460-4A6F360699B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24233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1" y="1916661"/>
            <a:ext cx="31049774" cy="695828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9675" y="8824938"/>
            <a:ext cx="15229574" cy="4324966"/>
          </a:xfrm>
        </p:spPr>
        <p:txBody>
          <a:bodyPr anchor="b"/>
          <a:lstStyle>
            <a:lvl1pPr marL="0" indent="0">
              <a:buNone/>
              <a:defRPr sz="9449" b="1"/>
            </a:lvl1pPr>
            <a:lvl2pPr marL="1799996" indent="0">
              <a:buNone/>
              <a:defRPr sz="7874" b="1"/>
            </a:lvl2pPr>
            <a:lvl3pPr marL="3599993" indent="0">
              <a:buNone/>
              <a:defRPr sz="7087" b="1"/>
            </a:lvl3pPr>
            <a:lvl4pPr marL="5399989" indent="0">
              <a:buNone/>
              <a:defRPr sz="6299" b="1"/>
            </a:lvl4pPr>
            <a:lvl5pPr marL="7199986" indent="0">
              <a:buNone/>
              <a:defRPr sz="6299" b="1"/>
            </a:lvl5pPr>
            <a:lvl6pPr marL="8999982" indent="0">
              <a:buNone/>
              <a:defRPr sz="6299" b="1"/>
            </a:lvl6pPr>
            <a:lvl7pPr marL="10799978" indent="0">
              <a:buNone/>
              <a:defRPr sz="6299" b="1"/>
            </a:lvl7pPr>
            <a:lvl8pPr marL="12599975" indent="0">
              <a:buNone/>
              <a:defRPr sz="6299" b="1"/>
            </a:lvl8pPr>
            <a:lvl9pPr marL="14399971" indent="0">
              <a:buNone/>
              <a:defRPr sz="6299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79675" y="13149904"/>
            <a:ext cx="15229574" cy="19341529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24869" y="8824938"/>
            <a:ext cx="15304578" cy="4324966"/>
          </a:xfrm>
        </p:spPr>
        <p:txBody>
          <a:bodyPr anchor="b"/>
          <a:lstStyle>
            <a:lvl1pPr marL="0" indent="0">
              <a:buNone/>
              <a:defRPr sz="9449" b="1"/>
            </a:lvl1pPr>
            <a:lvl2pPr marL="1799996" indent="0">
              <a:buNone/>
              <a:defRPr sz="7874" b="1"/>
            </a:lvl2pPr>
            <a:lvl3pPr marL="3599993" indent="0">
              <a:buNone/>
              <a:defRPr sz="7087" b="1"/>
            </a:lvl3pPr>
            <a:lvl4pPr marL="5399989" indent="0">
              <a:buNone/>
              <a:defRPr sz="6299" b="1"/>
            </a:lvl4pPr>
            <a:lvl5pPr marL="7199986" indent="0">
              <a:buNone/>
              <a:defRPr sz="6299" b="1"/>
            </a:lvl5pPr>
            <a:lvl6pPr marL="8999982" indent="0">
              <a:buNone/>
              <a:defRPr sz="6299" b="1"/>
            </a:lvl6pPr>
            <a:lvl7pPr marL="10799978" indent="0">
              <a:buNone/>
              <a:defRPr sz="6299" b="1"/>
            </a:lvl7pPr>
            <a:lvl8pPr marL="12599975" indent="0">
              <a:buNone/>
              <a:defRPr sz="6299" b="1"/>
            </a:lvl8pPr>
            <a:lvl9pPr marL="14399971" indent="0">
              <a:buNone/>
              <a:defRPr sz="6299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24869" y="13149904"/>
            <a:ext cx="15304578" cy="19341529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3F473-FCE8-4DF9-8543-EA085E6836EC}" type="datetimeFigureOut">
              <a:rPr lang="de-AT" smtClean="0"/>
              <a:t>10.08.2015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EF67D-27D7-4B44-9460-4A6F360699B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23092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3F473-FCE8-4DF9-8543-EA085E6836EC}" type="datetimeFigureOut">
              <a:rPr lang="de-AT" smtClean="0"/>
              <a:t>10.08.2015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EF67D-27D7-4B44-9460-4A6F360699B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29983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3F473-FCE8-4DF9-8543-EA085E6836EC}" type="datetimeFigureOut">
              <a:rPr lang="de-AT" smtClean="0"/>
              <a:t>10.08.2015</a:t>
            </a:fld>
            <a:endParaRPr lang="de-A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EF67D-27D7-4B44-9460-4A6F360699B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26886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1" y="2399982"/>
            <a:ext cx="11610853" cy="8399939"/>
          </a:xfrm>
        </p:spPr>
        <p:txBody>
          <a:bodyPr anchor="b"/>
          <a:lstStyle>
            <a:lvl1pPr>
              <a:defRPr sz="12598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04578" y="5183304"/>
            <a:ext cx="18224867" cy="25583147"/>
          </a:xfrm>
        </p:spPr>
        <p:txBody>
          <a:bodyPr/>
          <a:lstStyle>
            <a:lvl1pPr>
              <a:defRPr sz="12598"/>
            </a:lvl1pPr>
            <a:lvl2pPr>
              <a:defRPr sz="11024"/>
            </a:lvl2pPr>
            <a:lvl3pPr>
              <a:defRPr sz="9449"/>
            </a:lvl3pPr>
            <a:lvl4pPr>
              <a:defRPr sz="7874"/>
            </a:lvl4pPr>
            <a:lvl5pPr>
              <a:defRPr sz="7874"/>
            </a:lvl5pPr>
            <a:lvl6pPr>
              <a:defRPr sz="7874"/>
            </a:lvl6pPr>
            <a:lvl7pPr>
              <a:defRPr sz="7874"/>
            </a:lvl7pPr>
            <a:lvl8pPr>
              <a:defRPr sz="7874"/>
            </a:lvl8pPr>
            <a:lvl9pPr>
              <a:defRPr sz="7874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79671" y="10799922"/>
            <a:ext cx="11610853" cy="20008190"/>
          </a:xfrm>
        </p:spPr>
        <p:txBody>
          <a:bodyPr/>
          <a:lstStyle>
            <a:lvl1pPr marL="0" indent="0">
              <a:buNone/>
              <a:defRPr sz="6299"/>
            </a:lvl1pPr>
            <a:lvl2pPr marL="1799996" indent="0">
              <a:buNone/>
              <a:defRPr sz="5512"/>
            </a:lvl2pPr>
            <a:lvl3pPr marL="3599993" indent="0">
              <a:buNone/>
              <a:defRPr sz="4724"/>
            </a:lvl3pPr>
            <a:lvl4pPr marL="5399989" indent="0">
              <a:buNone/>
              <a:defRPr sz="3937"/>
            </a:lvl4pPr>
            <a:lvl5pPr marL="7199986" indent="0">
              <a:buNone/>
              <a:defRPr sz="3937"/>
            </a:lvl5pPr>
            <a:lvl6pPr marL="8999982" indent="0">
              <a:buNone/>
              <a:defRPr sz="3937"/>
            </a:lvl6pPr>
            <a:lvl7pPr marL="10799978" indent="0">
              <a:buNone/>
              <a:defRPr sz="3937"/>
            </a:lvl7pPr>
            <a:lvl8pPr marL="12599975" indent="0">
              <a:buNone/>
              <a:defRPr sz="3937"/>
            </a:lvl8pPr>
            <a:lvl9pPr marL="14399971" indent="0">
              <a:buNone/>
              <a:defRPr sz="3937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3F473-FCE8-4DF9-8543-EA085E6836EC}" type="datetimeFigureOut">
              <a:rPr lang="de-AT" smtClean="0"/>
              <a:t>10.08.2015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EF67D-27D7-4B44-9460-4A6F360699B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83222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1" y="2399982"/>
            <a:ext cx="11610853" cy="8399939"/>
          </a:xfrm>
        </p:spPr>
        <p:txBody>
          <a:bodyPr anchor="b"/>
          <a:lstStyle>
            <a:lvl1pPr>
              <a:defRPr sz="12598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304578" y="5183304"/>
            <a:ext cx="18224867" cy="25583147"/>
          </a:xfrm>
        </p:spPr>
        <p:txBody>
          <a:bodyPr anchor="t"/>
          <a:lstStyle>
            <a:lvl1pPr marL="0" indent="0">
              <a:buNone/>
              <a:defRPr sz="12598"/>
            </a:lvl1pPr>
            <a:lvl2pPr marL="1799996" indent="0">
              <a:buNone/>
              <a:defRPr sz="11024"/>
            </a:lvl2pPr>
            <a:lvl3pPr marL="3599993" indent="0">
              <a:buNone/>
              <a:defRPr sz="9449"/>
            </a:lvl3pPr>
            <a:lvl4pPr marL="5399989" indent="0">
              <a:buNone/>
              <a:defRPr sz="7874"/>
            </a:lvl4pPr>
            <a:lvl5pPr marL="7199986" indent="0">
              <a:buNone/>
              <a:defRPr sz="7874"/>
            </a:lvl5pPr>
            <a:lvl6pPr marL="8999982" indent="0">
              <a:buNone/>
              <a:defRPr sz="7874"/>
            </a:lvl6pPr>
            <a:lvl7pPr marL="10799978" indent="0">
              <a:buNone/>
              <a:defRPr sz="7874"/>
            </a:lvl7pPr>
            <a:lvl8pPr marL="12599975" indent="0">
              <a:buNone/>
              <a:defRPr sz="7874"/>
            </a:lvl8pPr>
            <a:lvl9pPr marL="14399971" indent="0">
              <a:buNone/>
              <a:defRPr sz="7874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79671" y="10799922"/>
            <a:ext cx="11610853" cy="20008190"/>
          </a:xfrm>
        </p:spPr>
        <p:txBody>
          <a:bodyPr/>
          <a:lstStyle>
            <a:lvl1pPr marL="0" indent="0">
              <a:buNone/>
              <a:defRPr sz="6299"/>
            </a:lvl1pPr>
            <a:lvl2pPr marL="1799996" indent="0">
              <a:buNone/>
              <a:defRPr sz="5512"/>
            </a:lvl2pPr>
            <a:lvl3pPr marL="3599993" indent="0">
              <a:buNone/>
              <a:defRPr sz="4724"/>
            </a:lvl3pPr>
            <a:lvl4pPr marL="5399989" indent="0">
              <a:buNone/>
              <a:defRPr sz="3937"/>
            </a:lvl4pPr>
            <a:lvl5pPr marL="7199986" indent="0">
              <a:buNone/>
              <a:defRPr sz="3937"/>
            </a:lvl5pPr>
            <a:lvl6pPr marL="8999982" indent="0">
              <a:buNone/>
              <a:defRPr sz="3937"/>
            </a:lvl6pPr>
            <a:lvl7pPr marL="10799978" indent="0">
              <a:buNone/>
              <a:defRPr sz="3937"/>
            </a:lvl7pPr>
            <a:lvl8pPr marL="12599975" indent="0">
              <a:buNone/>
              <a:defRPr sz="3937"/>
            </a:lvl8pPr>
            <a:lvl9pPr marL="14399971" indent="0">
              <a:buNone/>
              <a:defRPr sz="3937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3F473-FCE8-4DF9-8543-EA085E6836EC}" type="datetimeFigureOut">
              <a:rPr lang="de-AT" smtClean="0"/>
              <a:t>10.08.2015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EF67D-27D7-4B44-9460-4A6F360699B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68978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74982" y="1916661"/>
            <a:ext cx="31049774" cy="6958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4982" y="9583264"/>
            <a:ext cx="31049774" cy="22841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74982" y="33366432"/>
            <a:ext cx="8099941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7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23F473-FCE8-4DF9-8543-EA085E6836EC}" type="datetimeFigureOut">
              <a:rPr lang="de-AT" smtClean="0"/>
              <a:t>10.08.2015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924913" y="33366432"/>
            <a:ext cx="12149912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7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424815" y="33366432"/>
            <a:ext cx="8099941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7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2EF67D-27D7-4B44-9460-4A6F360699B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1762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599993" rtl="0" eaLnBrk="1" latinLnBrk="0" hangingPunct="1">
        <a:lnSpc>
          <a:spcPct val="90000"/>
        </a:lnSpc>
        <a:spcBef>
          <a:spcPct val="0"/>
        </a:spcBef>
        <a:buNone/>
        <a:defRPr sz="1732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99998" indent="-899998" algn="l" defTabSz="3599993" rtl="0" eaLnBrk="1" latinLnBrk="0" hangingPunct="1">
        <a:lnSpc>
          <a:spcPct val="90000"/>
        </a:lnSpc>
        <a:spcBef>
          <a:spcPts val="3937"/>
        </a:spcBef>
        <a:buFont typeface="Arial" panose="020B0604020202020204" pitchFamily="34" charset="0"/>
        <a:buChar char="•"/>
        <a:defRPr sz="11024" kern="1200">
          <a:solidFill>
            <a:schemeClr val="tx1"/>
          </a:solidFill>
          <a:latin typeface="+mn-lt"/>
          <a:ea typeface="+mn-ea"/>
          <a:cs typeface="+mn-cs"/>
        </a:defRPr>
      </a:lvl1pPr>
      <a:lvl2pPr marL="2699995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9449" kern="1200">
          <a:solidFill>
            <a:schemeClr val="tx1"/>
          </a:solidFill>
          <a:latin typeface="+mn-lt"/>
          <a:ea typeface="+mn-ea"/>
          <a:cs typeface="+mn-cs"/>
        </a:defRPr>
      </a:lvl2pPr>
      <a:lvl3pPr marL="4499991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874" kern="1200">
          <a:solidFill>
            <a:schemeClr val="tx1"/>
          </a:solidFill>
          <a:latin typeface="+mn-lt"/>
          <a:ea typeface="+mn-ea"/>
          <a:cs typeface="+mn-cs"/>
        </a:defRPr>
      </a:lvl3pPr>
      <a:lvl4pPr marL="6299987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4pPr>
      <a:lvl5pPr marL="8099984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5pPr>
      <a:lvl6pPr marL="9899980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6pPr>
      <a:lvl7pPr marL="11699977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7pPr>
      <a:lvl8pPr marL="13499973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8pPr>
      <a:lvl9pPr marL="15299969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1pPr>
      <a:lvl2pPr marL="1799996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2pPr>
      <a:lvl3pPr marL="3599993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3pPr>
      <a:lvl4pPr marL="5399989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4pPr>
      <a:lvl5pPr marL="7199986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5pPr>
      <a:lvl6pPr marL="8999982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6pPr>
      <a:lvl7pPr marL="10799978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7pPr>
      <a:lvl8pPr marL="12599975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8pPr>
      <a:lvl9pPr marL="14399971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3.xml"/><Relationship Id="rId7" Type="http://schemas.openxmlformats.org/officeDocument/2006/relationships/slideLayout" Target="../slideLayouts/slideLayout1.xml"/><Relationship Id="rId2" Type="http://schemas.openxmlformats.org/officeDocument/2006/relationships/customXml" Target="../../customXml/item1.xml"/><Relationship Id="rId1" Type="http://schemas.openxmlformats.org/officeDocument/2006/relationships/customXml" Target="../../customXml/item2.xml"/><Relationship Id="rId6" Type="http://schemas.openxmlformats.org/officeDocument/2006/relationships/customXml" Target="../../customXml/item5.xml"/><Relationship Id="rId5" Type="http://schemas.openxmlformats.org/officeDocument/2006/relationships/customXml" Target="../../customXml/item6.xml"/><Relationship Id="rId4" Type="http://schemas.openxmlformats.org/officeDocument/2006/relationships/customXml" Target="../../customXml/item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23.xml"/><Relationship Id="rId2" Type="http://schemas.openxmlformats.org/officeDocument/2006/relationships/customXml" Target="../../customXml/item19.xml"/><Relationship Id="rId1" Type="http://schemas.openxmlformats.org/officeDocument/2006/relationships/customXml" Target="../../customXml/item20.xml"/><Relationship Id="rId5" Type="http://schemas.openxmlformats.org/officeDocument/2006/relationships/slideLayout" Target="../slideLayouts/slideLayout1.xml"/><Relationship Id="rId4" Type="http://schemas.openxmlformats.org/officeDocument/2006/relationships/customXml" Target="../../customXml/item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28"/>
          <p:cNvSpPr>
            <a:spLocks noEditPoints="1"/>
          </p:cNvSpPr>
          <p:nvPr>
            <p:custDataLst>
              <p:custData r:id="rId1"/>
              <p:custData r:id="rId2"/>
            </p:custDataLst>
          </p:nvPr>
        </p:nvSpPr>
        <p:spPr bwMode="black">
          <a:xfrm>
            <a:off x="13219296" y="15688675"/>
            <a:ext cx="866664" cy="807976"/>
          </a:xfrm>
          <a:custGeom>
            <a:avLst/>
            <a:gdLst>
              <a:gd name="T0" fmla="*/ 49 w 71"/>
              <a:gd name="T1" fmla="*/ 21 h 62"/>
              <a:gd name="T2" fmla="*/ 49 w 71"/>
              <a:gd name="T3" fmla="*/ 19 h 62"/>
              <a:gd name="T4" fmla="*/ 49 w 71"/>
              <a:gd name="T5" fmla="*/ 19 h 62"/>
              <a:gd name="T6" fmla="*/ 48 w 71"/>
              <a:gd name="T7" fmla="*/ 17 h 62"/>
              <a:gd name="T8" fmla="*/ 32 w 71"/>
              <a:gd name="T9" fmla="*/ 2 h 62"/>
              <a:gd name="T10" fmla="*/ 28 w 71"/>
              <a:gd name="T11" fmla="*/ 0 h 62"/>
              <a:gd name="T12" fmla="*/ 28 w 71"/>
              <a:gd name="T13" fmla="*/ 0 h 62"/>
              <a:gd name="T14" fmla="*/ 28 w 71"/>
              <a:gd name="T15" fmla="*/ 0 h 62"/>
              <a:gd name="T16" fmla="*/ 6 w 71"/>
              <a:gd name="T17" fmla="*/ 0 h 62"/>
              <a:gd name="T18" fmla="*/ 0 w 71"/>
              <a:gd name="T19" fmla="*/ 5 h 62"/>
              <a:gd name="T20" fmla="*/ 0 w 71"/>
              <a:gd name="T21" fmla="*/ 56 h 62"/>
              <a:gd name="T22" fmla="*/ 6 w 71"/>
              <a:gd name="T23" fmla="*/ 62 h 62"/>
              <a:gd name="T24" fmla="*/ 44 w 71"/>
              <a:gd name="T25" fmla="*/ 62 h 62"/>
              <a:gd name="T26" fmla="*/ 50 w 71"/>
              <a:gd name="T27" fmla="*/ 56 h 62"/>
              <a:gd name="T28" fmla="*/ 50 w 71"/>
              <a:gd name="T29" fmla="*/ 21 h 62"/>
              <a:gd name="T30" fmla="*/ 49 w 71"/>
              <a:gd name="T31" fmla="*/ 21 h 62"/>
              <a:gd name="T32" fmla="*/ 28 w 71"/>
              <a:gd name="T33" fmla="*/ 5 h 62"/>
              <a:gd name="T34" fmla="*/ 44 w 71"/>
              <a:gd name="T35" fmla="*/ 21 h 62"/>
              <a:gd name="T36" fmla="*/ 28 w 71"/>
              <a:gd name="T37" fmla="*/ 21 h 62"/>
              <a:gd name="T38" fmla="*/ 28 w 71"/>
              <a:gd name="T39" fmla="*/ 5 h 62"/>
              <a:gd name="T40" fmla="*/ 44 w 71"/>
              <a:gd name="T41" fmla="*/ 56 h 62"/>
              <a:gd name="T42" fmla="*/ 6 w 71"/>
              <a:gd name="T43" fmla="*/ 56 h 62"/>
              <a:gd name="T44" fmla="*/ 6 w 71"/>
              <a:gd name="T45" fmla="*/ 5 h 62"/>
              <a:gd name="T46" fmla="*/ 23 w 71"/>
              <a:gd name="T47" fmla="*/ 5 h 62"/>
              <a:gd name="T48" fmla="*/ 23 w 71"/>
              <a:gd name="T49" fmla="*/ 21 h 62"/>
              <a:gd name="T50" fmla="*/ 28 w 71"/>
              <a:gd name="T51" fmla="*/ 27 h 62"/>
              <a:gd name="T52" fmla="*/ 44 w 71"/>
              <a:gd name="T53" fmla="*/ 27 h 62"/>
              <a:gd name="T54" fmla="*/ 44 w 71"/>
              <a:gd name="T55" fmla="*/ 56 h 62"/>
              <a:gd name="T56" fmla="*/ 58 w 71"/>
              <a:gd name="T57" fmla="*/ 14 h 62"/>
              <a:gd name="T58" fmla="*/ 60 w 71"/>
              <a:gd name="T59" fmla="*/ 19 h 62"/>
              <a:gd name="T60" fmla="*/ 60 w 71"/>
              <a:gd name="T61" fmla="*/ 56 h 62"/>
              <a:gd name="T62" fmla="*/ 55 w 71"/>
              <a:gd name="T63" fmla="*/ 62 h 62"/>
              <a:gd name="T64" fmla="*/ 53 w 71"/>
              <a:gd name="T65" fmla="*/ 62 h 62"/>
              <a:gd name="T66" fmla="*/ 55 w 71"/>
              <a:gd name="T67" fmla="*/ 57 h 62"/>
              <a:gd name="T68" fmla="*/ 55 w 71"/>
              <a:gd name="T69" fmla="*/ 21 h 62"/>
              <a:gd name="T70" fmla="*/ 53 w 71"/>
              <a:gd name="T71" fmla="*/ 15 h 62"/>
              <a:gd name="T72" fmla="*/ 37 w 71"/>
              <a:gd name="T73" fmla="*/ 0 h 62"/>
              <a:gd name="T74" fmla="*/ 37 w 71"/>
              <a:gd name="T75" fmla="*/ 0 h 62"/>
              <a:gd name="T76" fmla="*/ 39 w 71"/>
              <a:gd name="T77" fmla="*/ 0 h 62"/>
              <a:gd name="T78" fmla="*/ 40 w 71"/>
              <a:gd name="T79" fmla="*/ 0 h 62"/>
              <a:gd name="T80" fmla="*/ 47 w 71"/>
              <a:gd name="T81" fmla="*/ 3 h 62"/>
              <a:gd name="T82" fmla="*/ 58 w 71"/>
              <a:gd name="T83" fmla="*/ 14 h 62"/>
              <a:gd name="T84" fmla="*/ 69 w 71"/>
              <a:gd name="T85" fmla="*/ 13 h 62"/>
              <a:gd name="T86" fmla="*/ 71 w 71"/>
              <a:gd name="T87" fmla="*/ 17 h 62"/>
              <a:gd name="T88" fmla="*/ 71 w 71"/>
              <a:gd name="T89" fmla="*/ 56 h 62"/>
              <a:gd name="T90" fmla="*/ 65 w 71"/>
              <a:gd name="T91" fmla="*/ 62 h 62"/>
              <a:gd name="T92" fmla="*/ 64 w 71"/>
              <a:gd name="T93" fmla="*/ 62 h 62"/>
              <a:gd name="T94" fmla="*/ 65 w 71"/>
              <a:gd name="T95" fmla="*/ 57 h 62"/>
              <a:gd name="T96" fmla="*/ 65 w 71"/>
              <a:gd name="T97" fmla="*/ 18 h 62"/>
              <a:gd name="T98" fmla="*/ 64 w 71"/>
              <a:gd name="T99" fmla="*/ 14 h 62"/>
              <a:gd name="T100" fmla="*/ 50 w 71"/>
              <a:gd name="T101" fmla="*/ 0 h 62"/>
              <a:gd name="T102" fmla="*/ 50 w 71"/>
              <a:gd name="T103" fmla="*/ 0 h 62"/>
              <a:gd name="T104" fmla="*/ 51 w 71"/>
              <a:gd name="T105" fmla="*/ 0 h 62"/>
              <a:gd name="T106" fmla="*/ 52 w 71"/>
              <a:gd name="T107" fmla="*/ 0 h 62"/>
              <a:gd name="T108" fmla="*/ 59 w 71"/>
              <a:gd name="T109" fmla="*/ 3 h 62"/>
              <a:gd name="T110" fmla="*/ 69 w 71"/>
              <a:gd name="T111" fmla="*/ 13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71" h="62">
                <a:moveTo>
                  <a:pt x="49" y="21"/>
                </a:moveTo>
                <a:cubicBezTo>
                  <a:pt x="49" y="20"/>
                  <a:pt x="49" y="20"/>
                  <a:pt x="49" y="19"/>
                </a:cubicBezTo>
                <a:cubicBezTo>
                  <a:pt x="49" y="19"/>
                  <a:pt x="49" y="19"/>
                  <a:pt x="49" y="19"/>
                </a:cubicBezTo>
                <a:cubicBezTo>
                  <a:pt x="49" y="18"/>
                  <a:pt x="48" y="18"/>
                  <a:pt x="48" y="17"/>
                </a:cubicBezTo>
                <a:cubicBezTo>
                  <a:pt x="32" y="2"/>
                  <a:pt x="32" y="2"/>
                  <a:pt x="32" y="2"/>
                </a:cubicBezTo>
                <a:cubicBezTo>
                  <a:pt x="31" y="0"/>
                  <a:pt x="30" y="0"/>
                  <a:pt x="28" y="0"/>
                </a:cubicBezTo>
                <a:cubicBezTo>
                  <a:pt x="28" y="0"/>
                  <a:pt x="28" y="0"/>
                  <a:pt x="28" y="0"/>
                </a:cubicBezTo>
                <a:cubicBezTo>
                  <a:pt x="28" y="0"/>
                  <a:pt x="28" y="0"/>
                  <a:pt x="28" y="0"/>
                </a:cubicBezTo>
                <a:cubicBezTo>
                  <a:pt x="6" y="0"/>
                  <a:pt x="6" y="0"/>
                  <a:pt x="6" y="0"/>
                </a:cubicBezTo>
                <a:cubicBezTo>
                  <a:pt x="3" y="0"/>
                  <a:pt x="0" y="2"/>
                  <a:pt x="0" y="5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59"/>
                  <a:pt x="3" y="62"/>
                  <a:pt x="6" y="62"/>
                </a:cubicBezTo>
                <a:cubicBezTo>
                  <a:pt x="44" y="62"/>
                  <a:pt x="44" y="62"/>
                  <a:pt x="44" y="62"/>
                </a:cubicBezTo>
                <a:cubicBezTo>
                  <a:pt x="47" y="62"/>
                  <a:pt x="50" y="59"/>
                  <a:pt x="50" y="56"/>
                </a:cubicBezTo>
                <a:cubicBezTo>
                  <a:pt x="50" y="21"/>
                  <a:pt x="50" y="21"/>
                  <a:pt x="50" y="21"/>
                </a:cubicBezTo>
                <a:cubicBezTo>
                  <a:pt x="50" y="21"/>
                  <a:pt x="49" y="21"/>
                  <a:pt x="49" y="21"/>
                </a:cubicBezTo>
                <a:close/>
                <a:moveTo>
                  <a:pt x="28" y="5"/>
                </a:moveTo>
                <a:cubicBezTo>
                  <a:pt x="44" y="21"/>
                  <a:pt x="44" y="21"/>
                  <a:pt x="44" y="21"/>
                </a:cubicBezTo>
                <a:cubicBezTo>
                  <a:pt x="28" y="21"/>
                  <a:pt x="28" y="21"/>
                  <a:pt x="28" y="21"/>
                </a:cubicBezTo>
                <a:lnTo>
                  <a:pt x="28" y="5"/>
                </a:lnTo>
                <a:close/>
                <a:moveTo>
                  <a:pt x="44" y="56"/>
                </a:moveTo>
                <a:cubicBezTo>
                  <a:pt x="6" y="56"/>
                  <a:pt x="6" y="56"/>
                  <a:pt x="6" y="56"/>
                </a:cubicBezTo>
                <a:cubicBezTo>
                  <a:pt x="6" y="5"/>
                  <a:pt x="6" y="5"/>
                  <a:pt x="6" y="5"/>
                </a:cubicBezTo>
                <a:cubicBezTo>
                  <a:pt x="23" y="5"/>
                  <a:pt x="23" y="5"/>
                  <a:pt x="23" y="5"/>
                </a:cubicBezTo>
                <a:cubicBezTo>
                  <a:pt x="23" y="21"/>
                  <a:pt x="23" y="21"/>
                  <a:pt x="23" y="21"/>
                </a:cubicBezTo>
                <a:cubicBezTo>
                  <a:pt x="23" y="24"/>
                  <a:pt x="25" y="27"/>
                  <a:pt x="28" y="27"/>
                </a:cubicBezTo>
                <a:cubicBezTo>
                  <a:pt x="44" y="27"/>
                  <a:pt x="44" y="27"/>
                  <a:pt x="44" y="27"/>
                </a:cubicBezTo>
                <a:lnTo>
                  <a:pt x="44" y="56"/>
                </a:lnTo>
                <a:close/>
                <a:moveTo>
                  <a:pt x="58" y="14"/>
                </a:moveTo>
                <a:cubicBezTo>
                  <a:pt x="59" y="15"/>
                  <a:pt x="60" y="17"/>
                  <a:pt x="60" y="19"/>
                </a:cubicBezTo>
                <a:cubicBezTo>
                  <a:pt x="60" y="56"/>
                  <a:pt x="60" y="56"/>
                  <a:pt x="60" y="56"/>
                </a:cubicBezTo>
                <a:cubicBezTo>
                  <a:pt x="60" y="59"/>
                  <a:pt x="58" y="62"/>
                  <a:pt x="55" y="62"/>
                </a:cubicBezTo>
                <a:cubicBezTo>
                  <a:pt x="53" y="62"/>
                  <a:pt x="53" y="62"/>
                  <a:pt x="53" y="62"/>
                </a:cubicBezTo>
                <a:cubicBezTo>
                  <a:pt x="54" y="60"/>
                  <a:pt x="55" y="59"/>
                  <a:pt x="55" y="57"/>
                </a:cubicBezTo>
                <a:cubicBezTo>
                  <a:pt x="55" y="21"/>
                  <a:pt x="55" y="21"/>
                  <a:pt x="55" y="21"/>
                </a:cubicBezTo>
                <a:cubicBezTo>
                  <a:pt x="55" y="19"/>
                  <a:pt x="54" y="17"/>
                  <a:pt x="53" y="15"/>
                </a:cubicBezTo>
                <a:cubicBezTo>
                  <a:pt x="37" y="0"/>
                  <a:pt x="37" y="0"/>
                  <a:pt x="37" y="0"/>
                </a:cubicBezTo>
                <a:cubicBezTo>
                  <a:pt x="37" y="0"/>
                  <a:pt x="37" y="0"/>
                  <a:pt x="37" y="0"/>
                </a:cubicBezTo>
                <a:cubicBezTo>
                  <a:pt x="39" y="0"/>
                  <a:pt x="39" y="0"/>
                  <a:pt x="39" y="0"/>
                </a:cubicBezTo>
                <a:cubicBezTo>
                  <a:pt x="40" y="0"/>
                  <a:pt x="40" y="0"/>
                  <a:pt x="40" y="0"/>
                </a:cubicBezTo>
                <a:cubicBezTo>
                  <a:pt x="41" y="0"/>
                  <a:pt x="44" y="0"/>
                  <a:pt x="47" y="3"/>
                </a:cubicBezTo>
                <a:cubicBezTo>
                  <a:pt x="58" y="14"/>
                  <a:pt x="58" y="14"/>
                  <a:pt x="58" y="14"/>
                </a:cubicBezTo>
                <a:moveTo>
                  <a:pt x="69" y="13"/>
                </a:moveTo>
                <a:cubicBezTo>
                  <a:pt x="70" y="14"/>
                  <a:pt x="71" y="16"/>
                  <a:pt x="71" y="17"/>
                </a:cubicBezTo>
                <a:cubicBezTo>
                  <a:pt x="71" y="56"/>
                  <a:pt x="71" y="56"/>
                  <a:pt x="71" y="56"/>
                </a:cubicBezTo>
                <a:cubicBezTo>
                  <a:pt x="71" y="59"/>
                  <a:pt x="68" y="62"/>
                  <a:pt x="65" y="62"/>
                </a:cubicBezTo>
                <a:cubicBezTo>
                  <a:pt x="64" y="62"/>
                  <a:pt x="64" y="62"/>
                  <a:pt x="64" y="62"/>
                </a:cubicBezTo>
                <a:cubicBezTo>
                  <a:pt x="65" y="60"/>
                  <a:pt x="65" y="59"/>
                  <a:pt x="65" y="57"/>
                </a:cubicBezTo>
                <a:cubicBezTo>
                  <a:pt x="65" y="18"/>
                  <a:pt x="65" y="18"/>
                  <a:pt x="65" y="18"/>
                </a:cubicBezTo>
                <a:cubicBezTo>
                  <a:pt x="65" y="17"/>
                  <a:pt x="65" y="15"/>
                  <a:pt x="64" y="14"/>
                </a:cubicBezTo>
                <a:cubicBezTo>
                  <a:pt x="50" y="0"/>
                  <a:pt x="50" y="0"/>
                  <a:pt x="50" y="0"/>
                </a:cubicBezTo>
                <a:cubicBezTo>
                  <a:pt x="50" y="0"/>
                  <a:pt x="50" y="0"/>
                  <a:pt x="50" y="0"/>
                </a:cubicBezTo>
                <a:cubicBezTo>
                  <a:pt x="51" y="0"/>
                  <a:pt x="51" y="0"/>
                  <a:pt x="51" y="0"/>
                </a:cubicBezTo>
                <a:cubicBezTo>
                  <a:pt x="52" y="0"/>
                  <a:pt x="52" y="0"/>
                  <a:pt x="52" y="0"/>
                </a:cubicBezTo>
                <a:cubicBezTo>
                  <a:pt x="54" y="0"/>
                  <a:pt x="56" y="0"/>
                  <a:pt x="59" y="3"/>
                </a:cubicBezTo>
                <a:cubicBezTo>
                  <a:pt x="69" y="13"/>
                  <a:pt x="69" y="13"/>
                  <a:pt x="69" y="13"/>
                </a:cubicBezTo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 sz="1000" b="1" dirty="0" smtClean="0">
              <a:solidFill>
                <a:schemeClr val="bg1"/>
              </a:solidFill>
            </a:endParaRPr>
          </a:p>
          <a:p>
            <a:endParaRPr lang="en-US" sz="1400" b="1" dirty="0">
              <a:solidFill>
                <a:schemeClr val="bg1"/>
              </a:solidFill>
            </a:endParaRPr>
          </a:p>
          <a:p>
            <a:r>
              <a:rPr lang="en-US" sz="1400" b="1" dirty="0" smtClean="0">
                <a:solidFill>
                  <a:schemeClr val="bg1"/>
                </a:solidFill>
              </a:rPr>
              <a:t>Input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6" name="Pfeil nach unten 5"/>
          <p:cNvSpPr/>
          <p:nvPr/>
        </p:nvSpPr>
        <p:spPr>
          <a:xfrm>
            <a:off x="13434420" y="16642125"/>
            <a:ext cx="436419" cy="671945"/>
          </a:xfrm>
          <a:prstGeom prst="downArrow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AT" sz="6803"/>
          </a:p>
        </p:txBody>
      </p:sp>
      <p:sp>
        <p:nvSpPr>
          <p:cNvPr id="7" name="Diagonal liegende Ecken des Rechtecks abrunden 6"/>
          <p:cNvSpPr/>
          <p:nvPr/>
        </p:nvSpPr>
        <p:spPr>
          <a:xfrm>
            <a:off x="13032768" y="17459540"/>
            <a:ext cx="1260000" cy="720000"/>
          </a:xfrm>
          <a:prstGeom prst="round2Diag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AT" sz="2000" b="1" dirty="0">
                <a:solidFill>
                  <a:schemeClr val="bg1"/>
                </a:solidFill>
              </a:rPr>
              <a:t>Dateien lesen</a:t>
            </a:r>
          </a:p>
        </p:txBody>
      </p:sp>
      <p:sp>
        <p:nvSpPr>
          <p:cNvPr id="8" name="Pfeil nach unten 7"/>
          <p:cNvSpPr/>
          <p:nvPr/>
        </p:nvSpPr>
        <p:spPr>
          <a:xfrm rot="16200000">
            <a:off x="14571559" y="17488450"/>
            <a:ext cx="436419" cy="671945"/>
          </a:xfrm>
          <a:prstGeom prst="downArrow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AT" sz="6803"/>
          </a:p>
        </p:txBody>
      </p:sp>
      <p:sp>
        <p:nvSpPr>
          <p:cNvPr id="10" name="Rechteck 9"/>
          <p:cNvSpPr/>
          <p:nvPr/>
        </p:nvSpPr>
        <p:spPr>
          <a:xfrm>
            <a:off x="15277973" y="17459540"/>
            <a:ext cx="1260000" cy="720000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AT" sz="2000" b="1" dirty="0"/>
              <a:t>Ändern</a:t>
            </a:r>
          </a:p>
        </p:txBody>
      </p:sp>
      <p:sp>
        <p:nvSpPr>
          <p:cNvPr id="30" name="Pfeil nach unten 29"/>
          <p:cNvSpPr/>
          <p:nvPr/>
        </p:nvSpPr>
        <p:spPr>
          <a:xfrm rot="16200000">
            <a:off x="16823817" y="17488450"/>
            <a:ext cx="436419" cy="671945"/>
          </a:xfrm>
          <a:prstGeom prst="downArrow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AT" sz="6803"/>
          </a:p>
        </p:txBody>
      </p:sp>
      <p:sp>
        <p:nvSpPr>
          <p:cNvPr id="31" name="Rechteck 30"/>
          <p:cNvSpPr/>
          <p:nvPr/>
        </p:nvSpPr>
        <p:spPr>
          <a:xfrm>
            <a:off x="17530231" y="17459540"/>
            <a:ext cx="1260000" cy="720000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AT" sz="2000" b="1" dirty="0" smtClean="0"/>
              <a:t>Dateien schreiben</a:t>
            </a:r>
            <a:endParaRPr lang="de-AT" sz="2000" b="1" dirty="0"/>
          </a:p>
        </p:txBody>
      </p:sp>
      <p:sp>
        <p:nvSpPr>
          <p:cNvPr id="32" name="Pfeil nach unten 31"/>
          <p:cNvSpPr/>
          <p:nvPr/>
        </p:nvSpPr>
        <p:spPr>
          <a:xfrm rot="10800000">
            <a:off x="17942023" y="16642125"/>
            <a:ext cx="436419" cy="671945"/>
          </a:xfrm>
          <a:prstGeom prst="downArrow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AT" sz="6803"/>
          </a:p>
        </p:txBody>
      </p:sp>
      <p:sp>
        <p:nvSpPr>
          <p:cNvPr id="33" name="Freeform 128"/>
          <p:cNvSpPr>
            <a:spLocks noEditPoints="1"/>
          </p:cNvSpPr>
          <p:nvPr>
            <p:custDataLst>
              <p:custData r:id="rId3"/>
              <p:custData r:id="rId4"/>
            </p:custDataLst>
          </p:nvPr>
        </p:nvSpPr>
        <p:spPr bwMode="black">
          <a:xfrm>
            <a:off x="17726898" y="15688675"/>
            <a:ext cx="866664" cy="807976"/>
          </a:xfrm>
          <a:custGeom>
            <a:avLst/>
            <a:gdLst>
              <a:gd name="T0" fmla="*/ 49 w 71"/>
              <a:gd name="T1" fmla="*/ 21 h 62"/>
              <a:gd name="T2" fmla="*/ 49 w 71"/>
              <a:gd name="T3" fmla="*/ 19 h 62"/>
              <a:gd name="T4" fmla="*/ 49 w 71"/>
              <a:gd name="T5" fmla="*/ 19 h 62"/>
              <a:gd name="T6" fmla="*/ 48 w 71"/>
              <a:gd name="T7" fmla="*/ 17 h 62"/>
              <a:gd name="T8" fmla="*/ 32 w 71"/>
              <a:gd name="T9" fmla="*/ 2 h 62"/>
              <a:gd name="T10" fmla="*/ 28 w 71"/>
              <a:gd name="T11" fmla="*/ 0 h 62"/>
              <a:gd name="T12" fmla="*/ 28 w 71"/>
              <a:gd name="T13" fmla="*/ 0 h 62"/>
              <a:gd name="T14" fmla="*/ 28 w 71"/>
              <a:gd name="T15" fmla="*/ 0 h 62"/>
              <a:gd name="T16" fmla="*/ 6 w 71"/>
              <a:gd name="T17" fmla="*/ 0 h 62"/>
              <a:gd name="T18" fmla="*/ 0 w 71"/>
              <a:gd name="T19" fmla="*/ 5 h 62"/>
              <a:gd name="T20" fmla="*/ 0 w 71"/>
              <a:gd name="T21" fmla="*/ 56 h 62"/>
              <a:gd name="T22" fmla="*/ 6 w 71"/>
              <a:gd name="T23" fmla="*/ 62 h 62"/>
              <a:gd name="T24" fmla="*/ 44 w 71"/>
              <a:gd name="T25" fmla="*/ 62 h 62"/>
              <a:gd name="T26" fmla="*/ 50 w 71"/>
              <a:gd name="T27" fmla="*/ 56 h 62"/>
              <a:gd name="T28" fmla="*/ 50 w 71"/>
              <a:gd name="T29" fmla="*/ 21 h 62"/>
              <a:gd name="T30" fmla="*/ 49 w 71"/>
              <a:gd name="T31" fmla="*/ 21 h 62"/>
              <a:gd name="T32" fmla="*/ 28 w 71"/>
              <a:gd name="T33" fmla="*/ 5 h 62"/>
              <a:gd name="T34" fmla="*/ 44 w 71"/>
              <a:gd name="T35" fmla="*/ 21 h 62"/>
              <a:gd name="T36" fmla="*/ 28 w 71"/>
              <a:gd name="T37" fmla="*/ 21 h 62"/>
              <a:gd name="T38" fmla="*/ 28 w 71"/>
              <a:gd name="T39" fmla="*/ 5 h 62"/>
              <a:gd name="T40" fmla="*/ 44 w 71"/>
              <a:gd name="T41" fmla="*/ 56 h 62"/>
              <a:gd name="T42" fmla="*/ 6 w 71"/>
              <a:gd name="T43" fmla="*/ 56 h 62"/>
              <a:gd name="T44" fmla="*/ 6 w 71"/>
              <a:gd name="T45" fmla="*/ 5 h 62"/>
              <a:gd name="T46" fmla="*/ 23 w 71"/>
              <a:gd name="T47" fmla="*/ 5 h 62"/>
              <a:gd name="T48" fmla="*/ 23 w 71"/>
              <a:gd name="T49" fmla="*/ 21 h 62"/>
              <a:gd name="T50" fmla="*/ 28 w 71"/>
              <a:gd name="T51" fmla="*/ 27 h 62"/>
              <a:gd name="T52" fmla="*/ 44 w 71"/>
              <a:gd name="T53" fmla="*/ 27 h 62"/>
              <a:gd name="T54" fmla="*/ 44 w 71"/>
              <a:gd name="T55" fmla="*/ 56 h 62"/>
              <a:gd name="T56" fmla="*/ 58 w 71"/>
              <a:gd name="T57" fmla="*/ 14 h 62"/>
              <a:gd name="T58" fmla="*/ 60 w 71"/>
              <a:gd name="T59" fmla="*/ 19 h 62"/>
              <a:gd name="T60" fmla="*/ 60 w 71"/>
              <a:gd name="T61" fmla="*/ 56 h 62"/>
              <a:gd name="T62" fmla="*/ 55 w 71"/>
              <a:gd name="T63" fmla="*/ 62 h 62"/>
              <a:gd name="T64" fmla="*/ 53 w 71"/>
              <a:gd name="T65" fmla="*/ 62 h 62"/>
              <a:gd name="T66" fmla="*/ 55 w 71"/>
              <a:gd name="T67" fmla="*/ 57 h 62"/>
              <a:gd name="T68" fmla="*/ 55 w 71"/>
              <a:gd name="T69" fmla="*/ 21 h 62"/>
              <a:gd name="T70" fmla="*/ 53 w 71"/>
              <a:gd name="T71" fmla="*/ 15 h 62"/>
              <a:gd name="T72" fmla="*/ 37 w 71"/>
              <a:gd name="T73" fmla="*/ 0 h 62"/>
              <a:gd name="T74" fmla="*/ 37 w 71"/>
              <a:gd name="T75" fmla="*/ 0 h 62"/>
              <a:gd name="T76" fmla="*/ 39 w 71"/>
              <a:gd name="T77" fmla="*/ 0 h 62"/>
              <a:gd name="T78" fmla="*/ 40 w 71"/>
              <a:gd name="T79" fmla="*/ 0 h 62"/>
              <a:gd name="T80" fmla="*/ 47 w 71"/>
              <a:gd name="T81" fmla="*/ 3 h 62"/>
              <a:gd name="T82" fmla="*/ 58 w 71"/>
              <a:gd name="T83" fmla="*/ 14 h 62"/>
              <a:gd name="T84" fmla="*/ 69 w 71"/>
              <a:gd name="T85" fmla="*/ 13 h 62"/>
              <a:gd name="T86" fmla="*/ 71 w 71"/>
              <a:gd name="T87" fmla="*/ 17 h 62"/>
              <a:gd name="T88" fmla="*/ 71 w 71"/>
              <a:gd name="T89" fmla="*/ 56 h 62"/>
              <a:gd name="T90" fmla="*/ 65 w 71"/>
              <a:gd name="T91" fmla="*/ 62 h 62"/>
              <a:gd name="T92" fmla="*/ 64 w 71"/>
              <a:gd name="T93" fmla="*/ 62 h 62"/>
              <a:gd name="T94" fmla="*/ 65 w 71"/>
              <a:gd name="T95" fmla="*/ 57 h 62"/>
              <a:gd name="T96" fmla="*/ 65 w 71"/>
              <a:gd name="T97" fmla="*/ 18 h 62"/>
              <a:gd name="T98" fmla="*/ 64 w 71"/>
              <a:gd name="T99" fmla="*/ 14 h 62"/>
              <a:gd name="T100" fmla="*/ 50 w 71"/>
              <a:gd name="T101" fmla="*/ 0 h 62"/>
              <a:gd name="T102" fmla="*/ 50 w 71"/>
              <a:gd name="T103" fmla="*/ 0 h 62"/>
              <a:gd name="T104" fmla="*/ 51 w 71"/>
              <a:gd name="T105" fmla="*/ 0 h 62"/>
              <a:gd name="T106" fmla="*/ 52 w 71"/>
              <a:gd name="T107" fmla="*/ 0 h 62"/>
              <a:gd name="T108" fmla="*/ 59 w 71"/>
              <a:gd name="T109" fmla="*/ 3 h 62"/>
              <a:gd name="T110" fmla="*/ 69 w 71"/>
              <a:gd name="T111" fmla="*/ 13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71" h="62">
                <a:moveTo>
                  <a:pt x="49" y="21"/>
                </a:moveTo>
                <a:cubicBezTo>
                  <a:pt x="49" y="20"/>
                  <a:pt x="49" y="20"/>
                  <a:pt x="49" y="19"/>
                </a:cubicBezTo>
                <a:cubicBezTo>
                  <a:pt x="49" y="19"/>
                  <a:pt x="49" y="19"/>
                  <a:pt x="49" y="19"/>
                </a:cubicBezTo>
                <a:cubicBezTo>
                  <a:pt x="49" y="18"/>
                  <a:pt x="48" y="18"/>
                  <a:pt x="48" y="17"/>
                </a:cubicBezTo>
                <a:cubicBezTo>
                  <a:pt x="32" y="2"/>
                  <a:pt x="32" y="2"/>
                  <a:pt x="32" y="2"/>
                </a:cubicBezTo>
                <a:cubicBezTo>
                  <a:pt x="31" y="0"/>
                  <a:pt x="30" y="0"/>
                  <a:pt x="28" y="0"/>
                </a:cubicBezTo>
                <a:cubicBezTo>
                  <a:pt x="28" y="0"/>
                  <a:pt x="28" y="0"/>
                  <a:pt x="28" y="0"/>
                </a:cubicBezTo>
                <a:cubicBezTo>
                  <a:pt x="28" y="0"/>
                  <a:pt x="28" y="0"/>
                  <a:pt x="28" y="0"/>
                </a:cubicBezTo>
                <a:cubicBezTo>
                  <a:pt x="6" y="0"/>
                  <a:pt x="6" y="0"/>
                  <a:pt x="6" y="0"/>
                </a:cubicBezTo>
                <a:cubicBezTo>
                  <a:pt x="3" y="0"/>
                  <a:pt x="0" y="2"/>
                  <a:pt x="0" y="5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59"/>
                  <a:pt x="3" y="62"/>
                  <a:pt x="6" y="62"/>
                </a:cubicBezTo>
                <a:cubicBezTo>
                  <a:pt x="44" y="62"/>
                  <a:pt x="44" y="62"/>
                  <a:pt x="44" y="62"/>
                </a:cubicBezTo>
                <a:cubicBezTo>
                  <a:pt x="47" y="62"/>
                  <a:pt x="50" y="59"/>
                  <a:pt x="50" y="56"/>
                </a:cubicBezTo>
                <a:cubicBezTo>
                  <a:pt x="50" y="21"/>
                  <a:pt x="50" y="21"/>
                  <a:pt x="50" y="21"/>
                </a:cubicBezTo>
                <a:cubicBezTo>
                  <a:pt x="50" y="21"/>
                  <a:pt x="49" y="21"/>
                  <a:pt x="49" y="21"/>
                </a:cubicBezTo>
                <a:close/>
                <a:moveTo>
                  <a:pt x="28" y="5"/>
                </a:moveTo>
                <a:cubicBezTo>
                  <a:pt x="44" y="21"/>
                  <a:pt x="44" y="21"/>
                  <a:pt x="44" y="21"/>
                </a:cubicBezTo>
                <a:cubicBezTo>
                  <a:pt x="28" y="21"/>
                  <a:pt x="28" y="21"/>
                  <a:pt x="28" y="21"/>
                </a:cubicBezTo>
                <a:lnTo>
                  <a:pt x="28" y="5"/>
                </a:lnTo>
                <a:close/>
                <a:moveTo>
                  <a:pt x="44" y="56"/>
                </a:moveTo>
                <a:cubicBezTo>
                  <a:pt x="6" y="56"/>
                  <a:pt x="6" y="56"/>
                  <a:pt x="6" y="56"/>
                </a:cubicBezTo>
                <a:cubicBezTo>
                  <a:pt x="6" y="5"/>
                  <a:pt x="6" y="5"/>
                  <a:pt x="6" y="5"/>
                </a:cubicBezTo>
                <a:cubicBezTo>
                  <a:pt x="23" y="5"/>
                  <a:pt x="23" y="5"/>
                  <a:pt x="23" y="5"/>
                </a:cubicBezTo>
                <a:cubicBezTo>
                  <a:pt x="23" y="21"/>
                  <a:pt x="23" y="21"/>
                  <a:pt x="23" y="21"/>
                </a:cubicBezTo>
                <a:cubicBezTo>
                  <a:pt x="23" y="24"/>
                  <a:pt x="25" y="27"/>
                  <a:pt x="28" y="27"/>
                </a:cubicBezTo>
                <a:cubicBezTo>
                  <a:pt x="44" y="27"/>
                  <a:pt x="44" y="27"/>
                  <a:pt x="44" y="27"/>
                </a:cubicBezTo>
                <a:lnTo>
                  <a:pt x="44" y="56"/>
                </a:lnTo>
                <a:close/>
                <a:moveTo>
                  <a:pt x="58" y="14"/>
                </a:moveTo>
                <a:cubicBezTo>
                  <a:pt x="59" y="15"/>
                  <a:pt x="60" y="17"/>
                  <a:pt x="60" y="19"/>
                </a:cubicBezTo>
                <a:cubicBezTo>
                  <a:pt x="60" y="56"/>
                  <a:pt x="60" y="56"/>
                  <a:pt x="60" y="56"/>
                </a:cubicBezTo>
                <a:cubicBezTo>
                  <a:pt x="60" y="59"/>
                  <a:pt x="58" y="62"/>
                  <a:pt x="55" y="62"/>
                </a:cubicBezTo>
                <a:cubicBezTo>
                  <a:pt x="53" y="62"/>
                  <a:pt x="53" y="62"/>
                  <a:pt x="53" y="62"/>
                </a:cubicBezTo>
                <a:cubicBezTo>
                  <a:pt x="54" y="60"/>
                  <a:pt x="55" y="59"/>
                  <a:pt x="55" y="57"/>
                </a:cubicBezTo>
                <a:cubicBezTo>
                  <a:pt x="55" y="21"/>
                  <a:pt x="55" y="21"/>
                  <a:pt x="55" y="21"/>
                </a:cubicBezTo>
                <a:cubicBezTo>
                  <a:pt x="55" y="19"/>
                  <a:pt x="54" y="17"/>
                  <a:pt x="53" y="15"/>
                </a:cubicBezTo>
                <a:cubicBezTo>
                  <a:pt x="37" y="0"/>
                  <a:pt x="37" y="0"/>
                  <a:pt x="37" y="0"/>
                </a:cubicBezTo>
                <a:cubicBezTo>
                  <a:pt x="37" y="0"/>
                  <a:pt x="37" y="0"/>
                  <a:pt x="37" y="0"/>
                </a:cubicBezTo>
                <a:cubicBezTo>
                  <a:pt x="39" y="0"/>
                  <a:pt x="39" y="0"/>
                  <a:pt x="39" y="0"/>
                </a:cubicBezTo>
                <a:cubicBezTo>
                  <a:pt x="40" y="0"/>
                  <a:pt x="40" y="0"/>
                  <a:pt x="40" y="0"/>
                </a:cubicBezTo>
                <a:cubicBezTo>
                  <a:pt x="41" y="0"/>
                  <a:pt x="44" y="0"/>
                  <a:pt x="47" y="3"/>
                </a:cubicBezTo>
                <a:cubicBezTo>
                  <a:pt x="58" y="14"/>
                  <a:pt x="58" y="14"/>
                  <a:pt x="58" y="14"/>
                </a:cubicBezTo>
                <a:moveTo>
                  <a:pt x="69" y="13"/>
                </a:moveTo>
                <a:cubicBezTo>
                  <a:pt x="70" y="14"/>
                  <a:pt x="71" y="16"/>
                  <a:pt x="71" y="17"/>
                </a:cubicBezTo>
                <a:cubicBezTo>
                  <a:pt x="71" y="56"/>
                  <a:pt x="71" y="56"/>
                  <a:pt x="71" y="56"/>
                </a:cubicBezTo>
                <a:cubicBezTo>
                  <a:pt x="71" y="59"/>
                  <a:pt x="68" y="62"/>
                  <a:pt x="65" y="62"/>
                </a:cubicBezTo>
                <a:cubicBezTo>
                  <a:pt x="64" y="62"/>
                  <a:pt x="64" y="62"/>
                  <a:pt x="64" y="62"/>
                </a:cubicBezTo>
                <a:cubicBezTo>
                  <a:pt x="65" y="60"/>
                  <a:pt x="65" y="59"/>
                  <a:pt x="65" y="57"/>
                </a:cubicBezTo>
                <a:cubicBezTo>
                  <a:pt x="65" y="18"/>
                  <a:pt x="65" y="18"/>
                  <a:pt x="65" y="18"/>
                </a:cubicBezTo>
                <a:cubicBezTo>
                  <a:pt x="65" y="17"/>
                  <a:pt x="65" y="15"/>
                  <a:pt x="64" y="14"/>
                </a:cubicBezTo>
                <a:cubicBezTo>
                  <a:pt x="50" y="0"/>
                  <a:pt x="50" y="0"/>
                  <a:pt x="50" y="0"/>
                </a:cubicBezTo>
                <a:cubicBezTo>
                  <a:pt x="50" y="0"/>
                  <a:pt x="50" y="0"/>
                  <a:pt x="50" y="0"/>
                </a:cubicBezTo>
                <a:cubicBezTo>
                  <a:pt x="51" y="0"/>
                  <a:pt x="51" y="0"/>
                  <a:pt x="51" y="0"/>
                </a:cubicBezTo>
                <a:cubicBezTo>
                  <a:pt x="52" y="0"/>
                  <a:pt x="52" y="0"/>
                  <a:pt x="52" y="0"/>
                </a:cubicBezTo>
                <a:cubicBezTo>
                  <a:pt x="54" y="0"/>
                  <a:pt x="56" y="0"/>
                  <a:pt x="59" y="3"/>
                </a:cubicBezTo>
                <a:cubicBezTo>
                  <a:pt x="69" y="13"/>
                  <a:pt x="69" y="13"/>
                  <a:pt x="69" y="13"/>
                </a:cubicBezTo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 sz="1400" b="1" dirty="0">
              <a:solidFill>
                <a:schemeClr val="bg1"/>
              </a:solidFill>
            </a:endParaRPr>
          </a:p>
          <a:p>
            <a:endParaRPr lang="en-US" sz="1400" b="1" dirty="0">
              <a:solidFill>
                <a:schemeClr val="bg1"/>
              </a:solidFill>
            </a:endParaRPr>
          </a:p>
          <a:p>
            <a:r>
              <a:rPr lang="en-US" sz="1400" b="1" dirty="0">
                <a:solidFill>
                  <a:schemeClr val="bg1"/>
                </a:solidFill>
              </a:rPr>
              <a:t>Temp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34" name="Pfeil nach unten 33"/>
          <p:cNvSpPr/>
          <p:nvPr/>
        </p:nvSpPr>
        <p:spPr>
          <a:xfrm rot="18942257">
            <a:off x="19163495" y="16229679"/>
            <a:ext cx="343469" cy="1270734"/>
          </a:xfrm>
          <a:prstGeom prst="downArrow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AT" sz="6803"/>
          </a:p>
        </p:txBody>
      </p:sp>
      <p:sp>
        <p:nvSpPr>
          <p:cNvPr id="35" name="Diagonal liegende Ecken des Rechtecks abrunden 34"/>
          <p:cNvSpPr/>
          <p:nvPr/>
        </p:nvSpPr>
        <p:spPr>
          <a:xfrm>
            <a:off x="19136752" y="17459540"/>
            <a:ext cx="1260000" cy="720000"/>
          </a:xfrm>
          <a:prstGeom prst="round2Diag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AT" sz="2000" b="1" dirty="0">
                <a:solidFill>
                  <a:schemeClr val="bg1"/>
                </a:solidFill>
              </a:rPr>
              <a:t>Dateien lesen</a:t>
            </a:r>
          </a:p>
        </p:txBody>
      </p:sp>
      <p:sp>
        <p:nvSpPr>
          <p:cNvPr id="36" name="Pfeil nach unten 35"/>
          <p:cNvSpPr/>
          <p:nvPr/>
        </p:nvSpPr>
        <p:spPr>
          <a:xfrm rot="16200000">
            <a:off x="20675543" y="17488450"/>
            <a:ext cx="436419" cy="671945"/>
          </a:xfrm>
          <a:prstGeom prst="downArrow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AT" sz="6803"/>
          </a:p>
        </p:txBody>
      </p:sp>
      <p:sp>
        <p:nvSpPr>
          <p:cNvPr id="37" name="Rechteck 36"/>
          <p:cNvSpPr/>
          <p:nvPr/>
        </p:nvSpPr>
        <p:spPr>
          <a:xfrm>
            <a:off x="21381957" y="17459540"/>
            <a:ext cx="1260000" cy="720000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AT" sz="2000" b="1" dirty="0"/>
              <a:t>Ändern</a:t>
            </a:r>
          </a:p>
        </p:txBody>
      </p:sp>
      <p:sp>
        <p:nvSpPr>
          <p:cNvPr id="41" name="Pfeil nach unten 40"/>
          <p:cNvSpPr/>
          <p:nvPr/>
        </p:nvSpPr>
        <p:spPr>
          <a:xfrm rot="16200000">
            <a:off x="22917219" y="17488450"/>
            <a:ext cx="436419" cy="671945"/>
          </a:xfrm>
          <a:prstGeom prst="downArrow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AT" sz="6803"/>
          </a:p>
        </p:txBody>
      </p:sp>
      <p:sp>
        <p:nvSpPr>
          <p:cNvPr id="42" name="Rechteck 41"/>
          <p:cNvSpPr/>
          <p:nvPr/>
        </p:nvSpPr>
        <p:spPr>
          <a:xfrm>
            <a:off x="23623633" y="17459540"/>
            <a:ext cx="1260000" cy="720000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AT" sz="2000" b="1" dirty="0" smtClean="0"/>
              <a:t>Dateien schreiben</a:t>
            </a:r>
            <a:endParaRPr lang="de-AT" sz="2000" b="1" dirty="0"/>
          </a:p>
        </p:txBody>
      </p:sp>
      <p:sp>
        <p:nvSpPr>
          <p:cNvPr id="43" name="Pfeil nach unten 42"/>
          <p:cNvSpPr/>
          <p:nvPr/>
        </p:nvSpPr>
        <p:spPr>
          <a:xfrm rot="10800000">
            <a:off x="24035425" y="16642125"/>
            <a:ext cx="436419" cy="671945"/>
          </a:xfrm>
          <a:prstGeom prst="downArrow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AT" sz="6803"/>
          </a:p>
        </p:txBody>
      </p:sp>
      <p:sp>
        <p:nvSpPr>
          <p:cNvPr id="44" name="Freeform 128"/>
          <p:cNvSpPr>
            <a:spLocks noEditPoints="1"/>
          </p:cNvSpPr>
          <p:nvPr>
            <p:custDataLst>
              <p:custData r:id="rId5"/>
              <p:custData r:id="rId6"/>
            </p:custDataLst>
          </p:nvPr>
        </p:nvSpPr>
        <p:spPr bwMode="black">
          <a:xfrm>
            <a:off x="23820300" y="15688675"/>
            <a:ext cx="866664" cy="807976"/>
          </a:xfrm>
          <a:custGeom>
            <a:avLst/>
            <a:gdLst>
              <a:gd name="T0" fmla="*/ 49 w 71"/>
              <a:gd name="T1" fmla="*/ 21 h 62"/>
              <a:gd name="T2" fmla="*/ 49 w 71"/>
              <a:gd name="T3" fmla="*/ 19 h 62"/>
              <a:gd name="T4" fmla="*/ 49 w 71"/>
              <a:gd name="T5" fmla="*/ 19 h 62"/>
              <a:gd name="T6" fmla="*/ 48 w 71"/>
              <a:gd name="T7" fmla="*/ 17 h 62"/>
              <a:gd name="T8" fmla="*/ 32 w 71"/>
              <a:gd name="T9" fmla="*/ 2 h 62"/>
              <a:gd name="T10" fmla="*/ 28 w 71"/>
              <a:gd name="T11" fmla="*/ 0 h 62"/>
              <a:gd name="T12" fmla="*/ 28 w 71"/>
              <a:gd name="T13" fmla="*/ 0 h 62"/>
              <a:gd name="T14" fmla="*/ 28 w 71"/>
              <a:gd name="T15" fmla="*/ 0 h 62"/>
              <a:gd name="T16" fmla="*/ 6 w 71"/>
              <a:gd name="T17" fmla="*/ 0 h 62"/>
              <a:gd name="T18" fmla="*/ 0 w 71"/>
              <a:gd name="T19" fmla="*/ 5 h 62"/>
              <a:gd name="T20" fmla="*/ 0 w 71"/>
              <a:gd name="T21" fmla="*/ 56 h 62"/>
              <a:gd name="T22" fmla="*/ 6 w 71"/>
              <a:gd name="T23" fmla="*/ 62 h 62"/>
              <a:gd name="T24" fmla="*/ 44 w 71"/>
              <a:gd name="T25" fmla="*/ 62 h 62"/>
              <a:gd name="T26" fmla="*/ 50 w 71"/>
              <a:gd name="T27" fmla="*/ 56 h 62"/>
              <a:gd name="T28" fmla="*/ 50 w 71"/>
              <a:gd name="T29" fmla="*/ 21 h 62"/>
              <a:gd name="T30" fmla="*/ 49 w 71"/>
              <a:gd name="T31" fmla="*/ 21 h 62"/>
              <a:gd name="T32" fmla="*/ 28 w 71"/>
              <a:gd name="T33" fmla="*/ 5 h 62"/>
              <a:gd name="T34" fmla="*/ 44 w 71"/>
              <a:gd name="T35" fmla="*/ 21 h 62"/>
              <a:gd name="T36" fmla="*/ 28 w 71"/>
              <a:gd name="T37" fmla="*/ 21 h 62"/>
              <a:gd name="T38" fmla="*/ 28 w 71"/>
              <a:gd name="T39" fmla="*/ 5 h 62"/>
              <a:gd name="T40" fmla="*/ 44 w 71"/>
              <a:gd name="T41" fmla="*/ 56 h 62"/>
              <a:gd name="T42" fmla="*/ 6 w 71"/>
              <a:gd name="T43" fmla="*/ 56 h 62"/>
              <a:gd name="T44" fmla="*/ 6 w 71"/>
              <a:gd name="T45" fmla="*/ 5 h 62"/>
              <a:gd name="T46" fmla="*/ 23 w 71"/>
              <a:gd name="T47" fmla="*/ 5 h 62"/>
              <a:gd name="T48" fmla="*/ 23 w 71"/>
              <a:gd name="T49" fmla="*/ 21 h 62"/>
              <a:gd name="T50" fmla="*/ 28 w 71"/>
              <a:gd name="T51" fmla="*/ 27 h 62"/>
              <a:gd name="T52" fmla="*/ 44 w 71"/>
              <a:gd name="T53" fmla="*/ 27 h 62"/>
              <a:gd name="T54" fmla="*/ 44 w 71"/>
              <a:gd name="T55" fmla="*/ 56 h 62"/>
              <a:gd name="T56" fmla="*/ 58 w 71"/>
              <a:gd name="T57" fmla="*/ 14 h 62"/>
              <a:gd name="T58" fmla="*/ 60 w 71"/>
              <a:gd name="T59" fmla="*/ 19 h 62"/>
              <a:gd name="T60" fmla="*/ 60 w 71"/>
              <a:gd name="T61" fmla="*/ 56 h 62"/>
              <a:gd name="T62" fmla="*/ 55 w 71"/>
              <a:gd name="T63" fmla="*/ 62 h 62"/>
              <a:gd name="T64" fmla="*/ 53 w 71"/>
              <a:gd name="T65" fmla="*/ 62 h 62"/>
              <a:gd name="T66" fmla="*/ 55 w 71"/>
              <a:gd name="T67" fmla="*/ 57 h 62"/>
              <a:gd name="T68" fmla="*/ 55 w 71"/>
              <a:gd name="T69" fmla="*/ 21 h 62"/>
              <a:gd name="T70" fmla="*/ 53 w 71"/>
              <a:gd name="T71" fmla="*/ 15 h 62"/>
              <a:gd name="T72" fmla="*/ 37 w 71"/>
              <a:gd name="T73" fmla="*/ 0 h 62"/>
              <a:gd name="T74" fmla="*/ 37 w 71"/>
              <a:gd name="T75" fmla="*/ 0 h 62"/>
              <a:gd name="T76" fmla="*/ 39 w 71"/>
              <a:gd name="T77" fmla="*/ 0 h 62"/>
              <a:gd name="T78" fmla="*/ 40 w 71"/>
              <a:gd name="T79" fmla="*/ 0 h 62"/>
              <a:gd name="T80" fmla="*/ 47 w 71"/>
              <a:gd name="T81" fmla="*/ 3 h 62"/>
              <a:gd name="T82" fmla="*/ 58 w 71"/>
              <a:gd name="T83" fmla="*/ 14 h 62"/>
              <a:gd name="T84" fmla="*/ 69 w 71"/>
              <a:gd name="T85" fmla="*/ 13 h 62"/>
              <a:gd name="T86" fmla="*/ 71 w 71"/>
              <a:gd name="T87" fmla="*/ 17 h 62"/>
              <a:gd name="T88" fmla="*/ 71 w 71"/>
              <a:gd name="T89" fmla="*/ 56 h 62"/>
              <a:gd name="T90" fmla="*/ 65 w 71"/>
              <a:gd name="T91" fmla="*/ 62 h 62"/>
              <a:gd name="T92" fmla="*/ 64 w 71"/>
              <a:gd name="T93" fmla="*/ 62 h 62"/>
              <a:gd name="T94" fmla="*/ 65 w 71"/>
              <a:gd name="T95" fmla="*/ 57 h 62"/>
              <a:gd name="T96" fmla="*/ 65 w 71"/>
              <a:gd name="T97" fmla="*/ 18 h 62"/>
              <a:gd name="T98" fmla="*/ 64 w 71"/>
              <a:gd name="T99" fmla="*/ 14 h 62"/>
              <a:gd name="T100" fmla="*/ 50 w 71"/>
              <a:gd name="T101" fmla="*/ 0 h 62"/>
              <a:gd name="T102" fmla="*/ 50 w 71"/>
              <a:gd name="T103" fmla="*/ 0 h 62"/>
              <a:gd name="T104" fmla="*/ 51 w 71"/>
              <a:gd name="T105" fmla="*/ 0 h 62"/>
              <a:gd name="T106" fmla="*/ 52 w 71"/>
              <a:gd name="T107" fmla="*/ 0 h 62"/>
              <a:gd name="T108" fmla="*/ 59 w 71"/>
              <a:gd name="T109" fmla="*/ 3 h 62"/>
              <a:gd name="T110" fmla="*/ 69 w 71"/>
              <a:gd name="T111" fmla="*/ 13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71" h="62">
                <a:moveTo>
                  <a:pt x="49" y="21"/>
                </a:moveTo>
                <a:cubicBezTo>
                  <a:pt x="49" y="20"/>
                  <a:pt x="49" y="20"/>
                  <a:pt x="49" y="19"/>
                </a:cubicBezTo>
                <a:cubicBezTo>
                  <a:pt x="49" y="19"/>
                  <a:pt x="49" y="19"/>
                  <a:pt x="49" y="19"/>
                </a:cubicBezTo>
                <a:cubicBezTo>
                  <a:pt x="49" y="18"/>
                  <a:pt x="48" y="18"/>
                  <a:pt x="48" y="17"/>
                </a:cubicBezTo>
                <a:cubicBezTo>
                  <a:pt x="32" y="2"/>
                  <a:pt x="32" y="2"/>
                  <a:pt x="32" y="2"/>
                </a:cubicBezTo>
                <a:cubicBezTo>
                  <a:pt x="31" y="0"/>
                  <a:pt x="30" y="0"/>
                  <a:pt x="28" y="0"/>
                </a:cubicBezTo>
                <a:cubicBezTo>
                  <a:pt x="28" y="0"/>
                  <a:pt x="28" y="0"/>
                  <a:pt x="28" y="0"/>
                </a:cubicBezTo>
                <a:cubicBezTo>
                  <a:pt x="28" y="0"/>
                  <a:pt x="28" y="0"/>
                  <a:pt x="28" y="0"/>
                </a:cubicBezTo>
                <a:cubicBezTo>
                  <a:pt x="6" y="0"/>
                  <a:pt x="6" y="0"/>
                  <a:pt x="6" y="0"/>
                </a:cubicBezTo>
                <a:cubicBezTo>
                  <a:pt x="3" y="0"/>
                  <a:pt x="0" y="2"/>
                  <a:pt x="0" y="5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59"/>
                  <a:pt x="3" y="62"/>
                  <a:pt x="6" y="62"/>
                </a:cubicBezTo>
                <a:cubicBezTo>
                  <a:pt x="44" y="62"/>
                  <a:pt x="44" y="62"/>
                  <a:pt x="44" y="62"/>
                </a:cubicBezTo>
                <a:cubicBezTo>
                  <a:pt x="47" y="62"/>
                  <a:pt x="50" y="59"/>
                  <a:pt x="50" y="56"/>
                </a:cubicBezTo>
                <a:cubicBezTo>
                  <a:pt x="50" y="21"/>
                  <a:pt x="50" y="21"/>
                  <a:pt x="50" y="21"/>
                </a:cubicBezTo>
                <a:cubicBezTo>
                  <a:pt x="50" y="21"/>
                  <a:pt x="49" y="21"/>
                  <a:pt x="49" y="21"/>
                </a:cubicBezTo>
                <a:close/>
                <a:moveTo>
                  <a:pt x="28" y="5"/>
                </a:moveTo>
                <a:cubicBezTo>
                  <a:pt x="44" y="21"/>
                  <a:pt x="44" y="21"/>
                  <a:pt x="44" y="21"/>
                </a:cubicBezTo>
                <a:cubicBezTo>
                  <a:pt x="28" y="21"/>
                  <a:pt x="28" y="21"/>
                  <a:pt x="28" y="21"/>
                </a:cubicBezTo>
                <a:lnTo>
                  <a:pt x="28" y="5"/>
                </a:lnTo>
                <a:close/>
                <a:moveTo>
                  <a:pt x="44" y="56"/>
                </a:moveTo>
                <a:cubicBezTo>
                  <a:pt x="6" y="56"/>
                  <a:pt x="6" y="56"/>
                  <a:pt x="6" y="56"/>
                </a:cubicBezTo>
                <a:cubicBezTo>
                  <a:pt x="6" y="5"/>
                  <a:pt x="6" y="5"/>
                  <a:pt x="6" y="5"/>
                </a:cubicBezTo>
                <a:cubicBezTo>
                  <a:pt x="23" y="5"/>
                  <a:pt x="23" y="5"/>
                  <a:pt x="23" y="5"/>
                </a:cubicBezTo>
                <a:cubicBezTo>
                  <a:pt x="23" y="21"/>
                  <a:pt x="23" y="21"/>
                  <a:pt x="23" y="21"/>
                </a:cubicBezTo>
                <a:cubicBezTo>
                  <a:pt x="23" y="24"/>
                  <a:pt x="25" y="27"/>
                  <a:pt x="28" y="27"/>
                </a:cubicBezTo>
                <a:cubicBezTo>
                  <a:pt x="44" y="27"/>
                  <a:pt x="44" y="27"/>
                  <a:pt x="44" y="27"/>
                </a:cubicBezTo>
                <a:lnTo>
                  <a:pt x="44" y="56"/>
                </a:lnTo>
                <a:close/>
                <a:moveTo>
                  <a:pt x="58" y="14"/>
                </a:moveTo>
                <a:cubicBezTo>
                  <a:pt x="59" y="15"/>
                  <a:pt x="60" y="17"/>
                  <a:pt x="60" y="19"/>
                </a:cubicBezTo>
                <a:cubicBezTo>
                  <a:pt x="60" y="56"/>
                  <a:pt x="60" y="56"/>
                  <a:pt x="60" y="56"/>
                </a:cubicBezTo>
                <a:cubicBezTo>
                  <a:pt x="60" y="59"/>
                  <a:pt x="58" y="62"/>
                  <a:pt x="55" y="62"/>
                </a:cubicBezTo>
                <a:cubicBezTo>
                  <a:pt x="53" y="62"/>
                  <a:pt x="53" y="62"/>
                  <a:pt x="53" y="62"/>
                </a:cubicBezTo>
                <a:cubicBezTo>
                  <a:pt x="54" y="60"/>
                  <a:pt x="55" y="59"/>
                  <a:pt x="55" y="57"/>
                </a:cubicBezTo>
                <a:cubicBezTo>
                  <a:pt x="55" y="21"/>
                  <a:pt x="55" y="21"/>
                  <a:pt x="55" y="21"/>
                </a:cubicBezTo>
                <a:cubicBezTo>
                  <a:pt x="55" y="19"/>
                  <a:pt x="54" y="17"/>
                  <a:pt x="53" y="15"/>
                </a:cubicBezTo>
                <a:cubicBezTo>
                  <a:pt x="37" y="0"/>
                  <a:pt x="37" y="0"/>
                  <a:pt x="37" y="0"/>
                </a:cubicBezTo>
                <a:cubicBezTo>
                  <a:pt x="37" y="0"/>
                  <a:pt x="37" y="0"/>
                  <a:pt x="37" y="0"/>
                </a:cubicBezTo>
                <a:cubicBezTo>
                  <a:pt x="39" y="0"/>
                  <a:pt x="39" y="0"/>
                  <a:pt x="39" y="0"/>
                </a:cubicBezTo>
                <a:cubicBezTo>
                  <a:pt x="40" y="0"/>
                  <a:pt x="40" y="0"/>
                  <a:pt x="40" y="0"/>
                </a:cubicBezTo>
                <a:cubicBezTo>
                  <a:pt x="41" y="0"/>
                  <a:pt x="44" y="0"/>
                  <a:pt x="47" y="3"/>
                </a:cubicBezTo>
                <a:cubicBezTo>
                  <a:pt x="58" y="14"/>
                  <a:pt x="58" y="14"/>
                  <a:pt x="58" y="14"/>
                </a:cubicBezTo>
                <a:moveTo>
                  <a:pt x="69" y="13"/>
                </a:moveTo>
                <a:cubicBezTo>
                  <a:pt x="70" y="14"/>
                  <a:pt x="71" y="16"/>
                  <a:pt x="71" y="17"/>
                </a:cubicBezTo>
                <a:cubicBezTo>
                  <a:pt x="71" y="56"/>
                  <a:pt x="71" y="56"/>
                  <a:pt x="71" y="56"/>
                </a:cubicBezTo>
                <a:cubicBezTo>
                  <a:pt x="71" y="59"/>
                  <a:pt x="68" y="62"/>
                  <a:pt x="65" y="62"/>
                </a:cubicBezTo>
                <a:cubicBezTo>
                  <a:pt x="64" y="62"/>
                  <a:pt x="64" y="62"/>
                  <a:pt x="64" y="62"/>
                </a:cubicBezTo>
                <a:cubicBezTo>
                  <a:pt x="65" y="60"/>
                  <a:pt x="65" y="59"/>
                  <a:pt x="65" y="57"/>
                </a:cubicBezTo>
                <a:cubicBezTo>
                  <a:pt x="65" y="18"/>
                  <a:pt x="65" y="18"/>
                  <a:pt x="65" y="18"/>
                </a:cubicBezTo>
                <a:cubicBezTo>
                  <a:pt x="65" y="17"/>
                  <a:pt x="65" y="15"/>
                  <a:pt x="64" y="14"/>
                </a:cubicBezTo>
                <a:cubicBezTo>
                  <a:pt x="50" y="0"/>
                  <a:pt x="50" y="0"/>
                  <a:pt x="50" y="0"/>
                </a:cubicBezTo>
                <a:cubicBezTo>
                  <a:pt x="50" y="0"/>
                  <a:pt x="50" y="0"/>
                  <a:pt x="50" y="0"/>
                </a:cubicBezTo>
                <a:cubicBezTo>
                  <a:pt x="51" y="0"/>
                  <a:pt x="51" y="0"/>
                  <a:pt x="51" y="0"/>
                </a:cubicBezTo>
                <a:cubicBezTo>
                  <a:pt x="52" y="0"/>
                  <a:pt x="52" y="0"/>
                  <a:pt x="52" y="0"/>
                </a:cubicBezTo>
                <a:cubicBezTo>
                  <a:pt x="54" y="0"/>
                  <a:pt x="56" y="0"/>
                  <a:pt x="59" y="3"/>
                </a:cubicBezTo>
                <a:cubicBezTo>
                  <a:pt x="69" y="13"/>
                  <a:pt x="69" y="13"/>
                  <a:pt x="69" y="13"/>
                </a:cubicBezTo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 sz="1200" b="1" dirty="0">
              <a:solidFill>
                <a:schemeClr val="bg1"/>
              </a:solidFill>
            </a:endParaRPr>
          </a:p>
          <a:p>
            <a:endParaRPr lang="en-US" sz="1200" b="1" dirty="0">
              <a:solidFill>
                <a:schemeClr val="bg1"/>
              </a:solidFill>
            </a:endParaRPr>
          </a:p>
          <a:p>
            <a:r>
              <a:rPr lang="en-US" sz="1000" b="1" dirty="0" smtClean="0">
                <a:solidFill>
                  <a:schemeClr val="bg1"/>
                </a:solidFill>
              </a:rPr>
              <a:t>  </a:t>
            </a:r>
            <a:r>
              <a:rPr lang="en-US" sz="1400" b="1" dirty="0" smtClean="0">
                <a:solidFill>
                  <a:schemeClr val="bg1"/>
                </a:solidFill>
              </a:rPr>
              <a:t>Out</a:t>
            </a:r>
            <a:endParaRPr 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517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28"/>
          <p:cNvSpPr>
            <a:spLocks noEditPoints="1"/>
          </p:cNvSpPr>
          <p:nvPr>
            <p:custDataLst>
              <p:custData r:id="rId1"/>
              <p:custData r:id="rId2"/>
            </p:custDataLst>
          </p:nvPr>
        </p:nvSpPr>
        <p:spPr bwMode="black">
          <a:xfrm>
            <a:off x="13219296" y="15688675"/>
            <a:ext cx="866664" cy="807976"/>
          </a:xfrm>
          <a:custGeom>
            <a:avLst/>
            <a:gdLst>
              <a:gd name="T0" fmla="*/ 49 w 71"/>
              <a:gd name="T1" fmla="*/ 21 h 62"/>
              <a:gd name="T2" fmla="*/ 49 w 71"/>
              <a:gd name="T3" fmla="*/ 19 h 62"/>
              <a:gd name="T4" fmla="*/ 49 w 71"/>
              <a:gd name="T5" fmla="*/ 19 h 62"/>
              <a:gd name="T6" fmla="*/ 48 w 71"/>
              <a:gd name="T7" fmla="*/ 17 h 62"/>
              <a:gd name="T8" fmla="*/ 32 w 71"/>
              <a:gd name="T9" fmla="*/ 2 h 62"/>
              <a:gd name="T10" fmla="*/ 28 w 71"/>
              <a:gd name="T11" fmla="*/ 0 h 62"/>
              <a:gd name="T12" fmla="*/ 28 w 71"/>
              <a:gd name="T13" fmla="*/ 0 h 62"/>
              <a:gd name="T14" fmla="*/ 28 w 71"/>
              <a:gd name="T15" fmla="*/ 0 h 62"/>
              <a:gd name="T16" fmla="*/ 6 w 71"/>
              <a:gd name="T17" fmla="*/ 0 h 62"/>
              <a:gd name="T18" fmla="*/ 0 w 71"/>
              <a:gd name="T19" fmla="*/ 5 h 62"/>
              <a:gd name="T20" fmla="*/ 0 w 71"/>
              <a:gd name="T21" fmla="*/ 56 h 62"/>
              <a:gd name="T22" fmla="*/ 6 w 71"/>
              <a:gd name="T23" fmla="*/ 62 h 62"/>
              <a:gd name="T24" fmla="*/ 44 w 71"/>
              <a:gd name="T25" fmla="*/ 62 h 62"/>
              <a:gd name="T26" fmla="*/ 50 w 71"/>
              <a:gd name="T27" fmla="*/ 56 h 62"/>
              <a:gd name="T28" fmla="*/ 50 w 71"/>
              <a:gd name="T29" fmla="*/ 21 h 62"/>
              <a:gd name="T30" fmla="*/ 49 w 71"/>
              <a:gd name="T31" fmla="*/ 21 h 62"/>
              <a:gd name="T32" fmla="*/ 28 w 71"/>
              <a:gd name="T33" fmla="*/ 5 h 62"/>
              <a:gd name="T34" fmla="*/ 44 w 71"/>
              <a:gd name="T35" fmla="*/ 21 h 62"/>
              <a:gd name="T36" fmla="*/ 28 w 71"/>
              <a:gd name="T37" fmla="*/ 21 h 62"/>
              <a:gd name="T38" fmla="*/ 28 w 71"/>
              <a:gd name="T39" fmla="*/ 5 h 62"/>
              <a:gd name="T40" fmla="*/ 44 w 71"/>
              <a:gd name="T41" fmla="*/ 56 h 62"/>
              <a:gd name="T42" fmla="*/ 6 w 71"/>
              <a:gd name="T43" fmla="*/ 56 h 62"/>
              <a:gd name="T44" fmla="*/ 6 w 71"/>
              <a:gd name="T45" fmla="*/ 5 h 62"/>
              <a:gd name="T46" fmla="*/ 23 w 71"/>
              <a:gd name="T47" fmla="*/ 5 h 62"/>
              <a:gd name="T48" fmla="*/ 23 w 71"/>
              <a:gd name="T49" fmla="*/ 21 h 62"/>
              <a:gd name="T50" fmla="*/ 28 w 71"/>
              <a:gd name="T51" fmla="*/ 27 h 62"/>
              <a:gd name="T52" fmla="*/ 44 w 71"/>
              <a:gd name="T53" fmla="*/ 27 h 62"/>
              <a:gd name="T54" fmla="*/ 44 w 71"/>
              <a:gd name="T55" fmla="*/ 56 h 62"/>
              <a:gd name="T56" fmla="*/ 58 w 71"/>
              <a:gd name="T57" fmla="*/ 14 h 62"/>
              <a:gd name="T58" fmla="*/ 60 w 71"/>
              <a:gd name="T59" fmla="*/ 19 h 62"/>
              <a:gd name="T60" fmla="*/ 60 w 71"/>
              <a:gd name="T61" fmla="*/ 56 h 62"/>
              <a:gd name="T62" fmla="*/ 55 w 71"/>
              <a:gd name="T63" fmla="*/ 62 h 62"/>
              <a:gd name="T64" fmla="*/ 53 w 71"/>
              <a:gd name="T65" fmla="*/ 62 h 62"/>
              <a:gd name="T66" fmla="*/ 55 w 71"/>
              <a:gd name="T67" fmla="*/ 57 h 62"/>
              <a:gd name="T68" fmla="*/ 55 w 71"/>
              <a:gd name="T69" fmla="*/ 21 h 62"/>
              <a:gd name="T70" fmla="*/ 53 w 71"/>
              <a:gd name="T71" fmla="*/ 15 h 62"/>
              <a:gd name="T72" fmla="*/ 37 w 71"/>
              <a:gd name="T73" fmla="*/ 0 h 62"/>
              <a:gd name="T74" fmla="*/ 37 w 71"/>
              <a:gd name="T75" fmla="*/ 0 h 62"/>
              <a:gd name="T76" fmla="*/ 39 w 71"/>
              <a:gd name="T77" fmla="*/ 0 h 62"/>
              <a:gd name="T78" fmla="*/ 40 w 71"/>
              <a:gd name="T79" fmla="*/ 0 h 62"/>
              <a:gd name="T80" fmla="*/ 47 w 71"/>
              <a:gd name="T81" fmla="*/ 3 h 62"/>
              <a:gd name="T82" fmla="*/ 58 w 71"/>
              <a:gd name="T83" fmla="*/ 14 h 62"/>
              <a:gd name="T84" fmla="*/ 69 w 71"/>
              <a:gd name="T85" fmla="*/ 13 h 62"/>
              <a:gd name="T86" fmla="*/ 71 w 71"/>
              <a:gd name="T87" fmla="*/ 17 h 62"/>
              <a:gd name="T88" fmla="*/ 71 w 71"/>
              <a:gd name="T89" fmla="*/ 56 h 62"/>
              <a:gd name="T90" fmla="*/ 65 w 71"/>
              <a:gd name="T91" fmla="*/ 62 h 62"/>
              <a:gd name="T92" fmla="*/ 64 w 71"/>
              <a:gd name="T93" fmla="*/ 62 h 62"/>
              <a:gd name="T94" fmla="*/ 65 w 71"/>
              <a:gd name="T95" fmla="*/ 57 h 62"/>
              <a:gd name="T96" fmla="*/ 65 w 71"/>
              <a:gd name="T97" fmla="*/ 18 h 62"/>
              <a:gd name="T98" fmla="*/ 64 w 71"/>
              <a:gd name="T99" fmla="*/ 14 h 62"/>
              <a:gd name="T100" fmla="*/ 50 w 71"/>
              <a:gd name="T101" fmla="*/ 0 h 62"/>
              <a:gd name="T102" fmla="*/ 50 w 71"/>
              <a:gd name="T103" fmla="*/ 0 h 62"/>
              <a:gd name="T104" fmla="*/ 51 w 71"/>
              <a:gd name="T105" fmla="*/ 0 h 62"/>
              <a:gd name="T106" fmla="*/ 52 w 71"/>
              <a:gd name="T107" fmla="*/ 0 h 62"/>
              <a:gd name="T108" fmla="*/ 59 w 71"/>
              <a:gd name="T109" fmla="*/ 3 h 62"/>
              <a:gd name="T110" fmla="*/ 69 w 71"/>
              <a:gd name="T111" fmla="*/ 13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71" h="62">
                <a:moveTo>
                  <a:pt x="49" y="21"/>
                </a:moveTo>
                <a:cubicBezTo>
                  <a:pt x="49" y="20"/>
                  <a:pt x="49" y="20"/>
                  <a:pt x="49" y="19"/>
                </a:cubicBezTo>
                <a:cubicBezTo>
                  <a:pt x="49" y="19"/>
                  <a:pt x="49" y="19"/>
                  <a:pt x="49" y="19"/>
                </a:cubicBezTo>
                <a:cubicBezTo>
                  <a:pt x="49" y="18"/>
                  <a:pt x="48" y="18"/>
                  <a:pt x="48" y="17"/>
                </a:cubicBezTo>
                <a:cubicBezTo>
                  <a:pt x="32" y="2"/>
                  <a:pt x="32" y="2"/>
                  <a:pt x="32" y="2"/>
                </a:cubicBezTo>
                <a:cubicBezTo>
                  <a:pt x="31" y="0"/>
                  <a:pt x="30" y="0"/>
                  <a:pt x="28" y="0"/>
                </a:cubicBezTo>
                <a:cubicBezTo>
                  <a:pt x="28" y="0"/>
                  <a:pt x="28" y="0"/>
                  <a:pt x="28" y="0"/>
                </a:cubicBezTo>
                <a:cubicBezTo>
                  <a:pt x="28" y="0"/>
                  <a:pt x="28" y="0"/>
                  <a:pt x="28" y="0"/>
                </a:cubicBezTo>
                <a:cubicBezTo>
                  <a:pt x="6" y="0"/>
                  <a:pt x="6" y="0"/>
                  <a:pt x="6" y="0"/>
                </a:cubicBezTo>
                <a:cubicBezTo>
                  <a:pt x="3" y="0"/>
                  <a:pt x="0" y="2"/>
                  <a:pt x="0" y="5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59"/>
                  <a:pt x="3" y="62"/>
                  <a:pt x="6" y="62"/>
                </a:cubicBezTo>
                <a:cubicBezTo>
                  <a:pt x="44" y="62"/>
                  <a:pt x="44" y="62"/>
                  <a:pt x="44" y="62"/>
                </a:cubicBezTo>
                <a:cubicBezTo>
                  <a:pt x="47" y="62"/>
                  <a:pt x="50" y="59"/>
                  <a:pt x="50" y="56"/>
                </a:cubicBezTo>
                <a:cubicBezTo>
                  <a:pt x="50" y="21"/>
                  <a:pt x="50" y="21"/>
                  <a:pt x="50" y="21"/>
                </a:cubicBezTo>
                <a:cubicBezTo>
                  <a:pt x="50" y="21"/>
                  <a:pt x="49" y="21"/>
                  <a:pt x="49" y="21"/>
                </a:cubicBezTo>
                <a:close/>
                <a:moveTo>
                  <a:pt x="28" y="5"/>
                </a:moveTo>
                <a:cubicBezTo>
                  <a:pt x="44" y="21"/>
                  <a:pt x="44" y="21"/>
                  <a:pt x="44" y="21"/>
                </a:cubicBezTo>
                <a:cubicBezTo>
                  <a:pt x="28" y="21"/>
                  <a:pt x="28" y="21"/>
                  <a:pt x="28" y="21"/>
                </a:cubicBezTo>
                <a:lnTo>
                  <a:pt x="28" y="5"/>
                </a:lnTo>
                <a:close/>
                <a:moveTo>
                  <a:pt x="44" y="56"/>
                </a:moveTo>
                <a:cubicBezTo>
                  <a:pt x="6" y="56"/>
                  <a:pt x="6" y="56"/>
                  <a:pt x="6" y="56"/>
                </a:cubicBezTo>
                <a:cubicBezTo>
                  <a:pt x="6" y="5"/>
                  <a:pt x="6" y="5"/>
                  <a:pt x="6" y="5"/>
                </a:cubicBezTo>
                <a:cubicBezTo>
                  <a:pt x="23" y="5"/>
                  <a:pt x="23" y="5"/>
                  <a:pt x="23" y="5"/>
                </a:cubicBezTo>
                <a:cubicBezTo>
                  <a:pt x="23" y="21"/>
                  <a:pt x="23" y="21"/>
                  <a:pt x="23" y="21"/>
                </a:cubicBezTo>
                <a:cubicBezTo>
                  <a:pt x="23" y="24"/>
                  <a:pt x="25" y="27"/>
                  <a:pt x="28" y="27"/>
                </a:cubicBezTo>
                <a:cubicBezTo>
                  <a:pt x="44" y="27"/>
                  <a:pt x="44" y="27"/>
                  <a:pt x="44" y="27"/>
                </a:cubicBezTo>
                <a:lnTo>
                  <a:pt x="44" y="56"/>
                </a:lnTo>
                <a:close/>
                <a:moveTo>
                  <a:pt x="58" y="14"/>
                </a:moveTo>
                <a:cubicBezTo>
                  <a:pt x="59" y="15"/>
                  <a:pt x="60" y="17"/>
                  <a:pt x="60" y="19"/>
                </a:cubicBezTo>
                <a:cubicBezTo>
                  <a:pt x="60" y="56"/>
                  <a:pt x="60" y="56"/>
                  <a:pt x="60" y="56"/>
                </a:cubicBezTo>
                <a:cubicBezTo>
                  <a:pt x="60" y="59"/>
                  <a:pt x="58" y="62"/>
                  <a:pt x="55" y="62"/>
                </a:cubicBezTo>
                <a:cubicBezTo>
                  <a:pt x="53" y="62"/>
                  <a:pt x="53" y="62"/>
                  <a:pt x="53" y="62"/>
                </a:cubicBezTo>
                <a:cubicBezTo>
                  <a:pt x="54" y="60"/>
                  <a:pt x="55" y="59"/>
                  <a:pt x="55" y="57"/>
                </a:cubicBezTo>
                <a:cubicBezTo>
                  <a:pt x="55" y="21"/>
                  <a:pt x="55" y="21"/>
                  <a:pt x="55" y="21"/>
                </a:cubicBezTo>
                <a:cubicBezTo>
                  <a:pt x="55" y="19"/>
                  <a:pt x="54" y="17"/>
                  <a:pt x="53" y="15"/>
                </a:cubicBezTo>
                <a:cubicBezTo>
                  <a:pt x="37" y="0"/>
                  <a:pt x="37" y="0"/>
                  <a:pt x="37" y="0"/>
                </a:cubicBezTo>
                <a:cubicBezTo>
                  <a:pt x="37" y="0"/>
                  <a:pt x="37" y="0"/>
                  <a:pt x="37" y="0"/>
                </a:cubicBezTo>
                <a:cubicBezTo>
                  <a:pt x="39" y="0"/>
                  <a:pt x="39" y="0"/>
                  <a:pt x="39" y="0"/>
                </a:cubicBezTo>
                <a:cubicBezTo>
                  <a:pt x="40" y="0"/>
                  <a:pt x="40" y="0"/>
                  <a:pt x="40" y="0"/>
                </a:cubicBezTo>
                <a:cubicBezTo>
                  <a:pt x="41" y="0"/>
                  <a:pt x="44" y="0"/>
                  <a:pt x="47" y="3"/>
                </a:cubicBezTo>
                <a:cubicBezTo>
                  <a:pt x="58" y="14"/>
                  <a:pt x="58" y="14"/>
                  <a:pt x="58" y="14"/>
                </a:cubicBezTo>
                <a:moveTo>
                  <a:pt x="69" y="13"/>
                </a:moveTo>
                <a:cubicBezTo>
                  <a:pt x="70" y="14"/>
                  <a:pt x="71" y="16"/>
                  <a:pt x="71" y="17"/>
                </a:cubicBezTo>
                <a:cubicBezTo>
                  <a:pt x="71" y="56"/>
                  <a:pt x="71" y="56"/>
                  <a:pt x="71" y="56"/>
                </a:cubicBezTo>
                <a:cubicBezTo>
                  <a:pt x="71" y="59"/>
                  <a:pt x="68" y="62"/>
                  <a:pt x="65" y="62"/>
                </a:cubicBezTo>
                <a:cubicBezTo>
                  <a:pt x="64" y="62"/>
                  <a:pt x="64" y="62"/>
                  <a:pt x="64" y="62"/>
                </a:cubicBezTo>
                <a:cubicBezTo>
                  <a:pt x="65" y="60"/>
                  <a:pt x="65" y="59"/>
                  <a:pt x="65" y="57"/>
                </a:cubicBezTo>
                <a:cubicBezTo>
                  <a:pt x="65" y="18"/>
                  <a:pt x="65" y="18"/>
                  <a:pt x="65" y="18"/>
                </a:cubicBezTo>
                <a:cubicBezTo>
                  <a:pt x="65" y="17"/>
                  <a:pt x="65" y="15"/>
                  <a:pt x="64" y="14"/>
                </a:cubicBezTo>
                <a:cubicBezTo>
                  <a:pt x="50" y="0"/>
                  <a:pt x="50" y="0"/>
                  <a:pt x="50" y="0"/>
                </a:cubicBezTo>
                <a:cubicBezTo>
                  <a:pt x="50" y="0"/>
                  <a:pt x="50" y="0"/>
                  <a:pt x="50" y="0"/>
                </a:cubicBezTo>
                <a:cubicBezTo>
                  <a:pt x="51" y="0"/>
                  <a:pt x="51" y="0"/>
                  <a:pt x="51" y="0"/>
                </a:cubicBezTo>
                <a:cubicBezTo>
                  <a:pt x="52" y="0"/>
                  <a:pt x="52" y="0"/>
                  <a:pt x="52" y="0"/>
                </a:cubicBezTo>
                <a:cubicBezTo>
                  <a:pt x="54" y="0"/>
                  <a:pt x="56" y="0"/>
                  <a:pt x="59" y="3"/>
                </a:cubicBezTo>
                <a:cubicBezTo>
                  <a:pt x="69" y="13"/>
                  <a:pt x="69" y="13"/>
                  <a:pt x="69" y="13"/>
                </a:cubicBezTo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 sz="1000" b="1" dirty="0" smtClean="0">
              <a:solidFill>
                <a:schemeClr val="bg1"/>
              </a:solidFill>
            </a:endParaRPr>
          </a:p>
          <a:p>
            <a:endParaRPr lang="en-US" sz="1400" b="1" dirty="0">
              <a:solidFill>
                <a:schemeClr val="bg1"/>
              </a:solidFill>
            </a:endParaRPr>
          </a:p>
          <a:p>
            <a:r>
              <a:rPr lang="en-US" sz="1400" b="1" dirty="0" smtClean="0">
                <a:solidFill>
                  <a:schemeClr val="bg1"/>
                </a:solidFill>
              </a:rPr>
              <a:t>Input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6" name="Pfeil nach unten 5"/>
          <p:cNvSpPr/>
          <p:nvPr/>
        </p:nvSpPr>
        <p:spPr>
          <a:xfrm>
            <a:off x="13434420" y="16642125"/>
            <a:ext cx="436419" cy="671945"/>
          </a:xfrm>
          <a:prstGeom prst="downArrow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AT" sz="6803"/>
          </a:p>
        </p:txBody>
      </p:sp>
      <p:sp>
        <p:nvSpPr>
          <p:cNvPr id="7" name="Diagonal liegende Ecken des Rechtecks abrunden 6"/>
          <p:cNvSpPr/>
          <p:nvPr/>
        </p:nvSpPr>
        <p:spPr>
          <a:xfrm>
            <a:off x="13032768" y="17459540"/>
            <a:ext cx="1260000" cy="720000"/>
          </a:xfrm>
          <a:prstGeom prst="round2Diag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AT" sz="2000" b="1" dirty="0">
                <a:solidFill>
                  <a:schemeClr val="bg1"/>
                </a:solidFill>
              </a:rPr>
              <a:t>Dateien lesen</a:t>
            </a:r>
          </a:p>
        </p:txBody>
      </p:sp>
      <p:sp>
        <p:nvSpPr>
          <p:cNvPr id="8" name="Pfeil nach unten 7"/>
          <p:cNvSpPr/>
          <p:nvPr/>
        </p:nvSpPr>
        <p:spPr>
          <a:xfrm rot="16200000">
            <a:off x="14571559" y="17488450"/>
            <a:ext cx="436419" cy="671945"/>
          </a:xfrm>
          <a:prstGeom prst="downArrow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AT" sz="6803"/>
          </a:p>
        </p:txBody>
      </p:sp>
      <p:sp>
        <p:nvSpPr>
          <p:cNvPr id="10" name="Rechteck 9"/>
          <p:cNvSpPr/>
          <p:nvPr/>
        </p:nvSpPr>
        <p:spPr>
          <a:xfrm>
            <a:off x="15277973" y="17459540"/>
            <a:ext cx="1260000" cy="720000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AT" sz="2000" b="1" dirty="0"/>
              <a:t>Ändern</a:t>
            </a:r>
          </a:p>
        </p:txBody>
      </p:sp>
      <p:sp>
        <p:nvSpPr>
          <p:cNvPr id="30" name="Pfeil nach unten 29"/>
          <p:cNvSpPr/>
          <p:nvPr/>
        </p:nvSpPr>
        <p:spPr>
          <a:xfrm rot="16200000">
            <a:off x="16823817" y="17488450"/>
            <a:ext cx="436419" cy="671945"/>
          </a:xfrm>
          <a:prstGeom prst="downArrow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AT" sz="6803"/>
          </a:p>
        </p:txBody>
      </p:sp>
      <p:sp>
        <p:nvSpPr>
          <p:cNvPr id="37" name="Rechteck 36"/>
          <p:cNvSpPr/>
          <p:nvPr/>
        </p:nvSpPr>
        <p:spPr>
          <a:xfrm>
            <a:off x="19814187" y="17460107"/>
            <a:ext cx="1260000" cy="720000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AT" sz="2000" b="1" dirty="0"/>
              <a:t>Ändern</a:t>
            </a:r>
          </a:p>
        </p:txBody>
      </p:sp>
      <p:sp>
        <p:nvSpPr>
          <p:cNvPr id="41" name="Pfeil nach unten 40"/>
          <p:cNvSpPr/>
          <p:nvPr/>
        </p:nvSpPr>
        <p:spPr>
          <a:xfrm rot="16200000">
            <a:off x="21349449" y="17489017"/>
            <a:ext cx="436419" cy="671945"/>
          </a:xfrm>
          <a:prstGeom prst="downArrow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AT" sz="6803"/>
          </a:p>
        </p:txBody>
      </p:sp>
      <p:sp>
        <p:nvSpPr>
          <p:cNvPr id="42" name="Rechteck 41"/>
          <p:cNvSpPr/>
          <p:nvPr/>
        </p:nvSpPr>
        <p:spPr>
          <a:xfrm>
            <a:off x="22055863" y="17460107"/>
            <a:ext cx="1260000" cy="720000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AT" sz="2000" b="1" dirty="0" smtClean="0"/>
              <a:t>Dateien schreiben</a:t>
            </a:r>
            <a:endParaRPr lang="de-AT" sz="2000" b="1" dirty="0"/>
          </a:p>
        </p:txBody>
      </p:sp>
      <p:sp>
        <p:nvSpPr>
          <p:cNvPr id="43" name="Pfeil nach unten 42"/>
          <p:cNvSpPr/>
          <p:nvPr/>
        </p:nvSpPr>
        <p:spPr>
          <a:xfrm rot="10800000">
            <a:off x="22467655" y="16642692"/>
            <a:ext cx="436419" cy="671945"/>
          </a:xfrm>
          <a:prstGeom prst="downArrow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AT" sz="6803"/>
          </a:p>
        </p:txBody>
      </p:sp>
      <p:sp>
        <p:nvSpPr>
          <p:cNvPr id="44" name="Freeform 128"/>
          <p:cNvSpPr>
            <a:spLocks noEditPoints="1"/>
          </p:cNvSpPr>
          <p:nvPr>
            <p:custDataLst>
              <p:custData r:id="rId3"/>
              <p:custData r:id="rId4"/>
            </p:custDataLst>
          </p:nvPr>
        </p:nvSpPr>
        <p:spPr bwMode="black">
          <a:xfrm>
            <a:off x="22252530" y="15689242"/>
            <a:ext cx="866664" cy="807976"/>
          </a:xfrm>
          <a:custGeom>
            <a:avLst/>
            <a:gdLst>
              <a:gd name="T0" fmla="*/ 49 w 71"/>
              <a:gd name="T1" fmla="*/ 21 h 62"/>
              <a:gd name="T2" fmla="*/ 49 w 71"/>
              <a:gd name="T3" fmla="*/ 19 h 62"/>
              <a:gd name="T4" fmla="*/ 49 w 71"/>
              <a:gd name="T5" fmla="*/ 19 h 62"/>
              <a:gd name="T6" fmla="*/ 48 w 71"/>
              <a:gd name="T7" fmla="*/ 17 h 62"/>
              <a:gd name="T8" fmla="*/ 32 w 71"/>
              <a:gd name="T9" fmla="*/ 2 h 62"/>
              <a:gd name="T10" fmla="*/ 28 w 71"/>
              <a:gd name="T11" fmla="*/ 0 h 62"/>
              <a:gd name="T12" fmla="*/ 28 w 71"/>
              <a:gd name="T13" fmla="*/ 0 h 62"/>
              <a:gd name="T14" fmla="*/ 28 w 71"/>
              <a:gd name="T15" fmla="*/ 0 h 62"/>
              <a:gd name="T16" fmla="*/ 6 w 71"/>
              <a:gd name="T17" fmla="*/ 0 h 62"/>
              <a:gd name="T18" fmla="*/ 0 w 71"/>
              <a:gd name="T19" fmla="*/ 5 h 62"/>
              <a:gd name="T20" fmla="*/ 0 w 71"/>
              <a:gd name="T21" fmla="*/ 56 h 62"/>
              <a:gd name="T22" fmla="*/ 6 w 71"/>
              <a:gd name="T23" fmla="*/ 62 h 62"/>
              <a:gd name="T24" fmla="*/ 44 w 71"/>
              <a:gd name="T25" fmla="*/ 62 h 62"/>
              <a:gd name="T26" fmla="*/ 50 w 71"/>
              <a:gd name="T27" fmla="*/ 56 h 62"/>
              <a:gd name="T28" fmla="*/ 50 w 71"/>
              <a:gd name="T29" fmla="*/ 21 h 62"/>
              <a:gd name="T30" fmla="*/ 49 w 71"/>
              <a:gd name="T31" fmla="*/ 21 h 62"/>
              <a:gd name="T32" fmla="*/ 28 w 71"/>
              <a:gd name="T33" fmla="*/ 5 h 62"/>
              <a:gd name="T34" fmla="*/ 44 w 71"/>
              <a:gd name="T35" fmla="*/ 21 h 62"/>
              <a:gd name="T36" fmla="*/ 28 w 71"/>
              <a:gd name="T37" fmla="*/ 21 h 62"/>
              <a:gd name="T38" fmla="*/ 28 w 71"/>
              <a:gd name="T39" fmla="*/ 5 h 62"/>
              <a:gd name="T40" fmla="*/ 44 w 71"/>
              <a:gd name="T41" fmla="*/ 56 h 62"/>
              <a:gd name="T42" fmla="*/ 6 w 71"/>
              <a:gd name="T43" fmla="*/ 56 h 62"/>
              <a:gd name="T44" fmla="*/ 6 w 71"/>
              <a:gd name="T45" fmla="*/ 5 h 62"/>
              <a:gd name="T46" fmla="*/ 23 w 71"/>
              <a:gd name="T47" fmla="*/ 5 h 62"/>
              <a:gd name="T48" fmla="*/ 23 w 71"/>
              <a:gd name="T49" fmla="*/ 21 h 62"/>
              <a:gd name="T50" fmla="*/ 28 w 71"/>
              <a:gd name="T51" fmla="*/ 27 h 62"/>
              <a:gd name="T52" fmla="*/ 44 w 71"/>
              <a:gd name="T53" fmla="*/ 27 h 62"/>
              <a:gd name="T54" fmla="*/ 44 w 71"/>
              <a:gd name="T55" fmla="*/ 56 h 62"/>
              <a:gd name="T56" fmla="*/ 58 w 71"/>
              <a:gd name="T57" fmla="*/ 14 h 62"/>
              <a:gd name="T58" fmla="*/ 60 w 71"/>
              <a:gd name="T59" fmla="*/ 19 h 62"/>
              <a:gd name="T60" fmla="*/ 60 w 71"/>
              <a:gd name="T61" fmla="*/ 56 h 62"/>
              <a:gd name="T62" fmla="*/ 55 w 71"/>
              <a:gd name="T63" fmla="*/ 62 h 62"/>
              <a:gd name="T64" fmla="*/ 53 w 71"/>
              <a:gd name="T65" fmla="*/ 62 h 62"/>
              <a:gd name="T66" fmla="*/ 55 w 71"/>
              <a:gd name="T67" fmla="*/ 57 h 62"/>
              <a:gd name="T68" fmla="*/ 55 w 71"/>
              <a:gd name="T69" fmla="*/ 21 h 62"/>
              <a:gd name="T70" fmla="*/ 53 w 71"/>
              <a:gd name="T71" fmla="*/ 15 h 62"/>
              <a:gd name="T72" fmla="*/ 37 w 71"/>
              <a:gd name="T73" fmla="*/ 0 h 62"/>
              <a:gd name="T74" fmla="*/ 37 w 71"/>
              <a:gd name="T75" fmla="*/ 0 h 62"/>
              <a:gd name="T76" fmla="*/ 39 w 71"/>
              <a:gd name="T77" fmla="*/ 0 h 62"/>
              <a:gd name="T78" fmla="*/ 40 w 71"/>
              <a:gd name="T79" fmla="*/ 0 h 62"/>
              <a:gd name="T80" fmla="*/ 47 w 71"/>
              <a:gd name="T81" fmla="*/ 3 h 62"/>
              <a:gd name="T82" fmla="*/ 58 w 71"/>
              <a:gd name="T83" fmla="*/ 14 h 62"/>
              <a:gd name="T84" fmla="*/ 69 w 71"/>
              <a:gd name="T85" fmla="*/ 13 h 62"/>
              <a:gd name="T86" fmla="*/ 71 w 71"/>
              <a:gd name="T87" fmla="*/ 17 h 62"/>
              <a:gd name="T88" fmla="*/ 71 w 71"/>
              <a:gd name="T89" fmla="*/ 56 h 62"/>
              <a:gd name="T90" fmla="*/ 65 w 71"/>
              <a:gd name="T91" fmla="*/ 62 h 62"/>
              <a:gd name="T92" fmla="*/ 64 w 71"/>
              <a:gd name="T93" fmla="*/ 62 h 62"/>
              <a:gd name="T94" fmla="*/ 65 w 71"/>
              <a:gd name="T95" fmla="*/ 57 h 62"/>
              <a:gd name="T96" fmla="*/ 65 w 71"/>
              <a:gd name="T97" fmla="*/ 18 h 62"/>
              <a:gd name="T98" fmla="*/ 64 w 71"/>
              <a:gd name="T99" fmla="*/ 14 h 62"/>
              <a:gd name="T100" fmla="*/ 50 w 71"/>
              <a:gd name="T101" fmla="*/ 0 h 62"/>
              <a:gd name="T102" fmla="*/ 50 w 71"/>
              <a:gd name="T103" fmla="*/ 0 h 62"/>
              <a:gd name="T104" fmla="*/ 51 w 71"/>
              <a:gd name="T105" fmla="*/ 0 h 62"/>
              <a:gd name="T106" fmla="*/ 52 w 71"/>
              <a:gd name="T107" fmla="*/ 0 h 62"/>
              <a:gd name="T108" fmla="*/ 59 w 71"/>
              <a:gd name="T109" fmla="*/ 3 h 62"/>
              <a:gd name="T110" fmla="*/ 69 w 71"/>
              <a:gd name="T111" fmla="*/ 13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71" h="62">
                <a:moveTo>
                  <a:pt x="49" y="21"/>
                </a:moveTo>
                <a:cubicBezTo>
                  <a:pt x="49" y="20"/>
                  <a:pt x="49" y="20"/>
                  <a:pt x="49" y="19"/>
                </a:cubicBezTo>
                <a:cubicBezTo>
                  <a:pt x="49" y="19"/>
                  <a:pt x="49" y="19"/>
                  <a:pt x="49" y="19"/>
                </a:cubicBezTo>
                <a:cubicBezTo>
                  <a:pt x="49" y="18"/>
                  <a:pt x="48" y="18"/>
                  <a:pt x="48" y="17"/>
                </a:cubicBezTo>
                <a:cubicBezTo>
                  <a:pt x="32" y="2"/>
                  <a:pt x="32" y="2"/>
                  <a:pt x="32" y="2"/>
                </a:cubicBezTo>
                <a:cubicBezTo>
                  <a:pt x="31" y="0"/>
                  <a:pt x="30" y="0"/>
                  <a:pt x="28" y="0"/>
                </a:cubicBezTo>
                <a:cubicBezTo>
                  <a:pt x="28" y="0"/>
                  <a:pt x="28" y="0"/>
                  <a:pt x="28" y="0"/>
                </a:cubicBezTo>
                <a:cubicBezTo>
                  <a:pt x="28" y="0"/>
                  <a:pt x="28" y="0"/>
                  <a:pt x="28" y="0"/>
                </a:cubicBezTo>
                <a:cubicBezTo>
                  <a:pt x="6" y="0"/>
                  <a:pt x="6" y="0"/>
                  <a:pt x="6" y="0"/>
                </a:cubicBezTo>
                <a:cubicBezTo>
                  <a:pt x="3" y="0"/>
                  <a:pt x="0" y="2"/>
                  <a:pt x="0" y="5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59"/>
                  <a:pt x="3" y="62"/>
                  <a:pt x="6" y="62"/>
                </a:cubicBezTo>
                <a:cubicBezTo>
                  <a:pt x="44" y="62"/>
                  <a:pt x="44" y="62"/>
                  <a:pt x="44" y="62"/>
                </a:cubicBezTo>
                <a:cubicBezTo>
                  <a:pt x="47" y="62"/>
                  <a:pt x="50" y="59"/>
                  <a:pt x="50" y="56"/>
                </a:cubicBezTo>
                <a:cubicBezTo>
                  <a:pt x="50" y="21"/>
                  <a:pt x="50" y="21"/>
                  <a:pt x="50" y="21"/>
                </a:cubicBezTo>
                <a:cubicBezTo>
                  <a:pt x="50" y="21"/>
                  <a:pt x="49" y="21"/>
                  <a:pt x="49" y="21"/>
                </a:cubicBezTo>
                <a:close/>
                <a:moveTo>
                  <a:pt x="28" y="5"/>
                </a:moveTo>
                <a:cubicBezTo>
                  <a:pt x="44" y="21"/>
                  <a:pt x="44" y="21"/>
                  <a:pt x="44" y="21"/>
                </a:cubicBezTo>
                <a:cubicBezTo>
                  <a:pt x="28" y="21"/>
                  <a:pt x="28" y="21"/>
                  <a:pt x="28" y="21"/>
                </a:cubicBezTo>
                <a:lnTo>
                  <a:pt x="28" y="5"/>
                </a:lnTo>
                <a:close/>
                <a:moveTo>
                  <a:pt x="44" y="56"/>
                </a:moveTo>
                <a:cubicBezTo>
                  <a:pt x="6" y="56"/>
                  <a:pt x="6" y="56"/>
                  <a:pt x="6" y="56"/>
                </a:cubicBezTo>
                <a:cubicBezTo>
                  <a:pt x="6" y="5"/>
                  <a:pt x="6" y="5"/>
                  <a:pt x="6" y="5"/>
                </a:cubicBezTo>
                <a:cubicBezTo>
                  <a:pt x="23" y="5"/>
                  <a:pt x="23" y="5"/>
                  <a:pt x="23" y="5"/>
                </a:cubicBezTo>
                <a:cubicBezTo>
                  <a:pt x="23" y="21"/>
                  <a:pt x="23" y="21"/>
                  <a:pt x="23" y="21"/>
                </a:cubicBezTo>
                <a:cubicBezTo>
                  <a:pt x="23" y="24"/>
                  <a:pt x="25" y="27"/>
                  <a:pt x="28" y="27"/>
                </a:cubicBezTo>
                <a:cubicBezTo>
                  <a:pt x="44" y="27"/>
                  <a:pt x="44" y="27"/>
                  <a:pt x="44" y="27"/>
                </a:cubicBezTo>
                <a:lnTo>
                  <a:pt x="44" y="56"/>
                </a:lnTo>
                <a:close/>
                <a:moveTo>
                  <a:pt x="58" y="14"/>
                </a:moveTo>
                <a:cubicBezTo>
                  <a:pt x="59" y="15"/>
                  <a:pt x="60" y="17"/>
                  <a:pt x="60" y="19"/>
                </a:cubicBezTo>
                <a:cubicBezTo>
                  <a:pt x="60" y="56"/>
                  <a:pt x="60" y="56"/>
                  <a:pt x="60" y="56"/>
                </a:cubicBezTo>
                <a:cubicBezTo>
                  <a:pt x="60" y="59"/>
                  <a:pt x="58" y="62"/>
                  <a:pt x="55" y="62"/>
                </a:cubicBezTo>
                <a:cubicBezTo>
                  <a:pt x="53" y="62"/>
                  <a:pt x="53" y="62"/>
                  <a:pt x="53" y="62"/>
                </a:cubicBezTo>
                <a:cubicBezTo>
                  <a:pt x="54" y="60"/>
                  <a:pt x="55" y="59"/>
                  <a:pt x="55" y="57"/>
                </a:cubicBezTo>
                <a:cubicBezTo>
                  <a:pt x="55" y="21"/>
                  <a:pt x="55" y="21"/>
                  <a:pt x="55" y="21"/>
                </a:cubicBezTo>
                <a:cubicBezTo>
                  <a:pt x="55" y="19"/>
                  <a:pt x="54" y="17"/>
                  <a:pt x="53" y="15"/>
                </a:cubicBezTo>
                <a:cubicBezTo>
                  <a:pt x="37" y="0"/>
                  <a:pt x="37" y="0"/>
                  <a:pt x="37" y="0"/>
                </a:cubicBezTo>
                <a:cubicBezTo>
                  <a:pt x="37" y="0"/>
                  <a:pt x="37" y="0"/>
                  <a:pt x="37" y="0"/>
                </a:cubicBezTo>
                <a:cubicBezTo>
                  <a:pt x="39" y="0"/>
                  <a:pt x="39" y="0"/>
                  <a:pt x="39" y="0"/>
                </a:cubicBezTo>
                <a:cubicBezTo>
                  <a:pt x="40" y="0"/>
                  <a:pt x="40" y="0"/>
                  <a:pt x="40" y="0"/>
                </a:cubicBezTo>
                <a:cubicBezTo>
                  <a:pt x="41" y="0"/>
                  <a:pt x="44" y="0"/>
                  <a:pt x="47" y="3"/>
                </a:cubicBezTo>
                <a:cubicBezTo>
                  <a:pt x="58" y="14"/>
                  <a:pt x="58" y="14"/>
                  <a:pt x="58" y="14"/>
                </a:cubicBezTo>
                <a:moveTo>
                  <a:pt x="69" y="13"/>
                </a:moveTo>
                <a:cubicBezTo>
                  <a:pt x="70" y="14"/>
                  <a:pt x="71" y="16"/>
                  <a:pt x="71" y="17"/>
                </a:cubicBezTo>
                <a:cubicBezTo>
                  <a:pt x="71" y="56"/>
                  <a:pt x="71" y="56"/>
                  <a:pt x="71" y="56"/>
                </a:cubicBezTo>
                <a:cubicBezTo>
                  <a:pt x="71" y="59"/>
                  <a:pt x="68" y="62"/>
                  <a:pt x="65" y="62"/>
                </a:cubicBezTo>
                <a:cubicBezTo>
                  <a:pt x="64" y="62"/>
                  <a:pt x="64" y="62"/>
                  <a:pt x="64" y="62"/>
                </a:cubicBezTo>
                <a:cubicBezTo>
                  <a:pt x="65" y="60"/>
                  <a:pt x="65" y="59"/>
                  <a:pt x="65" y="57"/>
                </a:cubicBezTo>
                <a:cubicBezTo>
                  <a:pt x="65" y="18"/>
                  <a:pt x="65" y="18"/>
                  <a:pt x="65" y="18"/>
                </a:cubicBezTo>
                <a:cubicBezTo>
                  <a:pt x="65" y="17"/>
                  <a:pt x="65" y="15"/>
                  <a:pt x="64" y="14"/>
                </a:cubicBezTo>
                <a:cubicBezTo>
                  <a:pt x="50" y="0"/>
                  <a:pt x="50" y="0"/>
                  <a:pt x="50" y="0"/>
                </a:cubicBezTo>
                <a:cubicBezTo>
                  <a:pt x="50" y="0"/>
                  <a:pt x="50" y="0"/>
                  <a:pt x="50" y="0"/>
                </a:cubicBezTo>
                <a:cubicBezTo>
                  <a:pt x="51" y="0"/>
                  <a:pt x="51" y="0"/>
                  <a:pt x="51" y="0"/>
                </a:cubicBezTo>
                <a:cubicBezTo>
                  <a:pt x="52" y="0"/>
                  <a:pt x="52" y="0"/>
                  <a:pt x="52" y="0"/>
                </a:cubicBezTo>
                <a:cubicBezTo>
                  <a:pt x="54" y="0"/>
                  <a:pt x="56" y="0"/>
                  <a:pt x="59" y="3"/>
                </a:cubicBezTo>
                <a:cubicBezTo>
                  <a:pt x="69" y="13"/>
                  <a:pt x="69" y="13"/>
                  <a:pt x="69" y="13"/>
                </a:cubicBezTo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 sz="1200" b="1" dirty="0">
              <a:solidFill>
                <a:schemeClr val="bg1"/>
              </a:solidFill>
            </a:endParaRPr>
          </a:p>
          <a:p>
            <a:endParaRPr lang="en-US" sz="1200" b="1" dirty="0">
              <a:solidFill>
                <a:schemeClr val="bg1"/>
              </a:solidFill>
            </a:endParaRPr>
          </a:p>
          <a:p>
            <a:r>
              <a:rPr lang="en-US" sz="1000" b="1" dirty="0" smtClean="0">
                <a:solidFill>
                  <a:schemeClr val="bg1"/>
                </a:solidFill>
              </a:rPr>
              <a:t>  </a:t>
            </a:r>
            <a:r>
              <a:rPr lang="en-US" sz="1400" b="1" dirty="0" smtClean="0">
                <a:solidFill>
                  <a:schemeClr val="bg1"/>
                </a:solidFill>
              </a:rPr>
              <a:t>Out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19" name="Rechteck 18"/>
          <p:cNvSpPr/>
          <p:nvPr/>
        </p:nvSpPr>
        <p:spPr>
          <a:xfrm>
            <a:off x="17546080" y="17468632"/>
            <a:ext cx="1260000" cy="720000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AT" sz="2000" b="1" dirty="0"/>
              <a:t>Ändern</a:t>
            </a:r>
          </a:p>
        </p:txBody>
      </p:sp>
      <p:sp>
        <p:nvSpPr>
          <p:cNvPr id="20" name="Pfeil nach unten 19"/>
          <p:cNvSpPr/>
          <p:nvPr/>
        </p:nvSpPr>
        <p:spPr>
          <a:xfrm rot="16200000">
            <a:off x="19091924" y="17497542"/>
            <a:ext cx="436419" cy="671945"/>
          </a:xfrm>
          <a:prstGeom prst="downArrow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AT" sz="6803"/>
          </a:p>
        </p:txBody>
      </p:sp>
    </p:spTree>
    <p:extLst>
      <p:ext uri="{BB962C8B-B14F-4D97-AF65-F5344CB8AC3E}">
        <p14:creationId xmlns:p14="http://schemas.microsoft.com/office/powerpoint/2010/main" val="1529078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">
  <Id Name="8d1d15e7-09c3-45f6-944b-e26ce75e8b9e" RevisionId="26877799-5fd1-4de6-830e-e7328b90fd22" Stencil="172d6d98-e5c9-42e9-a209-79f7a94bbd38" StencilRevisionId="00000000-0000-0000-0000-000000000000" StencilVersion="0.0"/>
</Control>
</file>

<file path=customXml/item10.xml><?xml version="1.0" encoding="utf-8"?>
<Control xmlns="http://schemas.microsoft.com/VisualStudio/2011/storyboarding/control">
  <Id Name="System.Storyboarding.WindowsAppIcons.Documents" Revision="1" Stencil="System.Storyboarding.WindowsAppIcons" StencilVersion="0.1"/>
</Control>
</file>

<file path=customXml/item11.xml><?xml version="1.0" encoding="utf-8"?>
<Control xmlns="http://schemas.microsoft.com/VisualStudio/2011/storyboarding/control">
  <Id Name="8d1d15e7-09c3-45f6-944b-e26ce75e8b9e" RevisionId="26877799-5fd1-4de6-830e-e7328b90fd22" Stencil="172d6d98-e5c9-42e9-a209-79f7a94bbd38" StencilRevisionId="00000000-0000-0000-0000-000000000000" StencilVersion="0.0"/>
</Control>
</file>

<file path=customXml/item12.xml><?xml version="1.0" encoding="utf-8"?>
<Control xmlns="http://schemas.microsoft.com/VisualStudio/2011/storyboarding/control">
  <Id Name="System.Storyboarding.WindowsAppIcons.Documents" Revision="1" Stencil="System.Storyboarding.WindowsAppIcons" StencilVersion="0.1"/>
</Control>
</file>

<file path=customXml/item13.xml><?xml version="1.0" encoding="utf-8"?>
<Control xmlns="http://schemas.microsoft.com/VisualStudio/2011/storyboarding/control">
  <Id Name="System.Storyboarding.WindowsAppIcons.Documents" Revision="1" Stencil="System.Storyboarding.WindowsAppIcons" StencilVersion="0.1"/>
</Control>
</file>

<file path=customXml/item14.xml><?xml version="1.0" encoding="utf-8"?>
<Control xmlns="http://schemas.microsoft.com/VisualStudio/2011/storyboarding/control">
  <Id Name="8d1d15e7-09c3-45f6-944b-e26ce75e8b9e" RevisionId="26877799-5fd1-4de6-830e-e7328b90fd22" Stencil="172d6d98-e5c9-42e9-a209-79f7a94bbd38" StencilRevisionId="00000000-0000-0000-0000-000000000000" StencilVersion="0.0"/>
</Control>
</file>

<file path=customXml/item15.xml><?xml version="1.0" encoding="utf-8"?>
<Control xmlns="http://schemas.microsoft.com/VisualStudio/2011/storyboarding/control">
  <Id Name="8d1d15e7-09c3-45f6-944b-e26ce75e8b9e" RevisionId="26877799-5fd1-4de6-830e-e7328b90fd22" Stencil="172d6d98-e5c9-42e9-a209-79f7a94bbd38" StencilRevisionId="00000000-0000-0000-0000-000000000000" StencilVersion="0.0"/>
</Control>
</file>

<file path=customXml/item16.xml><?xml version="1.0" encoding="utf-8"?>
<Control xmlns="http://schemas.microsoft.com/VisualStudio/2011/storyboarding/control">
  <Id Name="System.Storyboarding.WindowsAppIcons.Documents" Revision="1" Stencil="System.Storyboarding.WindowsAppIcons" StencilVersion="0.1"/>
</Control>
</file>

<file path=customXml/item17.xml><?xml version="1.0" encoding="utf-8"?>
<Control xmlns="http://schemas.microsoft.com/VisualStudio/2011/storyboarding/control">
  <Id Name="System.Storyboarding.WindowsAppIcons.Documents" Revision="1" Stencil="System.Storyboarding.WindowsAppIcons" StencilVersion="0.1"/>
</Control>
</file>

<file path=customXml/item18.xml><?xml version="1.0" encoding="utf-8"?>
<Control xmlns="http://schemas.microsoft.com/VisualStudio/2011/storyboarding/control">
  <Id Name="8d1d15e7-09c3-45f6-944b-e26ce75e8b9e" RevisionId="26877799-5fd1-4de6-830e-e7328b90fd22" Stencil="172d6d98-e5c9-42e9-a209-79f7a94bbd38" StencilRevisionId="00000000-0000-0000-0000-000000000000" StencilVersion="0.0"/>
</Control>
</file>

<file path=customXml/item19.xml><?xml version="1.0" encoding="utf-8"?>
<Control xmlns="http://schemas.microsoft.com/VisualStudio/2011/storyboarding/control">
  <Id Name="System.Storyboarding.WindowsAppIcons.Documents" Revision="1" Stencil="System.Storyboarding.WindowsAppIcons" StencilVersion="0.1"/>
</Control>
</file>

<file path=customXml/item2.xml><?xml version="1.0" encoding="utf-8"?>
<Control xmlns="http://schemas.microsoft.com/VisualStudio/2011/storyboarding/control">
  <Id Name="System.Storyboarding.WindowsAppIcons.Documents" Revision="1" Stencil="System.Storyboarding.WindowsAppIcons" StencilVersion="0.1"/>
</Control>
</file>

<file path=customXml/item20.xml><?xml version="1.0" encoding="utf-8"?>
<Control xmlns="http://schemas.microsoft.com/VisualStudio/2011/storyboarding/control">
  <Id Name="8d1d15e7-09c3-45f6-944b-e26ce75e8b9e" RevisionId="26877799-5fd1-4de6-830e-e7328b90fd22" Stencil="172d6d98-e5c9-42e9-a209-79f7a94bbd38" StencilRevisionId="00000000-0000-0000-0000-000000000000" StencilVersion="0.0"/>
</Control>
</file>

<file path=customXml/item21.xml><?xml version="1.0" encoding="utf-8"?>
<Control xmlns="http://schemas.microsoft.com/VisualStudio/2011/storyboarding/control">
  <Id Name="8d1d15e7-09c3-45f6-944b-e26ce75e8b9e" RevisionId="26877799-5fd1-4de6-830e-e7328b90fd22" Stencil="172d6d98-e5c9-42e9-a209-79f7a94bbd38" StencilRevisionId="00000000-0000-0000-0000-000000000000" StencilVersion="0.0"/>
</Control>
</file>

<file path=customXml/item22.xml><?xml version="1.0" encoding="utf-8"?>
<Control xmlns="http://schemas.microsoft.com/VisualStudio/2011/storyboarding/control">
  <Id Name="System.Storyboarding.WindowsAppIcons.Documents" Revision="1" Stencil="System.Storyboarding.WindowsAppIcons" StencilVersion="0.1"/>
</Control>
</file>

<file path=customXml/item23.xml><?xml version="1.0" encoding="utf-8"?>
<Control xmlns="http://schemas.microsoft.com/VisualStudio/2011/storyboarding/control">
  <Id Name="System.Storyboarding.WindowsAppIcons.Documents" Revision="1" Stencil="System.Storyboarding.WindowsAppIcons" StencilVersion="0.1"/>
</Control>
</file>

<file path=customXml/item24.xml><?xml version="1.0" encoding="utf-8"?>
<Control xmlns="http://schemas.microsoft.com/VisualStudio/2011/storyboarding/control">
  <Id Name="8d1d15e7-09c3-45f6-944b-e26ce75e8b9e" RevisionId="26877799-5fd1-4de6-830e-e7328b90fd22" Stencil="172d6d98-e5c9-42e9-a209-79f7a94bbd38" StencilRevisionId="00000000-0000-0000-0000-000000000000" StencilVersion="0.0"/>
</Control>
</file>

<file path=customXml/item3.xml><?xml version="1.0" encoding="utf-8"?>
<Control xmlns="http://schemas.microsoft.com/VisualStudio/2011/storyboarding/control">
  <Id Name="8d1d15e7-09c3-45f6-944b-e26ce75e8b9e" RevisionId="26877799-5fd1-4de6-830e-e7328b90fd22" Stencil="172d6d98-e5c9-42e9-a209-79f7a94bbd38" StencilRevisionId="00000000-0000-0000-0000-000000000000" StencilVersion="0.0"/>
</Control>
</file>

<file path=customXml/item4.xml><?xml version="1.0" encoding="utf-8"?>
<Control xmlns="http://schemas.microsoft.com/VisualStudio/2011/storyboarding/control">
  <Id Name="System.Storyboarding.WindowsAppIcons.Documents" Revision="1" Stencil="System.Storyboarding.WindowsAppIcons" StencilVersion="0.1"/>
</Control>
</file>

<file path=customXml/item5.xml><?xml version="1.0" encoding="utf-8"?>
<Control xmlns="http://schemas.microsoft.com/VisualStudio/2011/storyboarding/control">
  <Id Name="8d1d15e7-09c3-45f6-944b-e26ce75e8b9e" RevisionId="26877799-5fd1-4de6-830e-e7328b90fd22" Stencil="172d6d98-e5c9-42e9-a209-79f7a94bbd38" StencilRevisionId="00000000-0000-0000-0000-000000000000" StencilVersion="0.0"/>
</Control>
</file>

<file path=customXml/item6.xml><?xml version="1.0" encoding="utf-8"?>
<Control xmlns="http://schemas.microsoft.com/VisualStudio/2011/storyboarding/control">
  <Id Name="System.Storyboarding.WindowsAppIcons.Documents" Revision="1" Stencil="System.Storyboarding.WindowsAppIcons" StencilVersion="0.1"/>
</Control>
</file>

<file path=customXml/item7.xml><?xml version="1.0" encoding="utf-8"?>
<Control xmlns="http://schemas.microsoft.com/VisualStudio/2011/storyboarding/control">
  <Id Name="System.Storyboarding.WindowsAppIcons.Documents" Revision="1" Stencil="System.Storyboarding.WindowsAppIcons" StencilVersion="0.1"/>
</Control>
</file>

<file path=customXml/item8.xml><?xml version="1.0" encoding="utf-8"?>
<Control xmlns="http://schemas.microsoft.com/VisualStudio/2011/storyboarding/control">
  <Id Name="8d1d15e7-09c3-45f6-944b-e26ce75e8b9e" RevisionId="26877799-5fd1-4de6-830e-e7328b90fd22" Stencil="172d6d98-e5c9-42e9-a209-79f7a94bbd38" StencilRevisionId="00000000-0000-0000-0000-000000000000" StencilVersion="0.0"/>
</Control>
</file>

<file path=customXml/item9.xml><?xml version="1.0" encoding="utf-8"?>
<Control xmlns="http://schemas.microsoft.com/VisualStudio/2011/storyboarding/control">
  <Id Name="8d1d15e7-09c3-45f6-944b-e26ce75e8b9e" RevisionId="26877799-5fd1-4de6-830e-e7328b90fd22" Stencil="172d6d98-e5c9-42e9-a209-79f7a94bbd38" StencilRevisionId="00000000-0000-0000-0000-000000000000" StencilVersion="0.0"/>
</Control>
</file>

<file path=customXml/itemProps1.xml><?xml version="1.0" encoding="utf-8"?>
<ds:datastoreItem xmlns:ds="http://schemas.openxmlformats.org/officeDocument/2006/customXml" ds:itemID="{A2FDB751-F363-4580-86EC-9EB2A7F2CF23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6970D266-06AA-4A41-9365-B2F05455F25A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2DDACE5B-77D0-4584-BA76-360F8841956E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36BF6935-B9A9-470D-9EBC-1AC08ED99447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1448EE3F-4105-452A-B947-0FE1B5CB2A77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6F45DC76-E10E-42CA-9A76-5FEA2B020895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34FF0069-6205-4AC7-885A-AFA3650B948A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F50F9CE0-BC9F-4817-8EB1-6927962DC38E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CE1ED610-AC27-41C2-A66F-81E13FE22FCC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B8689732-F772-49D0-9584-175707AB16D2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BD76123B-AB50-4652-998C-67DAB7262B83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4B837052-7861-43C0-891E-75CF7A77418F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252406EB-7909-4A86-BAE4-B2ADD9C57104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BDC8CE81-DF8D-4C31-B7FB-15996A17FECB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C17D7219-08C0-4BC9-85D5-0FF5FABF3D19}">
  <ds:schemaRefs>
    <ds:schemaRef ds:uri="http://schemas.microsoft.com/VisualStudio/2011/storyboarding/control"/>
  </ds:schemaRefs>
</ds:datastoreItem>
</file>

<file path=customXml/itemProps23.xml><?xml version="1.0" encoding="utf-8"?>
<ds:datastoreItem xmlns:ds="http://schemas.openxmlformats.org/officeDocument/2006/customXml" ds:itemID="{A5A5A3A9-42E2-46FF-BE30-16058F835E79}">
  <ds:schemaRefs>
    <ds:schemaRef ds:uri="http://schemas.microsoft.com/VisualStudio/2011/storyboarding/control"/>
  </ds:schemaRefs>
</ds:datastoreItem>
</file>

<file path=customXml/itemProps24.xml><?xml version="1.0" encoding="utf-8"?>
<ds:datastoreItem xmlns:ds="http://schemas.openxmlformats.org/officeDocument/2006/customXml" ds:itemID="{9DA76920-5816-4175-847D-DD08F2C2A9B1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32D66394-9FB2-4F9F-8419-A9CAB255A84E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3782D2A7-DE9A-4B69-892F-2D32D784348A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12A3AF44-A223-4149-9796-6AC460E46F0D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419B2214-69F8-47BF-9EC6-33CD8EB9E426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DA209AFF-F1C9-4330-BC08-812BF1EFA52F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0E24C052-37B8-4CEC-A070-44349EBC3431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2404A186-D448-427F-8FDF-F0A2D2A07E1F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24</Words>
  <Application>Microsoft Office PowerPoint</Application>
  <PresentationFormat>Benutzerdefiniert</PresentationFormat>
  <Paragraphs>26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Sebastian Burgstaller</dc:creator>
  <cp:lastModifiedBy>Sebastian Burgstaller</cp:lastModifiedBy>
  <cp:revision>4</cp:revision>
  <dcterms:created xsi:type="dcterms:W3CDTF">2015-08-10T06:04:18Z</dcterms:created>
  <dcterms:modified xsi:type="dcterms:W3CDTF">2015-08-10T06:57:12Z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