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1ccec80e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1ccec80e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1ccec80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1ccec80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1ccec80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1ccec80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1ccec80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1ccec80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1ccec80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1ccec80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1ccec80e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1ccec80e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4216401" y="913500"/>
            <a:ext cx="4202700" cy="331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"/>
              <a:buChar char="●"/>
              <a:defRPr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○"/>
              <a:defRPr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■"/>
              <a:defRPr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●"/>
              <a:defRPr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○"/>
              <a:defRPr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■"/>
              <a:defRPr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●"/>
              <a:defRPr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○"/>
              <a:defRPr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■"/>
              <a:defRPr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CNC Dice Catcher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886200" y="2757925"/>
            <a:ext cx="4260300" cy="8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Sebastian Villa Cuellar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Logan Morris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Alan Gregory</a:t>
            </a:r>
            <a:endParaRPr sz="2700"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27675" y="2757925"/>
            <a:ext cx="758400" cy="8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By: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8910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Objectives/Significance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Progress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Final Product and How it Works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Areas of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Feel free to ask questions at any time!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2354" r="1942" t="0"/>
          <a:stretch/>
        </p:blipFill>
        <p:spPr>
          <a:xfrm>
            <a:off x="4749525" y="318075"/>
            <a:ext cx="1762200" cy="119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709" y="1287025"/>
            <a:ext cx="1920000" cy="1197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0" l="32157" r="0" t="24202"/>
          <a:stretch/>
        </p:blipFill>
        <p:spPr>
          <a:xfrm>
            <a:off x="4749524" y="2222250"/>
            <a:ext cx="1762200" cy="10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6894" y="3249700"/>
            <a:ext cx="1330200" cy="177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7">
            <a:alphaModFix/>
          </a:blip>
          <a:srcRect b="26804" l="15055" r="29428" t="19076"/>
          <a:stretch/>
        </p:blipFill>
        <p:spPr>
          <a:xfrm>
            <a:off x="5045000" y="3825225"/>
            <a:ext cx="1638600" cy="119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Significance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Objective</a:t>
            </a:r>
            <a:r>
              <a:rPr lang="en" sz="2100"/>
              <a:t>: make a CNC machine which can: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Detect an object in it’s grid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Move the object out of the way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Return to a specified location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Significance</a:t>
            </a:r>
            <a:r>
              <a:rPr lang="en" sz="2100"/>
              <a:t>: </a:t>
            </a:r>
            <a:r>
              <a:rPr lang="en" sz="2100"/>
              <a:t>Allows us to push our mechatronics skills more than class allows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Sensing a specific object with Raspberry Pi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12451" r="23401" t="4370"/>
          <a:stretch/>
        </p:blipFill>
        <p:spPr>
          <a:xfrm>
            <a:off x="3416525" y="729738"/>
            <a:ext cx="4366427" cy="31232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ctrTitle"/>
          </p:nvPr>
        </p:nvSpPr>
        <p:spPr>
          <a:xfrm>
            <a:off x="4572000" y="0"/>
            <a:ext cx="42027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Progress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21797" r="18710" t="6881"/>
          <a:stretch/>
        </p:blipFill>
        <p:spPr>
          <a:xfrm>
            <a:off x="165338" y="2173425"/>
            <a:ext cx="3832126" cy="2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0" l="12200" r="20468" t="0"/>
          <a:stretch/>
        </p:blipFill>
        <p:spPr>
          <a:xfrm>
            <a:off x="4867500" y="2221525"/>
            <a:ext cx="4038769" cy="287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6">
            <a:alphaModFix/>
          </a:blip>
          <a:srcRect b="0" l="31001" r="0" t="23159"/>
          <a:stretch/>
        </p:blipFill>
        <p:spPr>
          <a:xfrm>
            <a:off x="66850" y="219575"/>
            <a:ext cx="4038768" cy="2347164"/>
          </a:xfrm>
          <a:prstGeom prst="clou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4280900" y="3412625"/>
            <a:ext cx="4202700" cy="13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Product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26804" l="15055" r="29428" t="19076"/>
          <a:stretch/>
        </p:blipFill>
        <p:spPr>
          <a:xfrm>
            <a:off x="4191650" y="241475"/>
            <a:ext cx="4399200" cy="3216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31825" y="96700"/>
            <a:ext cx="4202700" cy="10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works!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6804" l="15055" r="29428" t="19076"/>
          <a:stretch/>
        </p:blipFill>
        <p:spPr>
          <a:xfrm>
            <a:off x="5188175" y="1447975"/>
            <a:ext cx="3700800" cy="2705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ctrTitle"/>
          </p:nvPr>
        </p:nvSpPr>
        <p:spPr>
          <a:xfrm>
            <a:off x="481775" y="861925"/>
            <a:ext cx="5034000" cy="38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Detection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Target Acquired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Approach the Object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Push the Object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Return to Origin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Working around the Raspberry Pi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Squashing serial communication bugs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Low quality drivers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