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3000" y="848325"/>
            <a:ext cx="2433600" cy="249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12813" y="848325"/>
            <a:ext cx="2433600" cy="249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38413" y="2076776"/>
            <a:ext cx="2433600" cy="249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695227" y="1408274"/>
            <a:ext cx="2517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301202" y="1408274"/>
            <a:ext cx="1985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489995" y="1408278"/>
            <a:ext cx="1985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351886" y="3601393"/>
            <a:ext cx="243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-951">
            <a:off x="3670405" y="2857769"/>
            <a:ext cx="2169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PredicateKind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 rot="-951">
            <a:off x="5039289" y="2857769"/>
            <a:ext cx="2169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Subject</a:t>
            </a:r>
            <a:r>
              <a:rPr lang="en" sz="900"/>
              <a:t>Kind</a:t>
            </a:r>
            <a:endParaRPr sz="900"/>
          </a:p>
        </p:txBody>
      </p:sp>
      <p:sp>
        <p:nvSpPr>
          <p:cNvPr id="63" name="Google Shape;63;p13"/>
          <p:cNvSpPr txBox="1"/>
          <p:nvPr/>
        </p:nvSpPr>
        <p:spPr>
          <a:xfrm rot="-951">
            <a:off x="4417529" y="1549684"/>
            <a:ext cx="2169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Object</a:t>
            </a:r>
            <a:r>
              <a:rPr lang="en" sz="900"/>
              <a:t>Kind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 rot="-951">
            <a:off x="4417530" y="2203719"/>
            <a:ext cx="2169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Statement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Mapping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Transform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