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2CFC-F0FC-B290-A906-6FA6D6B9E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4915-E273-747E-BAAB-729B9429F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4009-96D7-5D8D-8D52-29633499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936-9CFA-E9C0-2A58-9CD8A608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9060-5B37-2701-8AC4-AC9BD8C4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9B10-3BA0-3FED-8B75-08EC3F08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E73B0-0C9E-A644-F10C-BF07669F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9A6A-CD32-827B-6FCB-F660CE7E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D2A0-D819-6CC9-7914-EB71B518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F762-0934-708B-4A02-296D436D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C5CB3-1FB1-38AB-7DAF-AF3120E09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8CC07-E238-68B4-4481-84C4DA25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6052-2395-44FD-A708-E0D59FC1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FD7E-9402-1898-D449-4A3C1724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813-CA70-D1BE-26F2-38BC0D3E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EB63-AC4A-CC9C-C037-074C61A6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D088-9318-2206-BF84-E3389AEB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12C7-981C-91E7-D766-2A7A1499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DD76-AA91-4BD5-71BF-C7A45437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3DAF-2137-72E1-C1A1-35B2AFA3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F0E-F6B9-DEE5-40F2-05F69E26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2538-F6A8-3951-C48B-C43E4B69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08DC-2510-129B-6B35-FA586018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3E58-468B-B397-12CB-9948616E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51E4-930C-4BA7-3BB5-A01ACB58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8AB7-63FB-CEBB-FEF0-A1301984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02FB-CFB0-3BBF-9E63-68BB29DFF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3121-40E3-6F29-58A0-44BA6F74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1A9A-EFB6-78D8-C2E2-5A6C52C2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A8CBF-38AE-C00D-8DBB-100A702B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3245-89A5-B4B0-11D9-1D95C01C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88C6-0A21-87DC-16E8-8AAD7F2A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30E1-AD9A-568B-7F31-AEA03D5B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56B06-0A2D-EA77-CBAD-741444D3A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943D7-A669-5706-7CC1-6781C7CE7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E4D44-13B3-7DFC-9151-E1AA995B9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07B6B-566E-8DF1-DE0E-2C5F63B5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711F3-F144-DDB0-BC9B-1C87B68C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18572-245E-08CA-47BD-F3E1D6C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44DD-6462-D488-333B-C91E7FC1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F0892-C069-BB10-950E-0F0B0A17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52A7A-9A66-DD43-3DA6-F8A4B8A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B52F-93D6-DD9A-2720-6B2B134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827E6-44DF-1D8D-31E2-D06E8EC5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AB41C-F263-48F3-0A95-0C0D731A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1EE24-8E9B-6DBD-039C-9A7CB63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CAD3-2EBD-C64E-FBF6-C864C163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22B4-BE39-AB34-EF0A-3BD9A998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5CD04-1B9A-ED44-B45D-0DEF5EE8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C97D-2A8C-918F-9DFA-02FC1F31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3E54-3051-405D-B8A2-9538D1A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5F05B-3BBA-1653-FC4D-D58CC55A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27BA-1C9F-DDB2-B6C5-226774DD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75EEA-7270-0009-0190-883A8E497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B43F-2108-1970-8028-AF715C36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7CA3E-200C-D6A2-5E2E-A8CA576E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E5EBD-B06D-D68A-E779-61083E15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672A-5EFE-0AED-7409-3B4E801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CABDA-60E7-2752-6E44-0B996412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73C2-EB97-4A13-748F-E4A3E831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CF4F-0039-5FE8-B885-8BCFAB35A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D113-C2BC-43CD-8304-5AB6FB25D06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E202-4362-D911-8260-2897BE976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59C17-8E08-0D13-115E-CE36310D9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DFB6-40EC-4C5F-966B-0993D872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CA00BA0-3916-9323-3C9F-E7866768A8D0}"/>
              </a:ext>
            </a:extLst>
          </p:cNvPr>
          <p:cNvGrpSpPr/>
          <p:nvPr/>
        </p:nvGrpSpPr>
        <p:grpSpPr>
          <a:xfrm>
            <a:off x="1353724" y="0"/>
            <a:ext cx="8879492" cy="6858000"/>
            <a:chOff x="1353724" y="0"/>
            <a:chExt cx="8879492" cy="6858000"/>
          </a:xfrm>
        </p:grpSpPr>
        <p:pic>
          <p:nvPicPr>
            <p:cNvPr id="1026" name="Picture 2" descr="Go to journal home page - Renewable and Sustainable Energy Reviews">
              <a:extLst>
                <a:ext uri="{FF2B5EF4-FFF2-40B4-BE49-F238E27FC236}">
                  <a16:creationId xmlns:a16="http://schemas.microsoft.com/office/drawing/2014/main" id="{63282A03-DEB8-111F-92AB-ECAC7F8C9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724" y="0"/>
              <a:ext cx="51435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A41E90-AABA-0DED-5D38-C407B6450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13"/>
            <a:stretch/>
          </p:blipFill>
          <p:spPr>
            <a:xfrm>
              <a:off x="6553120" y="3429000"/>
              <a:ext cx="3644552" cy="19401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5259F1F-FA04-F80B-0735-DA169BDB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664" y="5277204"/>
              <a:ext cx="3644552" cy="15401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D5DBE1-303C-CF6B-8C67-876C2AB70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8664" y="136888"/>
              <a:ext cx="3644552" cy="3292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48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가성빈</dc:creator>
  <cp:lastModifiedBy>가성빈</cp:lastModifiedBy>
  <cp:revision>1</cp:revision>
  <dcterms:created xsi:type="dcterms:W3CDTF">2024-02-12T02:38:16Z</dcterms:created>
  <dcterms:modified xsi:type="dcterms:W3CDTF">2024-02-12T02:45:21Z</dcterms:modified>
</cp:coreProperties>
</file>