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7" r:id="rId6"/>
    <p:sldId id="313" r:id="rId7"/>
    <p:sldId id="312" r:id="rId8"/>
    <p:sldId id="308" r:id="rId9"/>
    <p:sldId id="309" r:id="rId10"/>
    <p:sldId id="310" r:id="rId11"/>
    <p:sldId id="311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07"/>
            <p14:sldId id="313"/>
            <p14:sldId id="312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89824" autoAdjust="0"/>
  </p:normalViewPr>
  <p:slideViewPr>
    <p:cSldViewPr snapToGrid="0">
      <p:cViewPr varScale="1">
        <p:scale>
          <a:sx n="77" d="100"/>
          <a:sy n="77" d="100"/>
        </p:scale>
        <p:origin x="110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31/12/2023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31/12/2023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0063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6570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4654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0936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7561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260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19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31/12/2023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31/12/2023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771715" y="2201069"/>
            <a:ext cx="5801096" cy="3364038"/>
          </a:xfrm>
        </p:spPr>
        <p:txBody>
          <a:bodyPr rtlCol="0" anchor="ctr" anchorCtr="0">
            <a:normAutofit fontScale="90000"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Spring Data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JPA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Hibernate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Exercices</a:t>
            </a:r>
            <a:br>
              <a:rPr lang="fr-FR" sz="4800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tion JPA avec Hibernate ⋆ Ambient Formations">
            <a:extLst>
              <a:ext uri="{FF2B5EF4-FFF2-40B4-BE49-F238E27FC236}">
                <a16:creationId xmlns:a16="http://schemas.microsoft.com/office/drawing/2014/main" id="{2BFD024F-43D9-4F8E-B2C1-259FBE37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59" y="2119610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B57CA5-CF57-417D-87A5-8D4D7DB8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738" y="2119610"/>
            <a:ext cx="1656622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Création de la BDD !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On va créer le fichier « </a:t>
            </a:r>
            <a:r>
              <a:rPr lang="fr-FR" dirty="0" err="1"/>
              <a:t>test.mv.db</a:t>
            </a:r>
            <a:r>
              <a:rPr lang="fr-FR" dirty="0"/>
              <a:t> » qui sera notre BDD H2 locale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spring.jpa.hibernate.ddl</a:t>
            </a:r>
            <a:r>
              <a:rPr lang="fr-FR" dirty="0"/>
              <a:t>-auto=</a:t>
            </a:r>
            <a:r>
              <a:rPr lang="fr-FR" dirty="0" err="1"/>
              <a:t>create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Lancement du script </a:t>
            </a:r>
            <a:r>
              <a:rPr lang="fr-FR" dirty="0" err="1"/>
              <a:t>SCHOOL.sql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test.trace.db</a:t>
            </a:r>
            <a:r>
              <a:rPr lang="fr-FR" dirty="0"/>
              <a:t> contient les logs d’accès en erreur à la BDD)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la suite, on utilisera : </a:t>
            </a:r>
            <a:r>
              <a:rPr lang="fr-FR" dirty="0" err="1"/>
              <a:t>masse.mv.db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3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lecture findById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 que fournit le framework par défaut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Avec du JPQL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(java persistance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langage)</a:t>
            </a:r>
            <a:r>
              <a:rPr lang="fr-FR" dirty="0"/>
              <a:t> / HQL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hibernate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langage)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Avec @EntityGraph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autres solutions (native / @NamedEntityGraph)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5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lecture findAll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Dans quel cas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Close </a:t>
            </a:r>
            <a:r>
              <a:rPr lang="fr-FR" dirty="0" err="1"/>
              <a:t>limit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1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lecture avec filtre findByLocation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Avec le framework pratique mais attention au N+1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Avec le framework + Example&lt;?&gt;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Avec du JPQL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Close </a:t>
            </a:r>
            <a:r>
              <a:rPr lang="fr-FR" dirty="0" err="1"/>
              <a:t>limit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0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lecture avec projection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Easy</a:t>
            </a:r>
            <a:r>
              <a:rPr lang="fr-FR" dirty="0"/>
              <a:t>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8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lecture avec pagination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Easy</a:t>
            </a:r>
            <a:r>
              <a:rPr lang="fr-FR" dirty="0"/>
              <a:t>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522325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Requête insertion dirty checking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43786"/>
            <a:ext cx="1096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JPA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Mode </a:t>
            </a:r>
            <a:r>
              <a:rPr lang="fr-FR" dirty="0" err="1"/>
              <a:t>Entity</a:t>
            </a:r>
            <a:r>
              <a:rPr lang="fr-FR" dirty="0"/>
              <a:t>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0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16c05727-aa75-4e4a-9b5f-8a80a1165891"/>
    <ds:schemaRef ds:uri="http://www.w3.org/XML/1998/namespace"/>
    <ds:schemaRef ds:uri="71af3243-3dd4-4a8d-8c0d-dd76da1f02a5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{A11A8289-2BB9-41B2-8D3B-8C60102848CA}tf10001108</Template>
  <TotalTime>0</TotalTime>
  <Words>178</Words>
  <Application>Microsoft Office PowerPoint</Application>
  <PresentationFormat>Grand écran</PresentationFormat>
  <Paragraphs>45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DocBienvenue</vt:lpstr>
      <vt:lpstr>Spring Data JPA Hibernate  Exercices </vt:lpstr>
      <vt:lpstr>Création de la BDD !</vt:lpstr>
      <vt:lpstr>Requête lecture findById</vt:lpstr>
      <vt:lpstr>Requête lecture findAll</vt:lpstr>
      <vt:lpstr>Requête lecture avec filtre findByLocation</vt:lpstr>
      <vt:lpstr>Requête lecture avec projection</vt:lpstr>
      <vt:lpstr>Requête lecture avec pagination</vt:lpstr>
      <vt:lpstr>Requête insertion dirty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2023-12-31T08:36:40Z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