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C156C-161B-4C15-8206-E0F23071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7151A-7B32-485B-9A60-DA405D6F5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C5167-4B8E-47AB-BFD4-9AD6D7B3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F1EB1-1971-4C27-8C92-2A7E7884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99DE2-737B-4C93-B243-14E0E33E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BBC32-2FBF-4DD3-940E-21FD9DBB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06AE34-3699-4BF0-ADE3-659FF2B7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B05-2E51-48D6-9BAA-B4DA3D6E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2B5526-5285-445A-9B62-64C7C130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317B8-69B7-4337-AA01-2C163F38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5A3A72-DFD8-4279-9990-4BAA5625C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7B5F3F-7FC7-458E-9981-D349DF577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208B6-C498-4467-8496-D41CA7A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DAE32B-C5BD-4843-A8E1-102E8AB5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B059F-9B87-4AA4-9F89-3F6F87D3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4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92D21-1A30-4890-BEE9-0F5F9557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154CE-78EE-4A27-8357-499EF548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72471-5844-4AF3-86F4-E920DD5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86113-12B0-4A6E-A004-4692B3E9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FEA23-A905-4CF3-9C2D-6DA9015F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3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0902D-55AF-46AE-A3FD-935D1DA9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6475E-F7D2-4305-B5F8-4AF85492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1A152-2057-4EB1-869D-C3CC0483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597CE-9F84-4C58-8D17-ACFC3185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94F00-097F-4117-8AFB-5B210BCE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01BB4-2D27-4DFA-BFE2-CCBF4091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0F51CC-1978-4ADE-8EBF-85642FFC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E08F4B-4400-4CAA-B4B8-4AB52F502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0A2EEE-13F0-41BF-A142-C386ADC7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9F7180-2E5C-4A61-AD6D-07639849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AABDC2-CBA6-45B4-AEB0-E6092C52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8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CF5DA-413D-4A6A-A793-6894F511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50DBA9-FB46-40F1-971E-FAEA9A53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833009-31E4-432B-9F58-960724A93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8CDEA2-BBA8-4D93-8D45-C5E1D6AA6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94EB2E-F811-4A86-B599-79FAE35BA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63A0A5-BAE4-49A6-A956-08DEA6D1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17C02E-7FAF-4CBB-82DF-FCC5B5F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47D423-54EF-4590-91A8-BC7CF1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5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BB8ED-9D00-47AE-B6E9-41A83819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4567D1-A535-47D3-BCA1-428E4B37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BF2852-A7E5-4766-876C-81732BA4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F46DC3-8470-4EDF-B228-D34B0098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5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501239-C656-4C89-ACC9-925773BD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81C79-BF49-4ED2-BD13-3EECA463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7D08A-F754-4D85-BF90-C0ED0BA3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3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D3339-C8A7-4ACA-8995-607C522C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3AA04-FB00-4D5B-AAC2-5F5816EC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012E92-24EC-4C2D-8C75-64FE9F9D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994144-AFDC-4CBE-B0C8-CBCB6308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8DF41E-6B10-4266-876E-A3127ABC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4A98B1-26BB-4BF2-BFE9-14473579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00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F1926-79A1-442D-88C7-C39D708E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0AFC4A-D10E-4C80-8136-D61569490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BF804F-00BD-4186-BBD2-EF225C01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E79C5C-CBB8-45C7-AEA2-E4B4D5A2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6CD247-A540-4310-9B45-75A8C632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80CE87-346F-4C27-8770-6C41200D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1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C7F0A-D62C-45D4-B9C7-06DA7CBE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BAEE82-6E62-42C4-A21E-E8A514A0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2621F5-0C77-4362-81F0-F5272B011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FD52-91E2-4AB3-89CB-0104BDFC685E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7973F-1171-4969-82B3-3077612FC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55144-FAE8-436F-BFDB-155E7C44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C6A8F53-DF66-4667-A442-60C5F889D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2433"/>
            <a:ext cx="9144000" cy="445536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Saviez-vous que JUnit 5 a déjà 2 ans</a:t>
            </a:r>
          </a:p>
          <a:p>
            <a:r>
              <a:rPr lang="fr-FR" dirty="0"/>
              <a:t>Pourtant, un grand nombre de projets Java sont encore testés avec JUnit 4, qui est sorti… il y a 14ans !</a:t>
            </a:r>
          </a:p>
          <a:p>
            <a:r>
              <a:rPr lang="fr-FR" dirty="0"/>
              <a:t>Enormément de choses ont évolué depuis 2006 (Java 6) !</a:t>
            </a:r>
          </a:p>
          <a:p>
            <a:r>
              <a:rPr lang="fr-FR" dirty="0"/>
              <a:t>Ne serait-il donc pas temps de remettre nos tests au goût du jour ?</a:t>
            </a:r>
          </a:p>
          <a:p>
            <a:r>
              <a:rPr lang="fr-FR" dirty="0"/>
              <a:t>L’équipe JUnit a profité de cette 5ème version pour restructurer complètement le </a:t>
            </a:r>
            <a:r>
              <a:rPr lang="fr-FR" dirty="0" err="1"/>
              <a:t>framework</a:t>
            </a:r>
            <a:r>
              <a:rPr lang="fr-FR" dirty="0"/>
              <a:t>.</a:t>
            </a:r>
          </a:p>
          <a:p>
            <a:r>
              <a:rPr lang="fr-FR" dirty="0"/>
              <a:t>De nombreuses </a:t>
            </a:r>
            <a:r>
              <a:rPr lang="fr-FR" dirty="0" err="1"/>
              <a:t>features</a:t>
            </a:r>
            <a:r>
              <a:rPr lang="fr-FR" dirty="0"/>
              <a:t> ont été ajoutées ou retravaillées afin de s’adapter aux nouveaux paradigmes de l’écosystème Java.</a:t>
            </a:r>
          </a:p>
          <a:p>
            <a:r>
              <a:rPr lang="fr-FR"/>
              <a:t>Nous </a:t>
            </a:r>
            <a:r>
              <a:rPr lang="fr-FR" dirty="0"/>
              <a:t>verrons que même si tout cela a introduit beaucoup de changements, les mécanismes de rétro et post compatibilité garantissent une migration facile et progressive.</a:t>
            </a:r>
          </a:p>
        </p:txBody>
      </p:sp>
    </p:spTree>
    <p:extLst>
      <p:ext uri="{BB962C8B-B14F-4D97-AF65-F5344CB8AC3E}">
        <p14:creationId xmlns:p14="http://schemas.microsoft.com/office/powerpoint/2010/main" val="398537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E28F3-DBAE-40BD-8E8C-A89B6DBC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JUnit 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AB9DB4-0BA6-40D9-81D2-5C37FE268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 Git du code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https://gitlab.com/crafts-records/remember-me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a splitter le unit en 3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vintage (retro comptabilité avec unit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 une 2eme dépendance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junit.jupiter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 punit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plateform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l’intégration des outils Up- grade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surefie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 des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BeforeClass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BeforeAll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BeforeEach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@Ignore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Disabled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 des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Assertions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classe Test change de 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n’a plus besoin de renseigner public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6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E28F3-DBAE-40BD-8E8C-A89B6DBC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JUnit 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CE1E6D-D750-4C06-B156-E85F6F7E4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8"/>
            <a:ext cx="883126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 Git du code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https://gitlab.com/crafts-records/remember-me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a splitter le unit en 3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vintage (retro comptabilité avec unit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 une 2eme dépendance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junit.jupiter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 punit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plateform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l’intégration des outils Up- grade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surefie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 des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BeforeClass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BeforeAll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BeforeEach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@Ignore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Disabled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 des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Assertions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classe Test change de 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n’a plus besoin de renseigner public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2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8AC7DA5-D3BD-4ED8-8298-974FE3D6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7010" y="1825625"/>
            <a:ext cx="6737980" cy="435133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906D761-F65B-4907-A8C3-31A0B4C11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101104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classes in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sequentially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junit.jupiter.execution.parallel.enabled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br>
              <a:rPr lang="fr-FR" altLang="fr-FR" sz="1000" dirty="0">
                <a:latin typeface="Arial Unicode MS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junit.jupiter.execution.parallel.mode.default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concurrent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junit.jupiter.execution.parallel.mode.classes.default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same_thread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996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347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Thème Office</vt:lpstr>
      <vt:lpstr>Présentation PowerPoint</vt:lpstr>
      <vt:lpstr>JUnit 5</vt:lpstr>
      <vt:lpstr>JUnit 5</vt:lpstr>
      <vt:lpstr>Configuration parameters to execute top-level classes in sequentially but their methods in parallel junit.jupiter.execution.parallel.enabled = true junit.jupiter.execution.parallel.mode.default = concurrent junit.jupiter.execution.parallel.mode.classes.default = same_thread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Leboucher</dc:creator>
  <cp:lastModifiedBy>Sebastien Leboucher</cp:lastModifiedBy>
  <cp:revision>8</cp:revision>
  <dcterms:created xsi:type="dcterms:W3CDTF">2020-02-26T18:38:51Z</dcterms:created>
  <dcterms:modified xsi:type="dcterms:W3CDTF">2020-02-28T21:36:16Z</dcterms:modified>
</cp:coreProperties>
</file>